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2648D5-F1B7-4875-B730-10448FA668C5}" v="39" dt="2023-04-30T14:49:56.490"/>
    <p1510:client id="{AC504200-DDE3-4C8B-B746-7F8E229EA19F}" v="28" dt="2023-04-30T13:36:20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ush Jain" userId="1f3ce402-525d-4f19-acc1-021618888373" providerId="ADAL" clId="{AC504200-DDE3-4C8B-B746-7F8E229EA19F}"/>
    <pc:docChg chg="undo redo custSel addSld delSld modSld sldOrd">
      <pc:chgData name="Ayush Jain" userId="1f3ce402-525d-4f19-acc1-021618888373" providerId="ADAL" clId="{AC504200-DDE3-4C8B-B746-7F8E229EA19F}" dt="2023-04-30T13:36:20.216" v="6023"/>
      <pc:docMkLst>
        <pc:docMk/>
      </pc:docMkLst>
      <pc:sldChg chg="modSp new del mod ord">
        <pc:chgData name="Ayush Jain" userId="1f3ce402-525d-4f19-acc1-021618888373" providerId="ADAL" clId="{AC504200-DDE3-4C8B-B746-7F8E229EA19F}" dt="2023-04-30T12:34:05.068" v="5314" actId="47"/>
        <pc:sldMkLst>
          <pc:docMk/>
          <pc:sldMk cId="1150524824" sldId="256"/>
        </pc:sldMkLst>
        <pc:spChg chg="mod">
          <ac:chgData name="Ayush Jain" userId="1f3ce402-525d-4f19-acc1-021618888373" providerId="ADAL" clId="{AC504200-DDE3-4C8B-B746-7F8E229EA19F}" dt="2023-04-30T10:52:00.177" v="11" actId="20577"/>
          <ac:spMkLst>
            <pc:docMk/>
            <pc:sldMk cId="1150524824" sldId="256"/>
            <ac:spMk id="2" creationId="{481B709A-AD90-DBAF-1074-DB549552EBAE}"/>
          </ac:spMkLst>
        </pc:spChg>
        <pc:spChg chg="mod">
          <ac:chgData name="Ayush Jain" userId="1f3ce402-525d-4f19-acc1-021618888373" providerId="ADAL" clId="{AC504200-DDE3-4C8B-B746-7F8E229EA19F}" dt="2023-04-30T10:52:17.986" v="50" actId="20577"/>
          <ac:spMkLst>
            <pc:docMk/>
            <pc:sldMk cId="1150524824" sldId="256"/>
            <ac:spMk id="3" creationId="{CF715BA3-AD31-B504-6641-300413C3E5B9}"/>
          </ac:spMkLst>
        </pc:spChg>
      </pc:sldChg>
      <pc:sldChg chg="modSp new del mod ord">
        <pc:chgData name="Ayush Jain" userId="1f3ce402-525d-4f19-acc1-021618888373" providerId="ADAL" clId="{AC504200-DDE3-4C8B-B746-7F8E229EA19F}" dt="2023-04-30T12:39:45.981" v="5327" actId="47"/>
        <pc:sldMkLst>
          <pc:docMk/>
          <pc:sldMk cId="492028359" sldId="257"/>
        </pc:sldMkLst>
        <pc:spChg chg="mod">
          <ac:chgData name="Ayush Jain" userId="1f3ce402-525d-4f19-acc1-021618888373" providerId="ADAL" clId="{AC504200-DDE3-4C8B-B746-7F8E229EA19F}" dt="2023-04-30T11:28:33.254" v="1951" actId="122"/>
          <ac:spMkLst>
            <pc:docMk/>
            <pc:sldMk cId="492028359" sldId="257"/>
            <ac:spMk id="2" creationId="{2D634752-0B50-3F58-8412-796AAB5BB8A1}"/>
          </ac:spMkLst>
        </pc:spChg>
        <pc:spChg chg="mod">
          <ac:chgData name="Ayush Jain" userId="1f3ce402-525d-4f19-acc1-021618888373" providerId="ADAL" clId="{AC504200-DDE3-4C8B-B746-7F8E229EA19F}" dt="2023-04-30T12:13:39.900" v="4275" actId="27636"/>
          <ac:spMkLst>
            <pc:docMk/>
            <pc:sldMk cId="492028359" sldId="257"/>
            <ac:spMk id="3" creationId="{00556EFE-1CA4-9768-1F7F-F14D4EC8ADED}"/>
          </ac:spMkLst>
        </pc:spChg>
      </pc:sldChg>
      <pc:sldChg chg="modSp add del mod">
        <pc:chgData name="Ayush Jain" userId="1f3ce402-525d-4f19-acc1-021618888373" providerId="ADAL" clId="{AC504200-DDE3-4C8B-B746-7F8E229EA19F}" dt="2023-04-30T12:42:26.630" v="5371" actId="47"/>
        <pc:sldMkLst>
          <pc:docMk/>
          <pc:sldMk cId="3195864994" sldId="258"/>
        </pc:sldMkLst>
        <pc:spChg chg="mod">
          <ac:chgData name="Ayush Jain" userId="1f3ce402-525d-4f19-acc1-021618888373" providerId="ADAL" clId="{AC504200-DDE3-4C8B-B746-7F8E229EA19F}" dt="2023-04-30T11:29:08.865" v="1983" actId="122"/>
          <ac:spMkLst>
            <pc:docMk/>
            <pc:sldMk cId="3195864994" sldId="258"/>
            <ac:spMk id="2" creationId="{2D634752-0B50-3F58-8412-796AAB5BB8A1}"/>
          </ac:spMkLst>
        </pc:spChg>
        <pc:spChg chg="mod">
          <ac:chgData name="Ayush Jain" userId="1f3ce402-525d-4f19-acc1-021618888373" providerId="ADAL" clId="{AC504200-DDE3-4C8B-B746-7F8E229EA19F}" dt="2023-04-30T12:03:03.832" v="4219" actId="113"/>
          <ac:spMkLst>
            <pc:docMk/>
            <pc:sldMk cId="3195864994" sldId="258"/>
            <ac:spMk id="3" creationId="{00556EFE-1CA4-9768-1F7F-F14D4EC8ADED}"/>
          </ac:spMkLst>
        </pc:spChg>
      </pc:sldChg>
      <pc:sldChg chg="modSp add del mod">
        <pc:chgData name="Ayush Jain" userId="1f3ce402-525d-4f19-acc1-021618888373" providerId="ADAL" clId="{AC504200-DDE3-4C8B-B746-7F8E229EA19F}" dt="2023-04-30T12:43:35.129" v="5385" actId="47"/>
        <pc:sldMkLst>
          <pc:docMk/>
          <pc:sldMk cId="483174304" sldId="259"/>
        </pc:sldMkLst>
        <pc:spChg chg="mod">
          <ac:chgData name="Ayush Jain" userId="1f3ce402-525d-4f19-acc1-021618888373" providerId="ADAL" clId="{AC504200-DDE3-4C8B-B746-7F8E229EA19F}" dt="2023-04-30T12:05:36.544" v="4240" actId="27636"/>
          <ac:spMkLst>
            <pc:docMk/>
            <pc:sldMk cId="483174304" sldId="259"/>
            <ac:spMk id="3" creationId="{00556EFE-1CA4-9768-1F7F-F14D4EC8ADED}"/>
          </ac:spMkLst>
        </pc:spChg>
      </pc:sldChg>
      <pc:sldChg chg="modSp add del mod">
        <pc:chgData name="Ayush Jain" userId="1f3ce402-525d-4f19-acc1-021618888373" providerId="ADAL" clId="{AC504200-DDE3-4C8B-B746-7F8E229EA19F}" dt="2023-04-30T12:05:43.722" v="4241" actId="47"/>
        <pc:sldMkLst>
          <pc:docMk/>
          <pc:sldMk cId="3905490352" sldId="260"/>
        </pc:sldMkLst>
        <pc:spChg chg="mod">
          <ac:chgData name="Ayush Jain" userId="1f3ce402-525d-4f19-acc1-021618888373" providerId="ADAL" clId="{AC504200-DDE3-4C8B-B746-7F8E229EA19F}" dt="2023-04-30T12:05:14.165" v="4220" actId="21"/>
          <ac:spMkLst>
            <pc:docMk/>
            <pc:sldMk cId="3905490352" sldId="260"/>
            <ac:spMk id="3" creationId="{00556EFE-1CA4-9768-1F7F-F14D4EC8ADED}"/>
          </ac:spMkLst>
        </pc:spChg>
      </pc:sldChg>
      <pc:sldChg chg="modSp add del mod">
        <pc:chgData name="Ayush Jain" userId="1f3ce402-525d-4f19-acc1-021618888373" providerId="ADAL" clId="{AC504200-DDE3-4C8B-B746-7F8E229EA19F}" dt="2023-04-30T12:40:02.755" v="5332" actId="47"/>
        <pc:sldMkLst>
          <pc:docMk/>
          <pc:sldMk cId="4076189681" sldId="260"/>
        </pc:sldMkLst>
        <pc:spChg chg="mod">
          <ac:chgData name="Ayush Jain" userId="1f3ce402-525d-4f19-acc1-021618888373" providerId="ADAL" clId="{AC504200-DDE3-4C8B-B746-7F8E229EA19F}" dt="2023-04-30T12:27:56.554" v="5308" actId="20577"/>
          <ac:spMkLst>
            <pc:docMk/>
            <pc:sldMk cId="4076189681" sldId="260"/>
            <ac:spMk id="3" creationId="{00556EFE-1CA4-9768-1F7F-F14D4EC8ADED}"/>
          </ac:spMkLst>
        </pc:spChg>
      </pc:sldChg>
      <pc:sldChg chg="add del">
        <pc:chgData name="Ayush Jain" userId="1f3ce402-525d-4f19-acc1-021618888373" providerId="ADAL" clId="{AC504200-DDE3-4C8B-B746-7F8E229EA19F}" dt="2023-04-30T12:29:12.635" v="5312" actId="2890"/>
        <pc:sldMkLst>
          <pc:docMk/>
          <pc:sldMk cId="3038525235" sldId="261"/>
        </pc:sldMkLst>
      </pc:sldChg>
      <pc:sldChg chg="add">
        <pc:chgData name="Ayush Jain" userId="1f3ce402-525d-4f19-acc1-021618888373" providerId="ADAL" clId="{AC504200-DDE3-4C8B-B746-7F8E229EA19F}" dt="2023-04-30T12:34:03.738" v="5313"/>
        <pc:sldMkLst>
          <pc:docMk/>
          <pc:sldMk cId="3210279613" sldId="261"/>
        </pc:sldMkLst>
      </pc:sldChg>
      <pc:sldChg chg="add del">
        <pc:chgData name="Ayush Jain" userId="1f3ce402-525d-4f19-acc1-021618888373" providerId="ADAL" clId="{AC504200-DDE3-4C8B-B746-7F8E229EA19F}" dt="2023-04-30T12:39:53.493" v="5329" actId="47"/>
        <pc:sldMkLst>
          <pc:docMk/>
          <pc:sldMk cId="294133798" sldId="262"/>
        </pc:sldMkLst>
      </pc:sldChg>
      <pc:sldChg chg="addSp modSp add mod">
        <pc:chgData name="Ayush Jain" userId="1f3ce402-525d-4f19-acc1-021618888373" providerId="ADAL" clId="{AC504200-DDE3-4C8B-B746-7F8E229EA19F}" dt="2023-04-30T13:36:10.928" v="6019" actId="1076"/>
        <pc:sldMkLst>
          <pc:docMk/>
          <pc:sldMk cId="2186047851" sldId="263"/>
        </pc:sldMkLst>
        <pc:spChg chg="mod">
          <ac:chgData name="Ayush Jain" userId="1f3ce402-525d-4f19-acc1-021618888373" providerId="ADAL" clId="{AC504200-DDE3-4C8B-B746-7F8E229EA19F}" dt="2023-04-30T12:41:38.740" v="5361" actId="14100"/>
          <ac:spMkLst>
            <pc:docMk/>
            <pc:sldMk cId="2186047851" sldId="263"/>
            <ac:spMk id="3" creationId="{00556EFE-1CA4-9768-1F7F-F14D4EC8ADED}"/>
          </ac:spMkLst>
        </pc:spChg>
        <pc:spChg chg="add mod">
          <ac:chgData name="Ayush Jain" userId="1f3ce402-525d-4f19-acc1-021618888373" providerId="ADAL" clId="{AC504200-DDE3-4C8B-B746-7F8E229EA19F}" dt="2023-04-30T13:36:05.678" v="6018" actId="1076"/>
          <ac:spMkLst>
            <pc:docMk/>
            <pc:sldMk cId="2186047851" sldId="263"/>
            <ac:spMk id="4" creationId="{E39A8111-5E9B-1D24-D4B9-4B8C59205B83}"/>
          </ac:spMkLst>
        </pc:spChg>
        <pc:spChg chg="add mod">
          <ac:chgData name="Ayush Jain" userId="1f3ce402-525d-4f19-acc1-021618888373" providerId="ADAL" clId="{AC504200-DDE3-4C8B-B746-7F8E229EA19F}" dt="2023-04-30T13:36:10.928" v="6019" actId="1076"/>
          <ac:spMkLst>
            <pc:docMk/>
            <pc:sldMk cId="2186047851" sldId="263"/>
            <ac:spMk id="5" creationId="{1660E6CC-2328-81B7-2A85-98FC66038DA3}"/>
          </ac:spMkLst>
        </pc:spChg>
      </pc:sldChg>
      <pc:sldChg chg="modSp add del mod">
        <pc:chgData name="Ayush Jain" userId="1f3ce402-525d-4f19-acc1-021618888373" providerId="ADAL" clId="{AC504200-DDE3-4C8B-B746-7F8E229EA19F}" dt="2023-04-30T12:39:40.385" v="5326" actId="47"/>
        <pc:sldMkLst>
          <pc:docMk/>
          <pc:sldMk cId="533168783" sldId="264"/>
        </pc:sldMkLst>
        <pc:spChg chg="mod">
          <ac:chgData name="Ayush Jain" userId="1f3ce402-525d-4f19-acc1-021618888373" providerId="ADAL" clId="{AC504200-DDE3-4C8B-B746-7F8E229EA19F}" dt="2023-04-30T12:39:14.002" v="5325" actId="27636"/>
          <ac:spMkLst>
            <pc:docMk/>
            <pc:sldMk cId="533168783" sldId="264"/>
            <ac:spMk id="3" creationId="{00556EFE-1CA4-9768-1F7F-F14D4EC8ADED}"/>
          </ac:spMkLst>
        </pc:spChg>
      </pc:sldChg>
      <pc:sldChg chg="addSp delSp modSp add mod">
        <pc:chgData name="Ayush Jain" userId="1f3ce402-525d-4f19-acc1-021618888373" providerId="ADAL" clId="{AC504200-DDE3-4C8B-B746-7F8E229EA19F}" dt="2023-04-30T13:36:15.817" v="6020"/>
        <pc:sldMkLst>
          <pc:docMk/>
          <pc:sldMk cId="2871652123" sldId="264"/>
        </pc:sldMkLst>
        <pc:spChg chg="mod">
          <ac:chgData name="Ayush Jain" userId="1f3ce402-525d-4f19-acc1-021618888373" providerId="ADAL" clId="{AC504200-DDE3-4C8B-B746-7F8E229EA19F}" dt="2023-04-30T12:42:00.769" v="5367" actId="255"/>
          <ac:spMkLst>
            <pc:docMk/>
            <pc:sldMk cId="2871652123" sldId="264"/>
            <ac:spMk id="3" creationId="{00556EFE-1CA4-9768-1F7F-F14D4EC8ADED}"/>
          </ac:spMkLst>
        </pc:spChg>
        <pc:spChg chg="add del mod">
          <ac:chgData name="Ayush Jain" userId="1f3ce402-525d-4f19-acc1-021618888373" providerId="ADAL" clId="{AC504200-DDE3-4C8B-B746-7F8E229EA19F}" dt="2023-04-30T13:32:06.536" v="5938"/>
          <ac:spMkLst>
            <pc:docMk/>
            <pc:sldMk cId="2871652123" sldId="264"/>
            <ac:spMk id="4" creationId="{B4D47327-2568-0EEA-8A82-77D61CFB51EC}"/>
          </ac:spMkLst>
        </pc:spChg>
        <pc:spChg chg="add del mod">
          <ac:chgData name="Ayush Jain" userId="1f3ce402-525d-4f19-acc1-021618888373" providerId="ADAL" clId="{AC504200-DDE3-4C8B-B746-7F8E229EA19F}" dt="2023-04-30T13:35:42.327" v="6012" actId="478"/>
          <ac:spMkLst>
            <pc:docMk/>
            <pc:sldMk cId="2871652123" sldId="264"/>
            <ac:spMk id="5" creationId="{F4AFBC1E-919C-A1E1-CC75-0C57E63986B9}"/>
          </ac:spMkLst>
        </pc:spChg>
        <pc:spChg chg="add mod">
          <ac:chgData name="Ayush Jain" userId="1f3ce402-525d-4f19-acc1-021618888373" providerId="ADAL" clId="{AC504200-DDE3-4C8B-B746-7F8E229EA19F}" dt="2023-04-30T13:36:15.817" v="6020"/>
          <ac:spMkLst>
            <pc:docMk/>
            <pc:sldMk cId="2871652123" sldId="264"/>
            <ac:spMk id="6" creationId="{E80CAFE2-AC1E-763F-68D7-62808DE7E146}"/>
          </ac:spMkLst>
        </pc:spChg>
        <pc:spChg chg="add mod">
          <ac:chgData name="Ayush Jain" userId="1f3ce402-525d-4f19-acc1-021618888373" providerId="ADAL" clId="{AC504200-DDE3-4C8B-B746-7F8E229EA19F}" dt="2023-04-30T13:36:15.817" v="6020"/>
          <ac:spMkLst>
            <pc:docMk/>
            <pc:sldMk cId="2871652123" sldId="264"/>
            <ac:spMk id="7" creationId="{5AE5B729-27A4-C28B-D9FA-CFC9B31F55B0}"/>
          </ac:spMkLst>
        </pc:spChg>
      </pc:sldChg>
      <pc:sldChg chg="addSp delSp modSp add mod">
        <pc:chgData name="Ayush Jain" userId="1f3ce402-525d-4f19-acc1-021618888373" providerId="ADAL" clId="{AC504200-DDE3-4C8B-B746-7F8E229EA19F}" dt="2023-04-30T13:36:17.238" v="6021"/>
        <pc:sldMkLst>
          <pc:docMk/>
          <pc:sldMk cId="3071367700" sldId="265"/>
        </pc:sldMkLst>
        <pc:spChg chg="mod">
          <ac:chgData name="Ayush Jain" userId="1f3ce402-525d-4f19-acc1-021618888373" providerId="ADAL" clId="{AC504200-DDE3-4C8B-B746-7F8E229EA19F}" dt="2023-04-30T12:40:13.062" v="5338" actId="20577"/>
          <ac:spMkLst>
            <pc:docMk/>
            <pc:sldMk cId="3071367700" sldId="265"/>
            <ac:spMk id="2" creationId="{2D634752-0B50-3F58-8412-796AAB5BB8A1}"/>
          </ac:spMkLst>
        </pc:spChg>
        <pc:spChg chg="mod">
          <ac:chgData name="Ayush Jain" userId="1f3ce402-525d-4f19-acc1-021618888373" providerId="ADAL" clId="{AC504200-DDE3-4C8B-B746-7F8E229EA19F}" dt="2023-04-30T12:42:20.385" v="5370" actId="255"/>
          <ac:spMkLst>
            <pc:docMk/>
            <pc:sldMk cId="3071367700" sldId="265"/>
            <ac:spMk id="3" creationId="{00556EFE-1CA4-9768-1F7F-F14D4EC8ADED}"/>
          </ac:spMkLst>
        </pc:spChg>
        <pc:spChg chg="add del mod">
          <ac:chgData name="Ayush Jain" userId="1f3ce402-525d-4f19-acc1-021618888373" providerId="ADAL" clId="{AC504200-DDE3-4C8B-B746-7F8E229EA19F}" dt="2023-04-30T13:32:05.680" v="5937"/>
          <ac:spMkLst>
            <pc:docMk/>
            <pc:sldMk cId="3071367700" sldId="265"/>
            <ac:spMk id="4" creationId="{B76AC633-3F86-E3B2-B6EA-5C98C572841E}"/>
          </ac:spMkLst>
        </pc:spChg>
        <pc:spChg chg="add del mod">
          <ac:chgData name="Ayush Jain" userId="1f3ce402-525d-4f19-acc1-021618888373" providerId="ADAL" clId="{AC504200-DDE3-4C8B-B746-7F8E229EA19F}" dt="2023-04-30T13:35:45.363" v="6013" actId="478"/>
          <ac:spMkLst>
            <pc:docMk/>
            <pc:sldMk cId="3071367700" sldId="265"/>
            <ac:spMk id="5" creationId="{17D8A8D7-2DAB-969A-37D1-1C3A739EFB95}"/>
          </ac:spMkLst>
        </pc:spChg>
        <pc:spChg chg="add mod">
          <ac:chgData name="Ayush Jain" userId="1f3ce402-525d-4f19-acc1-021618888373" providerId="ADAL" clId="{AC504200-DDE3-4C8B-B746-7F8E229EA19F}" dt="2023-04-30T13:36:17.238" v="6021"/>
          <ac:spMkLst>
            <pc:docMk/>
            <pc:sldMk cId="3071367700" sldId="265"/>
            <ac:spMk id="6" creationId="{84D6D1B4-5AD5-687D-7E3B-3C2141C0B239}"/>
          </ac:spMkLst>
        </pc:spChg>
        <pc:spChg chg="add mod">
          <ac:chgData name="Ayush Jain" userId="1f3ce402-525d-4f19-acc1-021618888373" providerId="ADAL" clId="{AC504200-DDE3-4C8B-B746-7F8E229EA19F}" dt="2023-04-30T13:36:17.238" v="6021"/>
          <ac:spMkLst>
            <pc:docMk/>
            <pc:sldMk cId="3071367700" sldId="265"/>
            <ac:spMk id="7" creationId="{DC64CF6E-D921-7DB3-E71D-5564897EFCEE}"/>
          </ac:spMkLst>
        </pc:spChg>
      </pc:sldChg>
      <pc:sldChg chg="addSp delSp modSp add mod">
        <pc:chgData name="Ayush Jain" userId="1f3ce402-525d-4f19-acc1-021618888373" providerId="ADAL" clId="{AC504200-DDE3-4C8B-B746-7F8E229EA19F}" dt="2023-04-30T13:36:18.620" v="6022"/>
        <pc:sldMkLst>
          <pc:docMk/>
          <pc:sldMk cId="3997394074" sldId="266"/>
        </pc:sldMkLst>
        <pc:spChg chg="mod">
          <ac:chgData name="Ayush Jain" userId="1f3ce402-525d-4f19-acc1-021618888373" providerId="ADAL" clId="{AC504200-DDE3-4C8B-B746-7F8E229EA19F}" dt="2023-04-30T12:43:19.665" v="5384" actId="20577"/>
          <ac:spMkLst>
            <pc:docMk/>
            <pc:sldMk cId="3997394074" sldId="266"/>
            <ac:spMk id="3" creationId="{00556EFE-1CA4-9768-1F7F-F14D4EC8ADED}"/>
          </ac:spMkLst>
        </pc:spChg>
        <pc:spChg chg="add del mod">
          <ac:chgData name="Ayush Jain" userId="1f3ce402-525d-4f19-acc1-021618888373" providerId="ADAL" clId="{AC504200-DDE3-4C8B-B746-7F8E229EA19F}" dt="2023-04-30T13:32:05.242" v="5936"/>
          <ac:spMkLst>
            <pc:docMk/>
            <pc:sldMk cId="3997394074" sldId="266"/>
            <ac:spMk id="4" creationId="{EE63E386-A100-DEC5-DC05-885C4C6CBD03}"/>
          </ac:spMkLst>
        </pc:spChg>
        <pc:spChg chg="add del mod">
          <ac:chgData name="Ayush Jain" userId="1f3ce402-525d-4f19-acc1-021618888373" providerId="ADAL" clId="{AC504200-DDE3-4C8B-B746-7F8E229EA19F}" dt="2023-04-30T13:35:47.771" v="6014" actId="478"/>
          <ac:spMkLst>
            <pc:docMk/>
            <pc:sldMk cId="3997394074" sldId="266"/>
            <ac:spMk id="5" creationId="{AB11DD82-1466-A794-6A34-CBC96F02D330}"/>
          </ac:spMkLst>
        </pc:spChg>
        <pc:spChg chg="add mod">
          <ac:chgData name="Ayush Jain" userId="1f3ce402-525d-4f19-acc1-021618888373" providerId="ADAL" clId="{AC504200-DDE3-4C8B-B746-7F8E229EA19F}" dt="2023-04-30T13:36:18.620" v="6022"/>
          <ac:spMkLst>
            <pc:docMk/>
            <pc:sldMk cId="3997394074" sldId="266"/>
            <ac:spMk id="6" creationId="{9AAAEC87-9A2E-F99F-B23E-52A73A3A81C2}"/>
          </ac:spMkLst>
        </pc:spChg>
        <pc:spChg chg="add mod">
          <ac:chgData name="Ayush Jain" userId="1f3ce402-525d-4f19-acc1-021618888373" providerId="ADAL" clId="{AC504200-DDE3-4C8B-B746-7F8E229EA19F}" dt="2023-04-30T13:36:18.620" v="6022"/>
          <ac:spMkLst>
            <pc:docMk/>
            <pc:sldMk cId="3997394074" sldId="266"/>
            <ac:spMk id="7" creationId="{5CF47904-F66A-DF19-A043-169183342036}"/>
          </ac:spMkLst>
        </pc:spChg>
      </pc:sldChg>
      <pc:sldChg chg="modSp new del mod">
        <pc:chgData name="Ayush Jain" userId="1f3ce402-525d-4f19-acc1-021618888373" providerId="ADAL" clId="{AC504200-DDE3-4C8B-B746-7F8E229EA19F}" dt="2023-04-30T12:44:31.479" v="5412" actId="47"/>
        <pc:sldMkLst>
          <pc:docMk/>
          <pc:sldMk cId="1083606574" sldId="267"/>
        </pc:sldMkLst>
        <pc:spChg chg="mod">
          <ac:chgData name="Ayush Jain" userId="1f3ce402-525d-4f19-acc1-021618888373" providerId="ADAL" clId="{AC504200-DDE3-4C8B-B746-7F8E229EA19F}" dt="2023-04-30T12:44:23.910" v="5410" actId="20577"/>
          <ac:spMkLst>
            <pc:docMk/>
            <pc:sldMk cId="1083606574" sldId="267"/>
            <ac:spMk id="2" creationId="{5A93CD2C-F407-6034-BBF4-5C0ECE8BE3A5}"/>
          </ac:spMkLst>
        </pc:spChg>
        <pc:spChg chg="mod">
          <ac:chgData name="Ayush Jain" userId="1f3ce402-525d-4f19-acc1-021618888373" providerId="ADAL" clId="{AC504200-DDE3-4C8B-B746-7F8E229EA19F}" dt="2023-04-30T12:44:29.533" v="5411" actId="255"/>
          <ac:spMkLst>
            <pc:docMk/>
            <pc:sldMk cId="1083606574" sldId="267"/>
            <ac:spMk id="3" creationId="{8770BAD3-1791-5F08-CFCA-3F8611C6141F}"/>
          </ac:spMkLst>
        </pc:spChg>
      </pc:sldChg>
      <pc:sldChg chg="modSp new del mod ord">
        <pc:chgData name="Ayush Jain" userId="1f3ce402-525d-4f19-acc1-021618888373" providerId="ADAL" clId="{AC504200-DDE3-4C8B-B746-7F8E229EA19F}" dt="2023-04-30T12:44:16.435" v="5399" actId="47"/>
        <pc:sldMkLst>
          <pc:docMk/>
          <pc:sldMk cId="1105423035" sldId="267"/>
        </pc:sldMkLst>
        <pc:spChg chg="mod">
          <ac:chgData name="Ayush Jain" userId="1f3ce402-525d-4f19-acc1-021618888373" providerId="ADAL" clId="{AC504200-DDE3-4C8B-B746-7F8E229EA19F}" dt="2023-04-30T12:44:08.414" v="5398" actId="20577"/>
          <ac:spMkLst>
            <pc:docMk/>
            <pc:sldMk cId="1105423035" sldId="267"/>
            <ac:spMk id="2" creationId="{3D214FEB-E0BC-6A3E-D4A5-27A69A020738}"/>
          </ac:spMkLst>
        </pc:spChg>
      </pc:sldChg>
      <pc:sldChg chg="addSp delSp modSp add mod">
        <pc:chgData name="Ayush Jain" userId="1f3ce402-525d-4f19-acc1-021618888373" providerId="ADAL" clId="{AC504200-DDE3-4C8B-B746-7F8E229EA19F}" dt="2023-04-30T13:36:20.216" v="6023"/>
        <pc:sldMkLst>
          <pc:docMk/>
          <pc:sldMk cId="2358331842" sldId="267"/>
        </pc:sldMkLst>
        <pc:spChg chg="mod">
          <ac:chgData name="Ayush Jain" userId="1f3ce402-525d-4f19-acc1-021618888373" providerId="ADAL" clId="{AC504200-DDE3-4C8B-B746-7F8E229EA19F}" dt="2023-04-30T12:50:31.347" v="5724" actId="20577"/>
          <ac:spMkLst>
            <pc:docMk/>
            <pc:sldMk cId="2358331842" sldId="267"/>
            <ac:spMk id="2" creationId="{2D634752-0B50-3F58-8412-796AAB5BB8A1}"/>
          </ac:spMkLst>
        </pc:spChg>
        <pc:spChg chg="del mod">
          <ac:chgData name="Ayush Jain" userId="1f3ce402-525d-4f19-acc1-021618888373" providerId="ADAL" clId="{AC504200-DDE3-4C8B-B746-7F8E229EA19F}" dt="2023-04-30T12:45:33.772" v="5444" actId="3680"/>
          <ac:spMkLst>
            <pc:docMk/>
            <pc:sldMk cId="2358331842" sldId="267"/>
            <ac:spMk id="3" creationId="{00556EFE-1CA4-9768-1F7F-F14D4EC8ADED}"/>
          </ac:spMkLst>
        </pc:spChg>
        <pc:spChg chg="add del mod">
          <ac:chgData name="Ayush Jain" userId="1f3ce402-525d-4f19-acc1-021618888373" providerId="ADAL" clId="{AC504200-DDE3-4C8B-B746-7F8E229EA19F}" dt="2023-04-30T13:35:50.401" v="6016" actId="478"/>
          <ac:spMkLst>
            <pc:docMk/>
            <pc:sldMk cId="2358331842" sldId="267"/>
            <ac:spMk id="5" creationId="{249DD579-154E-422F-FC2B-66351DC9212D}"/>
          </ac:spMkLst>
        </pc:spChg>
        <pc:spChg chg="add mod">
          <ac:chgData name="Ayush Jain" userId="1f3ce402-525d-4f19-acc1-021618888373" providerId="ADAL" clId="{AC504200-DDE3-4C8B-B746-7F8E229EA19F}" dt="2023-04-30T13:36:20.216" v="6023"/>
          <ac:spMkLst>
            <pc:docMk/>
            <pc:sldMk cId="2358331842" sldId="267"/>
            <ac:spMk id="6" creationId="{41412861-722B-B64E-E2FF-3842B625A7D4}"/>
          </ac:spMkLst>
        </pc:spChg>
        <pc:spChg chg="add mod">
          <ac:chgData name="Ayush Jain" userId="1f3ce402-525d-4f19-acc1-021618888373" providerId="ADAL" clId="{AC504200-DDE3-4C8B-B746-7F8E229EA19F}" dt="2023-04-30T13:36:20.216" v="6023"/>
          <ac:spMkLst>
            <pc:docMk/>
            <pc:sldMk cId="2358331842" sldId="267"/>
            <ac:spMk id="7" creationId="{6402F872-6ED3-6738-A461-DE556D0B031A}"/>
          </ac:spMkLst>
        </pc:spChg>
        <pc:graphicFrameChg chg="add mod ord modGraphic">
          <ac:chgData name="Ayush Jain" userId="1f3ce402-525d-4f19-acc1-021618888373" providerId="ADAL" clId="{AC504200-DDE3-4C8B-B746-7F8E229EA19F}" dt="2023-04-30T13:29:19.426" v="5802" actId="1076"/>
          <ac:graphicFrameMkLst>
            <pc:docMk/>
            <pc:sldMk cId="2358331842" sldId="267"/>
            <ac:graphicFrameMk id="4" creationId="{421B20A0-71F4-BF45-A7C6-C8D6A666A048}"/>
          </ac:graphicFrameMkLst>
        </pc:graphicFrameChg>
      </pc:sldChg>
    </pc:docChg>
  </pc:docChgLst>
  <pc:docChgLst>
    <pc:chgData name="Ayush Jain" userId="1f3ce402-525d-4f19-acc1-021618888373" providerId="ADAL" clId="{2F2648D5-F1B7-4875-B730-10448FA668C5}"/>
    <pc:docChg chg="undo custSel addSld delSld modSld sldOrd">
      <pc:chgData name="Ayush Jain" userId="1f3ce402-525d-4f19-acc1-021618888373" providerId="ADAL" clId="{2F2648D5-F1B7-4875-B730-10448FA668C5}" dt="2023-04-30T14:51:55.157" v="616" actId="1076"/>
      <pc:docMkLst>
        <pc:docMk/>
      </pc:docMkLst>
      <pc:sldChg chg="modSp mod">
        <pc:chgData name="Ayush Jain" userId="1f3ce402-525d-4f19-acc1-021618888373" providerId="ADAL" clId="{2F2648D5-F1B7-4875-B730-10448FA668C5}" dt="2023-04-30T14:05:10.367" v="60" actId="6549"/>
        <pc:sldMkLst>
          <pc:docMk/>
          <pc:sldMk cId="3210279613" sldId="261"/>
        </pc:sldMkLst>
        <pc:spChg chg="mod">
          <ac:chgData name="Ayush Jain" userId="1f3ce402-525d-4f19-acc1-021618888373" providerId="ADAL" clId="{2F2648D5-F1B7-4875-B730-10448FA668C5}" dt="2023-04-30T14:05:10.367" v="60" actId="6549"/>
          <ac:spMkLst>
            <pc:docMk/>
            <pc:sldMk cId="3210279613" sldId="261"/>
            <ac:spMk id="3" creationId="{CF715BA3-AD31-B504-6641-300413C3E5B9}"/>
          </ac:spMkLst>
        </pc:spChg>
      </pc:sldChg>
      <pc:sldChg chg="del">
        <pc:chgData name="Ayush Jain" userId="1f3ce402-525d-4f19-acc1-021618888373" providerId="ADAL" clId="{2F2648D5-F1B7-4875-B730-10448FA668C5}" dt="2023-04-30T14:12:30.749" v="196" actId="47"/>
        <pc:sldMkLst>
          <pc:docMk/>
          <pc:sldMk cId="2186047851" sldId="263"/>
        </pc:sldMkLst>
      </pc:sldChg>
      <pc:sldChg chg="del">
        <pc:chgData name="Ayush Jain" userId="1f3ce402-525d-4f19-acc1-021618888373" providerId="ADAL" clId="{2F2648D5-F1B7-4875-B730-10448FA668C5}" dt="2023-04-30T14:12:30.749" v="196" actId="47"/>
        <pc:sldMkLst>
          <pc:docMk/>
          <pc:sldMk cId="2871652123" sldId="264"/>
        </pc:sldMkLst>
      </pc:sldChg>
      <pc:sldChg chg="del">
        <pc:chgData name="Ayush Jain" userId="1f3ce402-525d-4f19-acc1-021618888373" providerId="ADAL" clId="{2F2648D5-F1B7-4875-B730-10448FA668C5}" dt="2023-04-30T14:12:30.749" v="196" actId="47"/>
        <pc:sldMkLst>
          <pc:docMk/>
          <pc:sldMk cId="3071367700" sldId="265"/>
        </pc:sldMkLst>
      </pc:sldChg>
      <pc:sldChg chg="del">
        <pc:chgData name="Ayush Jain" userId="1f3ce402-525d-4f19-acc1-021618888373" providerId="ADAL" clId="{2F2648D5-F1B7-4875-B730-10448FA668C5}" dt="2023-04-30T14:18:40.688" v="300" actId="47"/>
        <pc:sldMkLst>
          <pc:docMk/>
          <pc:sldMk cId="3997394074" sldId="266"/>
        </pc:sldMkLst>
      </pc:sldChg>
      <pc:sldChg chg="delSp modSp mod ord">
        <pc:chgData name="Ayush Jain" userId="1f3ce402-525d-4f19-acc1-021618888373" providerId="ADAL" clId="{2F2648D5-F1B7-4875-B730-10448FA668C5}" dt="2023-04-30T14:51:36.828" v="613" actId="1076"/>
        <pc:sldMkLst>
          <pc:docMk/>
          <pc:sldMk cId="2358331842" sldId="267"/>
        </pc:sldMkLst>
        <pc:spChg chg="mod">
          <ac:chgData name="Ayush Jain" userId="1f3ce402-525d-4f19-acc1-021618888373" providerId="ADAL" clId="{2F2648D5-F1B7-4875-B730-10448FA668C5}" dt="2023-04-30T14:10:27.078" v="120" actId="20577"/>
          <ac:spMkLst>
            <pc:docMk/>
            <pc:sldMk cId="2358331842" sldId="267"/>
            <ac:spMk id="2" creationId="{2D634752-0B50-3F58-8412-796AAB5BB8A1}"/>
          </ac:spMkLst>
        </pc:spChg>
        <pc:spChg chg="del">
          <ac:chgData name="Ayush Jain" userId="1f3ce402-525d-4f19-acc1-021618888373" providerId="ADAL" clId="{2F2648D5-F1B7-4875-B730-10448FA668C5}" dt="2023-04-30T14:18:54.460" v="302" actId="478"/>
          <ac:spMkLst>
            <pc:docMk/>
            <pc:sldMk cId="2358331842" sldId="267"/>
            <ac:spMk id="6" creationId="{41412861-722B-B64E-E2FF-3842B625A7D4}"/>
          </ac:spMkLst>
        </pc:spChg>
        <pc:graphicFrameChg chg="mod modGraphic">
          <ac:chgData name="Ayush Jain" userId="1f3ce402-525d-4f19-acc1-021618888373" providerId="ADAL" clId="{2F2648D5-F1B7-4875-B730-10448FA668C5}" dt="2023-04-30T14:51:36.828" v="613" actId="1076"/>
          <ac:graphicFrameMkLst>
            <pc:docMk/>
            <pc:sldMk cId="2358331842" sldId="267"/>
            <ac:graphicFrameMk id="4" creationId="{421B20A0-71F4-BF45-A7C6-C8D6A666A048}"/>
          </ac:graphicFrameMkLst>
        </pc:graphicFrameChg>
      </pc:sldChg>
      <pc:sldChg chg="delSp modSp add mod">
        <pc:chgData name="Ayush Jain" userId="1f3ce402-525d-4f19-acc1-021618888373" providerId="ADAL" clId="{2F2648D5-F1B7-4875-B730-10448FA668C5}" dt="2023-04-30T14:51:55.157" v="616" actId="1076"/>
        <pc:sldMkLst>
          <pc:docMk/>
          <pc:sldMk cId="2503497674" sldId="268"/>
        </pc:sldMkLst>
        <pc:spChg chg="mod">
          <ac:chgData name="Ayush Jain" userId="1f3ce402-525d-4f19-acc1-021618888373" providerId="ADAL" clId="{2F2648D5-F1B7-4875-B730-10448FA668C5}" dt="2023-04-30T14:13:02.181" v="224" actId="20577"/>
          <ac:spMkLst>
            <pc:docMk/>
            <pc:sldMk cId="2503497674" sldId="268"/>
            <ac:spMk id="2" creationId="{2D634752-0B50-3F58-8412-796AAB5BB8A1}"/>
          </ac:spMkLst>
        </pc:spChg>
        <pc:spChg chg="del">
          <ac:chgData name="Ayush Jain" userId="1f3ce402-525d-4f19-acc1-021618888373" providerId="ADAL" clId="{2F2648D5-F1B7-4875-B730-10448FA668C5}" dt="2023-04-30T14:18:46.160" v="301" actId="478"/>
          <ac:spMkLst>
            <pc:docMk/>
            <pc:sldMk cId="2503497674" sldId="268"/>
            <ac:spMk id="6" creationId="{41412861-722B-B64E-E2FF-3842B625A7D4}"/>
          </ac:spMkLst>
        </pc:spChg>
        <pc:graphicFrameChg chg="mod modGraphic">
          <ac:chgData name="Ayush Jain" userId="1f3ce402-525d-4f19-acc1-021618888373" providerId="ADAL" clId="{2F2648D5-F1B7-4875-B730-10448FA668C5}" dt="2023-04-30T14:51:55.157" v="616" actId="1076"/>
          <ac:graphicFrameMkLst>
            <pc:docMk/>
            <pc:sldMk cId="2503497674" sldId="268"/>
            <ac:graphicFrameMk id="4" creationId="{421B20A0-71F4-BF45-A7C6-C8D6A666A048}"/>
          </ac:graphicFrameMkLst>
        </pc:graphicFrameChg>
      </pc:sldChg>
      <pc:sldChg chg="addSp delSp modSp new del mod">
        <pc:chgData name="Ayush Jain" userId="1f3ce402-525d-4f19-acc1-021618888373" providerId="ADAL" clId="{2F2648D5-F1B7-4875-B730-10448FA668C5}" dt="2023-04-30T14:12:35.272" v="197" actId="47"/>
        <pc:sldMkLst>
          <pc:docMk/>
          <pc:sldMk cId="3035350605" sldId="268"/>
        </pc:sldMkLst>
        <pc:spChg chg="del">
          <ac:chgData name="Ayush Jain" userId="1f3ce402-525d-4f19-acc1-021618888373" providerId="ADAL" clId="{2F2648D5-F1B7-4875-B730-10448FA668C5}" dt="2023-04-30T14:05:48.987" v="66" actId="478"/>
          <ac:spMkLst>
            <pc:docMk/>
            <pc:sldMk cId="3035350605" sldId="268"/>
            <ac:spMk id="2" creationId="{54B4B21A-DCA6-D56E-5674-2EAF85C93097}"/>
          </ac:spMkLst>
        </pc:spChg>
        <pc:spChg chg="del">
          <ac:chgData name="Ayush Jain" userId="1f3ce402-525d-4f19-acc1-021618888373" providerId="ADAL" clId="{2F2648D5-F1B7-4875-B730-10448FA668C5}" dt="2023-04-30T14:06:02.061" v="67" actId="3680"/>
          <ac:spMkLst>
            <pc:docMk/>
            <pc:sldMk cId="3035350605" sldId="268"/>
            <ac:spMk id="3" creationId="{1E46A8D8-5014-E304-CC3B-6AE69992C351}"/>
          </ac:spMkLst>
        </pc:spChg>
        <pc:graphicFrameChg chg="add mod ord modGraphic">
          <ac:chgData name="Ayush Jain" userId="1f3ce402-525d-4f19-acc1-021618888373" providerId="ADAL" clId="{2F2648D5-F1B7-4875-B730-10448FA668C5}" dt="2023-04-30T14:08:59.161" v="103" actId="20577"/>
          <ac:graphicFrameMkLst>
            <pc:docMk/>
            <pc:sldMk cId="3035350605" sldId="268"/>
            <ac:graphicFrameMk id="4" creationId="{DEB3514E-F62D-7927-0EC1-2831E674B08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D7BB-845F-0439-D075-11E958E47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684B2-D999-3AC3-1087-5B24358FD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56BF3-F6B4-3C66-32FF-B843E6645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3A82B-F33A-F5E6-2F0F-61F2B26EE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CE686-5D50-CA00-13BB-630E55FF9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735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DA92-E38D-5C69-56EC-D3DAA0BDC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5FD60-22AB-60AC-A612-D26C7F87E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08AFC-B521-4611-C1E9-1349238E2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2C918-9918-9C78-37D0-C377E418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B5250-0399-CC44-BCBA-E241E4F5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912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36C6B-9A47-9D8F-4161-857002F25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02197-03A0-4BA6-4F70-847109D68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1B40C-EFC5-D3E2-8166-548079BC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C849C-6C98-D409-113F-EF0DDBC26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E0FB-1056-E516-F301-73A06142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085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526C-836B-4049-7DD9-EC9FC17DB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7F1D8-6A2B-1138-B79F-014AFBCD9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363FA-5A35-6BA3-F305-A2F4954B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DFDC0-7381-11D1-CDED-24FFF336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DB6BA-FB84-89AD-330A-DF6B6F6C2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996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6E8F-7642-01EC-51EB-C44662CC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6E84F-CBA3-4A33-14A4-EA9A1CA73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E0D57-8427-F02F-CFDA-2797FC868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45206-2A01-2949-6B7A-3000FAAF1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61B8E-480A-A0E5-E4FE-16B6015E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127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24F1B-6047-334A-D425-02C0CAA11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F14E1-51CB-7EED-F163-DD199C321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B631F-A0F9-13F9-23A9-1FE3B639F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55068-A52D-A7E3-63E9-3B1D29E42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67CF5-009B-FCBD-B808-5325B5FA5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C4B168-28ED-C8F0-1772-53E5DCCDF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953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46643-2C38-9F06-B5B8-26B2F70AB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6DC18-63C7-D314-9C70-4186D8A3C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1C17B-1D0C-3429-15D8-C9C630406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AE2407-C139-A7AD-8B95-720D61EB9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10E5D-98B2-6E90-4643-B4D1AF83D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41A23C-09EF-0DC4-3CAA-FA2634B58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1FE5CB-3CE8-A787-00DE-3866DECA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570B42-8B96-8BBB-7543-91D4E0737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1562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48EA9-9561-9A5C-EB02-2B46D0A7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1D494-5226-3FCB-C910-ABB5FE6A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57ACED-8F84-1014-953E-F219DA632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A6A3F7-21A8-8CF1-A128-042EEFE3B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94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2C7D2-F26C-D0E1-8F28-F40A3B693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91D40D-077C-2EF8-0741-34E46CB33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B702D-22D6-33AE-077F-BC7D90C10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188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003E-3956-4553-29DB-9646D5FB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92923-EC0A-CB41-6C17-6626C2859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E822E-E694-1601-3276-90CD6FF30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9BBEB-DE7B-44EA-C2E6-C35217E6E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79044-6D11-5C59-8307-D79CF876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1BBF2-CA11-0C22-CA79-28A47B6F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72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5549D-25DF-EC34-A564-DA28F08A6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48A825-05B4-1504-D183-9D8731A34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2F9BF-0AA1-8B16-763A-4B0DA5B6B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4C3D5-8F14-D0DD-1C58-5B374750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18319-0CE0-B835-94FE-FAA25E998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A26CA-F2B0-89A2-752C-DECFBE932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889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CEB6F-E66D-0BB1-8239-C141891BD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E804B-608A-9F6A-D948-79BE68C11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D5417-4546-0DD5-0B0A-A3E282D5E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CB5C2-7E3A-4BB5-A5B6-50A41F3171B1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68CE9-8BC4-0F00-4028-AB7E2F7B3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9BC9D-A257-A695-15D0-E67F9CB90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A00E1-859B-4035-A895-742415FD90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5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.cdn.icai.org/60103prb48957peer-review-manual.pdf" TargetMode="External"/><Relationship Id="rId7" Type="http://schemas.openxmlformats.org/officeDocument/2006/relationships/hyperlink" Target="https://resource.cdn.icai.org/72015prb57960-cpr.pdf" TargetMode="External"/><Relationship Id="rId2" Type="http://schemas.openxmlformats.org/officeDocument/2006/relationships/hyperlink" Target="https://resource.cdn.icai.org/72016prb57960-itspr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ource.cdn.icai.org/72010prb57960-peer-review-guidelines-2022.pdf" TargetMode="External"/><Relationship Id="rId5" Type="http://schemas.openxmlformats.org/officeDocument/2006/relationships/hyperlink" Target="https://resource.cdn.icai.org/72066prb57994.pdf" TargetMode="External"/><Relationship Id="rId4" Type="http://schemas.openxmlformats.org/officeDocument/2006/relationships/hyperlink" Target="https://www.icai.org/post/prb-applicable-form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.cdn.icai.org/66199prb53446-6.pdf" TargetMode="External"/><Relationship Id="rId2" Type="http://schemas.openxmlformats.org/officeDocument/2006/relationships/hyperlink" Target="https://resource.cdn.icai.org/72014prb57960-mfr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source.cdn.icai.org/72013prb57960-annex3.pdf" TargetMode="External"/><Relationship Id="rId4" Type="http://schemas.openxmlformats.org/officeDocument/2006/relationships/hyperlink" Target="https://resource.cdn.icai.org/72012prb57960-annex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9651FA3-B4A1-4E98-9B71-4CF820877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1B709A-AD90-DBAF-1074-DB549552E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753626"/>
            <a:ext cx="5334930" cy="3004145"/>
          </a:xfrm>
        </p:spPr>
        <p:txBody>
          <a:bodyPr>
            <a:normAutofit/>
          </a:bodyPr>
          <a:lstStyle/>
          <a:p>
            <a:r>
              <a:rPr lang="en-US"/>
              <a:t>Peer Review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715BA3-AD31-B504-6641-300413C3E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5" y="3849845"/>
            <a:ext cx="5334931" cy="2189214"/>
          </a:xfrm>
        </p:spPr>
        <p:txBody>
          <a:bodyPr>
            <a:normAutofit/>
          </a:bodyPr>
          <a:lstStyle/>
          <a:p>
            <a:r>
              <a:rPr lang="en-US" dirty="0"/>
              <a:t>Peer Review Procedures</a:t>
            </a:r>
          </a:p>
          <a:p>
            <a:r>
              <a:rPr lang="en-US" dirty="0"/>
              <a:t>&amp;</a:t>
            </a:r>
          </a:p>
          <a:p>
            <a:r>
              <a:rPr lang="en-US" dirty="0"/>
              <a:t>Reporting by Peer Reviewer</a:t>
            </a:r>
            <a:endParaRPr lang="en-IN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3994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0340499-3E6C-13EA-4956-522974A67D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" r="38" b="-1"/>
          <a:stretch/>
        </p:blipFill>
        <p:spPr>
          <a:xfrm>
            <a:off x="6595884" y="57974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27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34752-0B50-3F58-8412-796AAB5B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29786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dirty="0"/>
              <a:t>Peer Review Process</a:t>
            </a:r>
            <a:endParaRPr lang="en-IN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1B20A0-71F4-BF45-A7C6-C8D6A666A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407774"/>
              </p:ext>
            </p:extLst>
          </p:nvPr>
        </p:nvGraphicFramePr>
        <p:xfrm>
          <a:off x="1226411" y="2343159"/>
          <a:ext cx="9831042" cy="3799840"/>
        </p:xfrm>
        <a:graphic>
          <a:graphicData uri="http://schemas.openxmlformats.org/drawingml/2006/table">
            <a:tbl>
              <a:tblPr bandRow="1">
                <a:tableStyleId>{72833802-FEF1-4C79-8D5D-14CF1EAF98D9}</a:tableStyleId>
              </a:tblPr>
              <a:tblGrid>
                <a:gridCol w="2921194">
                  <a:extLst>
                    <a:ext uri="{9D8B030D-6E8A-4147-A177-3AD203B41FA5}">
                      <a16:colId xmlns:a16="http://schemas.microsoft.com/office/drawing/2014/main" val="32188328"/>
                    </a:ext>
                  </a:extLst>
                </a:gridCol>
                <a:gridCol w="6909848">
                  <a:extLst>
                    <a:ext uri="{9D8B030D-6E8A-4147-A177-3AD203B41FA5}">
                      <a16:colId xmlns:a16="http://schemas.microsoft.com/office/drawing/2014/main" val="279482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Timeline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hlinkClick r:id="rId2"/>
                        </a:rPr>
                        <a:t>https://resource.cdn.icai.org/72016prb57960-itsprp.pdf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140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hlinkClick r:id="rId3"/>
                        </a:rPr>
                        <a:t>https://resource.cdn.icai.org/60103prb48957peer-review-manual.pdf</a:t>
                      </a:r>
                      <a:r>
                        <a:rPr lang="en-IN" dirty="0"/>
                        <a:t> </a:t>
                      </a:r>
                      <a:r>
                        <a:rPr lang="en-IN" sz="1000" i="1" dirty="0"/>
                        <a:t>(Pages 15-17, i.e. pages 27-30 of PDF)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458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Applicable Forms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hlinkClick r:id="rId4"/>
                        </a:rPr>
                        <a:t>https://www.icai.org/post/prb-applicable-forms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317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Sample Selection Criteria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5"/>
                        </a:rPr>
                        <a:t>https://resource.cdn.icai.org/72066prb57994.pdf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681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Onsite Review Procedures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3"/>
                        </a:rPr>
                        <a:t>https://resource.cdn.icai.org/60103prb48957peer-review-manual.pdf</a:t>
                      </a:r>
                      <a:r>
                        <a:rPr lang="en-IN" dirty="0"/>
                        <a:t> </a:t>
                      </a:r>
                      <a:r>
                        <a:rPr lang="en-IN" sz="1000" i="1" dirty="0"/>
                        <a:t>(Pages 76-91, i.e. page 88-103 of PDF)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992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Obligations of Practice Unit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https://resource.cdn.icai.org/72010prb57960-peer-review-guidelines-2022.pdf</a:t>
                      </a:r>
                      <a:r>
                        <a:rPr kumimoji="0" lang="en-IN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(Page 26, i.e. page 39 of PDF – Para 25(3))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817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Obligations of Peer Reviewer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6"/>
                        </a:rPr>
                        <a:t>https://resource.cdn.icai.org/72010prb57960-peer-review-guidelines-2022.pdf</a:t>
                      </a:r>
                      <a:r>
                        <a:rPr lang="en-IN" dirty="0"/>
                        <a:t> </a:t>
                      </a:r>
                      <a:r>
                        <a:rPr lang="en-IN" sz="1000" i="1" dirty="0"/>
                        <a:t>(Page 30, i.e. page 43 of PDF – Paras 30(3) &amp; 30(6))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911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 of Peer Review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7"/>
                        </a:rPr>
                        <a:t>https://resource.cdn.icai.org/72015prb57960-cpr.pdf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530702"/>
                  </a:ext>
                </a:extLst>
              </a:tr>
            </a:tbl>
          </a:graphicData>
        </a:graphic>
      </p:graphicFrame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6402F872-6ED3-6738-A461-DE556D0B031A}"/>
              </a:ext>
            </a:extLst>
          </p:cNvPr>
          <p:cNvSpPr/>
          <p:nvPr/>
        </p:nvSpPr>
        <p:spPr>
          <a:xfrm>
            <a:off x="9662568" y="6400801"/>
            <a:ext cx="2060040" cy="371172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CA Ayush Jain, +91-9999986739</a:t>
            </a:r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val="235833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34752-0B50-3F58-8412-796AAB5B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29786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dirty="0"/>
              <a:t>Reporting by Peer Reviewer</a:t>
            </a:r>
            <a:endParaRPr lang="en-IN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1B20A0-71F4-BF45-A7C6-C8D6A666A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061733"/>
              </p:ext>
            </p:extLst>
          </p:nvPr>
        </p:nvGraphicFramePr>
        <p:xfrm>
          <a:off x="2448321" y="2955043"/>
          <a:ext cx="7502621" cy="1483360"/>
        </p:xfrm>
        <a:graphic>
          <a:graphicData uri="http://schemas.openxmlformats.org/drawingml/2006/table">
            <a:tbl>
              <a:tblPr bandRow="1">
                <a:tableStyleId>{72833802-FEF1-4C79-8D5D-14CF1EAF98D9}</a:tableStyleId>
              </a:tblPr>
              <a:tblGrid>
                <a:gridCol w="1771124">
                  <a:extLst>
                    <a:ext uri="{9D8B030D-6E8A-4147-A177-3AD203B41FA5}">
                      <a16:colId xmlns:a16="http://schemas.microsoft.com/office/drawing/2014/main" val="32188328"/>
                    </a:ext>
                  </a:extLst>
                </a:gridCol>
                <a:gridCol w="5731497">
                  <a:extLst>
                    <a:ext uri="{9D8B030D-6E8A-4147-A177-3AD203B41FA5}">
                      <a16:colId xmlns:a16="http://schemas.microsoft.com/office/drawing/2014/main" val="279482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Main Report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hlinkClick r:id="rId2"/>
                        </a:rPr>
                        <a:t>https://resource.cdn.icai.org/72014prb57960-mfr.pdf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21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Annexure 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hlinkClick r:id="rId3"/>
                        </a:rPr>
                        <a:t>https://resource.cdn.icai.org/66199prb53446-6.pdf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317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Annexure 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4"/>
                        </a:rPr>
                        <a:t>https://resource.cdn.icai.org/72012prb57960-annex2.pdf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681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Annexure III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5"/>
                        </a:rPr>
                        <a:t>https://resource.cdn.icai.org/72013prb57960-annex3.pdf</a:t>
                      </a:r>
                      <a:r>
                        <a:rPr lang="en-IN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630634"/>
                  </a:ext>
                </a:extLst>
              </a:tr>
            </a:tbl>
          </a:graphicData>
        </a:graphic>
      </p:graphicFrame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6402F872-6ED3-6738-A461-DE556D0B031A}"/>
              </a:ext>
            </a:extLst>
          </p:cNvPr>
          <p:cNvSpPr/>
          <p:nvPr/>
        </p:nvSpPr>
        <p:spPr>
          <a:xfrm>
            <a:off x="9662568" y="6400801"/>
            <a:ext cx="2060040" cy="371172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CA Ayush Jain, +91-9999986739</a:t>
            </a:r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val="250349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274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Peer Review</vt:lpstr>
      <vt:lpstr>Peer Review Process</vt:lpstr>
      <vt:lpstr>Reporting by Peer Reviewer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Review</dc:title>
  <dc:creator>Ayush Jain</dc:creator>
  <cp:lastModifiedBy>Ayush Jain</cp:lastModifiedBy>
  <cp:revision>1</cp:revision>
  <dcterms:created xsi:type="dcterms:W3CDTF">2023-04-30T10:49:38Z</dcterms:created>
  <dcterms:modified xsi:type="dcterms:W3CDTF">2023-04-30T14:51:55Z</dcterms:modified>
</cp:coreProperties>
</file>