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2" r:id="rId1"/>
  </p:sldMasterIdLst>
  <p:notesMasterIdLst>
    <p:notesMasterId r:id="rId26"/>
  </p:notesMasterIdLst>
  <p:sldIdLst>
    <p:sldId id="256" r:id="rId2"/>
    <p:sldId id="260" r:id="rId3"/>
    <p:sldId id="292" r:id="rId4"/>
    <p:sldId id="281" r:id="rId5"/>
    <p:sldId id="280" r:id="rId6"/>
    <p:sldId id="289" r:id="rId7"/>
    <p:sldId id="295" r:id="rId8"/>
    <p:sldId id="282" r:id="rId9"/>
    <p:sldId id="261" r:id="rId10"/>
    <p:sldId id="262" r:id="rId11"/>
    <p:sldId id="263" r:id="rId12"/>
    <p:sldId id="264" r:id="rId13"/>
    <p:sldId id="276" r:id="rId14"/>
    <p:sldId id="265" r:id="rId15"/>
    <p:sldId id="298" r:id="rId16"/>
    <p:sldId id="299" r:id="rId17"/>
    <p:sldId id="303" r:id="rId18"/>
    <p:sldId id="304" r:id="rId19"/>
    <p:sldId id="305" r:id="rId20"/>
    <p:sldId id="267" r:id="rId21"/>
    <p:sldId id="268" r:id="rId22"/>
    <p:sldId id="284" r:id="rId23"/>
    <p:sldId id="302" r:id="rId24"/>
    <p:sldId id="278" r:id="rId25"/>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EE1FAF-FF22-4735-B7D9-6D1DE39C8391}" v="23" dt="2023-07-06T15:38:28.8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TIN JAJAL" userId="3977d1a5be7f336d" providerId="LiveId" clId="{AE9B3CA3-887D-433B-BC31-C542310CFEA7}"/>
    <pc:docChg chg="undo custSel addSld delSld modSld sldOrd">
      <pc:chgData name="JATIN JAJAL" userId="3977d1a5be7f336d" providerId="LiveId" clId="{AE9B3CA3-887D-433B-BC31-C542310CFEA7}" dt="2022-06-27T06:29:20.593" v="1566" actId="20577"/>
      <pc:docMkLst>
        <pc:docMk/>
      </pc:docMkLst>
      <pc:sldChg chg="modSp">
        <pc:chgData name="JATIN JAJAL" userId="3977d1a5be7f336d" providerId="LiveId" clId="{AE9B3CA3-887D-433B-BC31-C542310CFEA7}" dt="2022-06-27T04:50:33.443" v="864" actId="20577"/>
        <pc:sldMkLst>
          <pc:docMk/>
          <pc:sldMk cId="1540478584" sldId="256"/>
        </pc:sldMkLst>
        <pc:spChg chg="mod">
          <ac:chgData name="JATIN JAJAL" userId="3977d1a5be7f336d" providerId="LiveId" clId="{AE9B3CA3-887D-433B-BC31-C542310CFEA7}" dt="2022-06-27T04:50:33.443" v="864" actId="20577"/>
          <ac:spMkLst>
            <pc:docMk/>
            <pc:sldMk cId="1540478584" sldId="256"/>
            <ac:spMk id="2" creationId="{00000000-0000-0000-0000-000000000000}"/>
          </ac:spMkLst>
        </pc:spChg>
      </pc:sldChg>
      <pc:sldChg chg="modSp mod">
        <pc:chgData name="JATIN JAJAL" userId="3977d1a5be7f336d" providerId="LiveId" clId="{AE9B3CA3-887D-433B-BC31-C542310CFEA7}" dt="2022-06-27T05:11:27.399" v="932" actId="3626"/>
        <pc:sldMkLst>
          <pc:docMk/>
          <pc:sldMk cId="1039316861" sldId="261"/>
        </pc:sldMkLst>
        <pc:spChg chg="mod">
          <ac:chgData name="JATIN JAJAL" userId="3977d1a5be7f336d" providerId="LiveId" clId="{AE9B3CA3-887D-433B-BC31-C542310CFEA7}" dt="2022-06-27T05:11:27.399" v="932" actId="3626"/>
          <ac:spMkLst>
            <pc:docMk/>
            <pc:sldMk cId="1039316861" sldId="261"/>
            <ac:spMk id="3" creationId="{00000000-0000-0000-0000-000000000000}"/>
          </ac:spMkLst>
        </pc:spChg>
      </pc:sldChg>
      <pc:sldChg chg="del">
        <pc:chgData name="JATIN JAJAL" userId="3977d1a5be7f336d" providerId="LiveId" clId="{AE9B3CA3-887D-433B-BC31-C542310CFEA7}" dt="2022-06-26T16:35:42.804" v="856" actId="47"/>
        <pc:sldMkLst>
          <pc:docMk/>
          <pc:sldMk cId="2784815503" sldId="271"/>
        </pc:sldMkLst>
      </pc:sldChg>
      <pc:sldChg chg="modSp mod">
        <pc:chgData name="JATIN JAJAL" userId="3977d1a5be7f336d" providerId="LiveId" clId="{AE9B3CA3-887D-433B-BC31-C542310CFEA7}" dt="2022-06-26T14:49:27.255" v="504" actId="20577"/>
        <pc:sldMkLst>
          <pc:docMk/>
          <pc:sldMk cId="3304682241" sldId="279"/>
        </pc:sldMkLst>
        <pc:spChg chg="mod">
          <ac:chgData name="JATIN JAJAL" userId="3977d1a5be7f336d" providerId="LiveId" clId="{AE9B3CA3-887D-433B-BC31-C542310CFEA7}" dt="2022-06-26T14:49:27.255" v="504" actId="20577"/>
          <ac:spMkLst>
            <pc:docMk/>
            <pc:sldMk cId="3304682241" sldId="279"/>
            <ac:spMk id="3" creationId="{00000000-0000-0000-0000-000000000000}"/>
          </ac:spMkLst>
        </pc:spChg>
      </pc:sldChg>
      <pc:sldChg chg="modSp mod ord">
        <pc:chgData name="JATIN JAJAL" userId="3977d1a5be7f336d" providerId="LiveId" clId="{AE9B3CA3-887D-433B-BC31-C542310CFEA7}" dt="2022-06-27T05:01:07.250" v="876"/>
        <pc:sldMkLst>
          <pc:docMk/>
          <pc:sldMk cId="3618560365" sldId="280"/>
        </pc:sldMkLst>
        <pc:spChg chg="mod">
          <ac:chgData name="JATIN JAJAL" userId="3977d1a5be7f336d" providerId="LiveId" clId="{AE9B3CA3-887D-433B-BC31-C542310CFEA7}" dt="2022-06-27T04:59:06.858" v="868" actId="3626"/>
          <ac:spMkLst>
            <pc:docMk/>
            <pc:sldMk cId="3618560365" sldId="280"/>
            <ac:spMk id="3" creationId="{00000000-0000-0000-0000-000000000000}"/>
          </ac:spMkLst>
        </pc:spChg>
      </pc:sldChg>
      <pc:sldChg chg="modSp mod ord">
        <pc:chgData name="JATIN JAJAL" userId="3977d1a5be7f336d" providerId="LiveId" clId="{AE9B3CA3-887D-433B-BC31-C542310CFEA7}" dt="2022-06-27T05:00:51.281" v="874"/>
        <pc:sldMkLst>
          <pc:docMk/>
          <pc:sldMk cId="2809323066" sldId="281"/>
        </pc:sldMkLst>
        <pc:spChg chg="mod">
          <ac:chgData name="JATIN JAJAL" userId="3977d1a5be7f336d" providerId="LiveId" clId="{AE9B3CA3-887D-433B-BC31-C542310CFEA7}" dt="2022-06-26T14:42:52.914" v="434" actId="27636"/>
          <ac:spMkLst>
            <pc:docMk/>
            <pc:sldMk cId="2809323066" sldId="281"/>
            <ac:spMk id="3" creationId="{00000000-0000-0000-0000-000000000000}"/>
          </ac:spMkLst>
        </pc:spChg>
      </pc:sldChg>
      <pc:sldChg chg="modSp mod">
        <pc:chgData name="JATIN JAJAL" userId="3977d1a5be7f336d" providerId="LiveId" clId="{AE9B3CA3-887D-433B-BC31-C542310CFEA7}" dt="2022-06-27T06:08:27.603" v="933" actId="6549"/>
        <pc:sldMkLst>
          <pc:docMk/>
          <pc:sldMk cId="3076522395" sldId="288"/>
        </pc:sldMkLst>
        <pc:spChg chg="mod">
          <ac:chgData name="JATIN JAJAL" userId="3977d1a5be7f336d" providerId="LiveId" clId="{AE9B3CA3-887D-433B-BC31-C542310CFEA7}" dt="2022-06-27T06:08:27.603" v="933" actId="6549"/>
          <ac:spMkLst>
            <pc:docMk/>
            <pc:sldMk cId="3076522395" sldId="288"/>
            <ac:spMk id="3" creationId="{00000000-0000-0000-0000-000000000000}"/>
          </ac:spMkLst>
        </pc:spChg>
      </pc:sldChg>
      <pc:sldChg chg="modSp mod">
        <pc:chgData name="JATIN JAJAL" userId="3977d1a5be7f336d" providerId="LiveId" clId="{AE9B3CA3-887D-433B-BC31-C542310CFEA7}" dt="2022-06-27T05:02:28.276" v="931" actId="27636"/>
        <pc:sldMkLst>
          <pc:docMk/>
          <pc:sldMk cId="1368644335" sldId="289"/>
        </pc:sldMkLst>
        <pc:spChg chg="mod">
          <ac:chgData name="JATIN JAJAL" userId="3977d1a5be7f336d" providerId="LiveId" clId="{AE9B3CA3-887D-433B-BC31-C542310CFEA7}" dt="2022-06-27T05:02:28.276" v="931" actId="27636"/>
          <ac:spMkLst>
            <pc:docMk/>
            <pc:sldMk cId="1368644335" sldId="289"/>
            <ac:spMk id="2" creationId="{00000000-0000-0000-0000-000000000000}"/>
          </ac:spMkLst>
        </pc:spChg>
        <pc:spChg chg="mod">
          <ac:chgData name="JATIN JAJAL" userId="3977d1a5be7f336d" providerId="LiveId" clId="{AE9B3CA3-887D-433B-BC31-C542310CFEA7}" dt="2022-06-27T05:02:16.536" v="916" actId="20577"/>
          <ac:spMkLst>
            <pc:docMk/>
            <pc:sldMk cId="1368644335" sldId="289"/>
            <ac:spMk id="3" creationId="{00000000-0000-0000-0000-000000000000}"/>
          </ac:spMkLst>
        </pc:spChg>
      </pc:sldChg>
      <pc:sldChg chg="modSp mod">
        <pc:chgData name="JATIN JAJAL" userId="3977d1a5be7f336d" providerId="LiveId" clId="{AE9B3CA3-887D-433B-BC31-C542310CFEA7}" dt="2022-06-26T14:55:23.363" v="512" actId="20577"/>
        <pc:sldMkLst>
          <pc:docMk/>
          <pc:sldMk cId="1250883057" sldId="291"/>
        </pc:sldMkLst>
        <pc:spChg chg="mod">
          <ac:chgData name="JATIN JAJAL" userId="3977d1a5be7f336d" providerId="LiveId" clId="{AE9B3CA3-887D-433B-BC31-C542310CFEA7}" dt="2022-06-26T14:55:23.363" v="512" actId="20577"/>
          <ac:spMkLst>
            <pc:docMk/>
            <pc:sldMk cId="1250883057" sldId="291"/>
            <ac:spMk id="2" creationId="{00000000-0000-0000-0000-000000000000}"/>
          </ac:spMkLst>
        </pc:spChg>
        <pc:spChg chg="mod">
          <ac:chgData name="JATIN JAJAL" userId="3977d1a5be7f336d" providerId="LiveId" clId="{AE9B3CA3-887D-433B-BC31-C542310CFEA7}" dt="2022-06-26T12:02:18.544" v="86" actId="27636"/>
          <ac:spMkLst>
            <pc:docMk/>
            <pc:sldMk cId="1250883057" sldId="291"/>
            <ac:spMk id="3" creationId="{00000000-0000-0000-0000-000000000000}"/>
          </ac:spMkLst>
        </pc:spChg>
      </pc:sldChg>
      <pc:sldChg chg="add ord">
        <pc:chgData name="JATIN JAJAL" userId="3977d1a5be7f336d" providerId="LiveId" clId="{AE9B3CA3-887D-433B-BC31-C542310CFEA7}" dt="2022-06-26T15:42:17.899" v="855"/>
        <pc:sldMkLst>
          <pc:docMk/>
          <pc:sldMk cId="2500589174" sldId="292"/>
        </pc:sldMkLst>
      </pc:sldChg>
      <pc:sldChg chg="modSp add mod">
        <pc:chgData name="JATIN JAJAL" userId="3977d1a5be7f336d" providerId="LiveId" clId="{AE9B3CA3-887D-433B-BC31-C542310CFEA7}" dt="2022-06-26T12:31:37.599" v="353" actId="20577"/>
        <pc:sldMkLst>
          <pc:docMk/>
          <pc:sldMk cId="522184413" sldId="293"/>
        </pc:sldMkLst>
        <pc:spChg chg="mod">
          <ac:chgData name="JATIN JAJAL" userId="3977d1a5be7f336d" providerId="LiveId" clId="{AE9B3CA3-887D-433B-BC31-C542310CFEA7}" dt="2022-06-26T12:15:20.429" v="112" actId="20577"/>
          <ac:spMkLst>
            <pc:docMk/>
            <pc:sldMk cId="522184413" sldId="293"/>
            <ac:spMk id="2" creationId="{00000000-0000-0000-0000-000000000000}"/>
          </ac:spMkLst>
        </pc:spChg>
        <pc:spChg chg="mod">
          <ac:chgData name="JATIN JAJAL" userId="3977d1a5be7f336d" providerId="LiveId" clId="{AE9B3CA3-887D-433B-BC31-C542310CFEA7}" dt="2022-06-26T12:31:37.599" v="353" actId="20577"/>
          <ac:spMkLst>
            <pc:docMk/>
            <pc:sldMk cId="522184413" sldId="293"/>
            <ac:spMk id="3" creationId="{00000000-0000-0000-0000-000000000000}"/>
          </ac:spMkLst>
        </pc:spChg>
      </pc:sldChg>
      <pc:sldChg chg="modSp add mod">
        <pc:chgData name="JATIN JAJAL" userId="3977d1a5be7f336d" providerId="LiveId" clId="{AE9B3CA3-887D-433B-BC31-C542310CFEA7}" dt="2022-06-27T04:58:03.297" v="865" actId="20577"/>
        <pc:sldMkLst>
          <pc:docMk/>
          <pc:sldMk cId="865921284" sldId="294"/>
        </pc:sldMkLst>
        <pc:spChg chg="mod">
          <ac:chgData name="JATIN JAJAL" userId="3977d1a5be7f336d" providerId="LiveId" clId="{AE9B3CA3-887D-433B-BC31-C542310CFEA7}" dt="2022-06-26T15:23:15.004" v="851" actId="20577"/>
          <ac:spMkLst>
            <pc:docMk/>
            <pc:sldMk cId="865921284" sldId="294"/>
            <ac:spMk id="2" creationId="{00000000-0000-0000-0000-000000000000}"/>
          </ac:spMkLst>
        </pc:spChg>
        <pc:spChg chg="mod">
          <ac:chgData name="JATIN JAJAL" userId="3977d1a5be7f336d" providerId="LiveId" clId="{AE9B3CA3-887D-433B-BC31-C542310CFEA7}" dt="2022-06-27T04:58:03.297" v="865" actId="20577"/>
          <ac:spMkLst>
            <pc:docMk/>
            <pc:sldMk cId="865921284" sldId="294"/>
            <ac:spMk id="3" creationId="{00000000-0000-0000-0000-000000000000}"/>
          </ac:spMkLst>
        </pc:spChg>
      </pc:sldChg>
      <pc:sldChg chg="add">
        <pc:chgData name="JATIN JAJAL" userId="3977d1a5be7f336d" providerId="LiveId" clId="{AE9B3CA3-887D-433B-BC31-C542310CFEA7}" dt="2022-06-27T05:01:41.757" v="877"/>
        <pc:sldMkLst>
          <pc:docMk/>
          <pc:sldMk cId="2316486991" sldId="295"/>
        </pc:sldMkLst>
      </pc:sldChg>
      <pc:sldChg chg="modSp add mod">
        <pc:chgData name="JATIN JAJAL" userId="3977d1a5be7f336d" providerId="LiveId" clId="{AE9B3CA3-887D-433B-BC31-C542310CFEA7}" dt="2022-06-27T06:16:55.342" v="1193" actId="20577"/>
        <pc:sldMkLst>
          <pc:docMk/>
          <pc:sldMk cId="2870613643" sldId="296"/>
        </pc:sldMkLst>
        <pc:spChg chg="mod">
          <ac:chgData name="JATIN JAJAL" userId="3977d1a5be7f336d" providerId="LiveId" clId="{AE9B3CA3-887D-433B-BC31-C542310CFEA7}" dt="2022-06-27T06:14:37.005" v="968" actId="20577"/>
          <ac:spMkLst>
            <pc:docMk/>
            <pc:sldMk cId="2870613643" sldId="296"/>
            <ac:spMk id="2" creationId="{00000000-0000-0000-0000-000000000000}"/>
          </ac:spMkLst>
        </pc:spChg>
        <pc:spChg chg="mod">
          <ac:chgData name="JATIN JAJAL" userId="3977d1a5be7f336d" providerId="LiveId" clId="{AE9B3CA3-887D-433B-BC31-C542310CFEA7}" dt="2022-06-27T06:16:55.342" v="1193" actId="20577"/>
          <ac:spMkLst>
            <pc:docMk/>
            <pc:sldMk cId="2870613643" sldId="296"/>
            <ac:spMk id="3" creationId="{00000000-0000-0000-0000-000000000000}"/>
          </ac:spMkLst>
        </pc:spChg>
      </pc:sldChg>
      <pc:sldChg chg="modSp add mod">
        <pc:chgData name="JATIN JAJAL" userId="3977d1a5be7f336d" providerId="LiveId" clId="{AE9B3CA3-887D-433B-BC31-C542310CFEA7}" dt="2022-06-27T06:29:20.593" v="1566" actId="20577"/>
        <pc:sldMkLst>
          <pc:docMk/>
          <pc:sldMk cId="1998780759" sldId="297"/>
        </pc:sldMkLst>
        <pc:spChg chg="mod">
          <ac:chgData name="JATIN JAJAL" userId="3977d1a5be7f336d" providerId="LiveId" clId="{AE9B3CA3-887D-433B-BC31-C542310CFEA7}" dt="2022-06-27T06:29:20.593" v="1566" actId="20577"/>
          <ac:spMkLst>
            <pc:docMk/>
            <pc:sldMk cId="1998780759" sldId="297"/>
            <ac:spMk id="2" creationId="{00000000-0000-0000-0000-000000000000}"/>
          </ac:spMkLst>
        </pc:spChg>
        <pc:spChg chg="mod">
          <ac:chgData name="JATIN JAJAL" userId="3977d1a5be7f336d" providerId="LiveId" clId="{AE9B3CA3-887D-433B-BC31-C542310CFEA7}" dt="2022-06-27T06:28:59.503" v="1556" actId="20577"/>
          <ac:spMkLst>
            <pc:docMk/>
            <pc:sldMk cId="1998780759" sldId="297"/>
            <ac:spMk id="3" creationId="{00000000-0000-0000-0000-000000000000}"/>
          </ac:spMkLst>
        </pc:spChg>
      </pc:sldChg>
    </pc:docChg>
  </pc:docChgLst>
  <pc:docChgLst>
    <pc:chgData name="JATIN JAJAL" userId="3977d1a5be7f336d" providerId="LiveId" clId="{86FCED7A-4BE7-468F-9171-4C6588E047EE}"/>
    <pc:docChg chg="undo custSel modSld">
      <pc:chgData name="JATIN JAJAL" userId="3977d1a5be7f336d" providerId="LiveId" clId="{86FCED7A-4BE7-468F-9171-4C6588E047EE}" dt="2022-06-27T06:53:05.192" v="203" actId="20577"/>
      <pc:docMkLst>
        <pc:docMk/>
      </pc:docMkLst>
      <pc:sldChg chg="addSp delSp modSp mod setBg addAnim delAnim setClrOvrMap delDesignElem">
        <pc:chgData name="JATIN JAJAL" userId="3977d1a5be7f336d" providerId="LiveId" clId="{86FCED7A-4BE7-468F-9171-4C6588E047EE}" dt="2022-06-25T12:53:30.622" v="105" actId="26606"/>
        <pc:sldMkLst>
          <pc:docMk/>
          <pc:sldMk cId="1540478584" sldId="256"/>
        </pc:sldMkLst>
        <pc:spChg chg="mod ord">
          <ac:chgData name="JATIN JAJAL" userId="3977d1a5be7f336d" providerId="LiveId" clId="{86FCED7A-4BE7-468F-9171-4C6588E047EE}" dt="2022-06-25T12:53:30.622" v="105" actId="26606"/>
          <ac:spMkLst>
            <pc:docMk/>
            <pc:sldMk cId="1540478584" sldId="256"/>
            <ac:spMk id="2" creationId="{00000000-0000-0000-0000-000000000000}"/>
          </ac:spMkLst>
        </pc:spChg>
        <pc:spChg chg="mod">
          <ac:chgData name="JATIN JAJAL" userId="3977d1a5be7f336d" providerId="LiveId" clId="{86FCED7A-4BE7-468F-9171-4C6588E047EE}" dt="2022-06-25T12:53:30.622" v="105" actId="26606"/>
          <ac:spMkLst>
            <pc:docMk/>
            <pc:sldMk cId="1540478584" sldId="256"/>
            <ac:spMk id="3" creationId="{00000000-0000-0000-0000-000000000000}"/>
          </ac:spMkLst>
        </pc:spChg>
        <pc:spChg chg="add del">
          <ac:chgData name="JATIN JAJAL" userId="3977d1a5be7f336d" providerId="LiveId" clId="{86FCED7A-4BE7-468F-9171-4C6588E047EE}" dt="2022-06-25T12:49:07.463" v="56"/>
          <ac:spMkLst>
            <pc:docMk/>
            <pc:sldMk cId="1540478584" sldId="256"/>
            <ac:spMk id="5" creationId="{DE27238C-8EAF-4098-86E6-7723B7DAE601}"/>
          </ac:spMkLst>
        </pc:spChg>
        <pc:spChg chg="add del">
          <ac:chgData name="JATIN JAJAL" userId="3977d1a5be7f336d" providerId="LiveId" clId="{86FCED7A-4BE7-468F-9171-4C6588E047EE}" dt="2022-06-25T12:49:07.463" v="56"/>
          <ac:spMkLst>
            <pc:docMk/>
            <pc:sldMk cId="1540478584" sldId="256"/>
            <ac:spMk id="6" creationId="{992F97B1-1891-4FCC-9E5F-BA97EDB48F89}"/>
          </ac:spMkLst>
        </pc:spChg>
        <pc:spChg chg="add del">
          <ac:chgData name="JATIN JAJAL" userId="3977d1a5be7f336d" providerId="LiveId" clId="{86FCED7A-4BE7-468F-9171-4C6588E047EE}" dt="2022-06-25T12:49:07.463" v="56"/>
          <ac:spMkLst>
            <pc:docMk/>
            <pc:sldMk cId="1540478584" sldId="256"/>
            <ac:spMk id="7" creationId="{78C6C821-FEE1-4EB6-9590-C021440C77DE}"/>
          </ac:spMkLst>
        </pc:spChg>
        <pc:spChg chg="add del">
          <ac:chgData name="JATIN JAJAL" userId="3977d1a5be7f336d" providerId="LiveId" clId="{86FCED7A-4BE7-468F-9171-4C6588E047EE}" dt="2022-06-25T12:47:45.212" v="22" actId="26606"/>
          <ac:spMkLst>
            <pc:docMk/>
            <pc:sldMk cId="1540478584" sldId="256"/>
            <ac:spMk id="8" creationId="{DE27238C-8EAF-4098-86E6-7723B7DAE601}"/>
          </ac:spMkLst>
        </pc:spChg>
        <pc:spChg chg="add del">
          <ac:chgData name="JATIN JAJAL" userId="3977d1a5be7f336d" providerId="LiveId" clId="{86FCED7A-4BE7-468F-9171-4C6588E047EE}" dt="2022-06-25T12:49:07.463" v="56"/>
          <ac:spMkLst>
            <pc:docMk/>
            <pc:sldMk cId="1540478584" sldId="256"/>
            <ac:spMk id="9" creationId="{B61A74B3-E247-44D4-8C48-FAE8E2056401}"/>
          </ac:spMkLst>
        </pc:spChg>
        <pc:spChg chg="add del">
          <ac:chgData name="JATIN JAJAL" userId="3977d1a5be7f336d" providerId="LiveId" clId="{86FCED7A-4BE7-468F-9171-4C6588E047EE}" dt="2022-06-25T12:47:45.212" v="22" actId="26606"/>
          <ac:spMkLst>
            <pc:docMk/>
            <pc:sldMk cId="1540478584" sldId="256"/>
            <ac:spMk id="10" creationId="{992F97B1-1891-4FCC-9E5F-BA97EDB48F89}"/>
          </ac:spMkLst>
        </pc:spChg>
        <pc:spChg chg="add">
          <ac:chgData name="JATIN JAJAL" userId="3977d1a5be7f336d" providerId="LiveId" clId="{86FCED7A-4BE7-468F-9171-4C6588E047EE}" dt="2022-06-25T12:53:30.622" v="105" actId="26606"/>
          <ac:spMkLst>
            <pc:docMk/>
            <pc:sldMk cId="1540478584" sldId="256"/>
            <ac:spMk id="11" creationId="{712E451E-151A-4910-BF41-6A040B65982B}"/>
          </ac:spMkLst>
        </pc:spChg>
        <pc:spChg chg="add del">
          <ac:chgData name="JATIN JAJAL" userId="3977d1a5be7f336d" providerId="LiveId" clId="{86FCED7A-4BE7-468F-9171-4C6588E047EE}" dt="2022-06-25T12:47:45.212" v="22" actId="26606"/>
          <ac:spMkLst>
            <pc:docMk/>
            <pc:sldMk cId="1540478584" sldId="256"/>
            <ac:spMk id="12" creationId="{78C6C821-FEE1-4EB6-9590-C021440C77DE}"/>
          </ac:spMkLst>
        </pc:spChg>
        <pc:spChg chg="add">
          <ac:chgData name="JATIN JAJAL" userId="3977d1a5be7f336d" providerId="LiveId" clId="{86FCED7A-4BE7-468F-9171-4C6588E047EE}" dt="2022-06-25T12:53:30.622" v="105" actId="26606"/>
          <ac:spMkLst>
            <pc:docMk/>
            <pc:sldMk cId="1540478584" sldId="256"/>
            <ac:spMk id="13" creationId="{C296EFE4-A70C-4388-9A15-3F657B6615FD}"/>
          </ac:spMkLst>
        </pc:spChg>
        <pc:spChg chg="add del">
          <ac:chgData name="JATIN JAJAL" userId="3977d1a5be7f336d" providerId="LiveId" clId="{86FCED7A-4BE7-468F-9171-4C6588E047EE}" dt="2022-06-25T12:47:45.212" v="22" actId="26606"/>
          <ac:spMkLst>
            <pc:docMk/>
            <pc:sldMk cId="1540478584" sldId="256"/>
            <ac:spMk id="14" creationId="{B61A74B3-E247-44D4-8C48-FAE8E2056401}"/>
          </ac:spMkLst>
        </pc:spChg>
        <pc:spChg chg="add">
          <ac:chgData name="JATIN JAJAL" userId="3977d1a5be7f336d" providerId="LiveId" clId="{86FCED7A-4BE7-468F-9171-4C6588E047EE}" dt="2022-06-25T12:53:30.622" v="105" actId="26606"/>
          <ac:spMkLst>
            <pc:docMk/>
            <pc:sldMk cId="1540478584" sldId="256"/>
            <ac:spMk id="15" creationId="{425EBAFC-9388-432A-BCFD-EEA2F410D8EC}"/>
          </ac:spMkLst>
        </pc:spChg>
        <pc:spChg chg="add del">
          <ac:chgData name="JATIN JAJAL" userId="3977d1a5be7f336d" providerId="LiveId" clId="{86FCED7A-4BE7-468F-9171-4C6588E047EE}" dt="2022-06-25T12:47:50.307" v="24" actId="26606"/>
          <ac:spMkLst>
            <pc:docMk/>
            <pc:sldMk cId="1540478584" sldId="256"/>
            <ac:spMk id="16" creationId="{C28D0172-F2E0-4763-9C35-F022664959D8}"/>
          </ac:spMkLst>
        </pc:spChg>
        <pc:spChg chg="add del">
          <ac:chgData name="JATIN JAJAL" userId="3977d1a5be7f336d" providerId="LiveId" clId="{86FCED7A-4BE7-468F-9171-4C6588E047EE}" dt="2022-06-25T12:47:50.307" v="24" actId="26606"/>
          <ac:spMkLst>
            <pc:docMk/>
            <pc:sldMk cId="1540478584" sldId="256"/>
            <ac:spMk id="17" creationId="{9F2851FB-E841-4509-8A6D-A416376EA380}"/>
          </ac:spMkLst>
        </pc:spChg>
        <pc:spChg chg="add del">
          <ac:chgData name="JATIN JAJAL" userId="3977d1a5be7f336d" providerId="LiveId" clId="{86FCED7A-4BE7-468F-9171-4C6588E047EE}" dt="2022-06-25T12:47:50.307" v="24" actId="26606"/>
          <ac:spMkLst>
            <pc:docMk/>
            <pc:sldMk cId="1540478584" sldId="256"/>
            <ac:spMk id="18" creationId="{DF6FB2B2-CE21-407F-B22E-302DADC2C3D3}"/>
          </ac:spMkLst>
        </pc:spChg>
        <pc:spChg chg="add del">
          <ac:chgData name="JATIN JAJAL" userId="3977d1a5be7f336d" providerId="LiveId" clId="{86FCED7A-4BE7-468F-9171-4C6588E047EE}" dt="2022-06-25T12:48:03.953" v="29"/>
          <ac:spMkLst>
            <pc:docMk/>
            <pc:sldMk cId="1540478584" sldId="256"/>
            <ac:spMk id="20" creationId="{DE27238C-8EAF-4098-86E6-7723B7DAE601}"/>
          </ac:spMkLst>
        </pc:spChg>
        <pc:spChg chg="add del">
          <ac:chgData name="JATIN JAJAL" userId="3977d1a5be7f336d" providerId="LiveId" clId="{86FCED7A-4BE7-468F-9171-4C6588E047EE}" dt="2022-06-25T12:48:03.953" v="29"/>
          <ac:spMkLst>
            <pc:docMk/>
            <pc:sldMk cId="1540478584" sldId="256"/>
            <ac:spMk id="21" creationId="{992F97B1-1891-4FCC-9E5F-BA97EDB48F89}"/>
          </ac:spMkLst>
        </pc:spChg>
        <pc:spChg chg="add del">
          <ac:chgData name="JATIN JAJAL" userId="3977d1a5be7f336d" providerId="LiveId" clId="{86FCED7A-4BE7-468F-9171-4C6588E047EE}" dt="2022-06-25T12:48:03.953" v="29"/>
          <ac:spMkLst>
            <pc:docMk/>
            <pc:sldMk cId="1540478584" sldId="256"/>
            <ac:spMk id="22" creationId="{78C6C821-FEE1-4EB6-9590-C021440C77DE}"/>
          </ac:spMkLst>
        </pc:spChg>
        <pc:spChg chg="add del">
          <ac:chgData name="JATIN JAJAL" userId="3977d1a5be7f336d" providerId="LiveId" clId="{86FCED7A-4BE7-468F-9171-4C6588E047EE}" dt="2022-06-25T12:48:03.953" v="29"/>
          <ac:spMkLst>
            <pc:docMk/>
            <pc:sldMk cId="1540478584" sldId="256"/>
            <ac:spMk id="23" creationId="{B61A74B3-E247-44D4-8C48-FAE8E2056401}"/>
          </ac:spMkLst>
        </pc:spChg>
      </pc:sldChg>
      <pc:sldChg chg="addSp delSp modSp mod setBg setClrOvrMap delDesignElem">
        <pc:chgData name="JATIN JAJAL" userId="3977d1a5be7f336d" providerId="LiveId" clId="{86FCED7A-4BE7-468F-9171-4C6588E047EE}" dt="2022-06-25T12:53:54.085" v="106" actId="26606"/>
        <pc:sldMkLst>
          <pc:docMk/>
          <pc:sldMk cId="4119602517" sldId="257"/>
        </pc:sldMkLst>
        <pc:spChg chg="mod">
          <ac:chgData name="JATIN JAJAL" userId="3977d1a5be7f336d" providerId="LiveId" clId="{86FCED7A-4BE7-468F-9171-4C6588E047EE}" dt="2022-06-25T12:53:54.085" v="106" actId="26606"/>
          <ac:spMkLst>
            <pc:docMk/>
            <pc:sldMk cId="4119602517" sldId="257"/>
            <ac:spMk id="2" creationId="{00000000-0000-0000-0000-000000000000}"/>
          </ac:spMkLst>
        </pc:spChg>
        <pc:spChg chg="mod">
          <ac:chgData name="JATIN JAJAL" userId="3977d1a5be7f336d" providerId="LiveId" clId="{86FCED7A-4BE7-468F-9171-4C6588E047EE}" dt="2022-06-25T12:53:54.085" v="106" actId="26606"/>
          <ac:spMkLst>
            <pc:docMk/>
            <pc:sldMk cId="4119602517" sldId="257"/>
            <ac:spMk id="3" creationId="{00000000-0000-0000-0000-000000000000}"/>
          </ac:spMkLst>
        </pc:spChg>
        <pc:spChg chg="add del">
          <ac:chgData name="JATIN JAJAL" userId="3977d1a5be7f336d" providerId="LiveId" clId="{86FCED7A-4BE7-468F-9171-4C6588E047EE}" dt="2022-06-25T12:53:17.767" v="88"/>
          <ac:spMkLst>
            <pc:docMk/>
            <pc:sldMk cId="4119602517" sldId="257"/>
            <ac:spMk id="10" creationId="{54B9C16B-AC4A-44ED-9075-F76549B46E7C}"/>
          </ac:spMkLst>
        </pc:spChg>
        <pc:spChg chg="add">
          <ac:chgData name="JATIN JAJAL" userId="3977d1a5be7f336d" providerId="LiveId" clId="{86FCED7A-4BE7-468F-9171-4C6588E047EE}" dt="2022-06-25T12:53:54.085" v="106" actId="26606"/>
          <ac:spMkLst>
            <pc:docMk/>
            <pc:sldMk cId="4119602517" sldId="257"/>
            <ac:spMk id="19" creationId="{CC28BCC9-4093-4FD5-83EB-7EC297F51396}"/>
          </ac:spMkLst>
        </pc:spChg>
        <pc:spChg chg="add del">
          <ac:chgData name="JATIN JAJAL" userId="3977d1a5be7f336d" providerId="LiveId" clId="{86FCED7A-4BE7-468F-9171-4C6588E047EE}" dt="2022-06-25T12:53:17.767" v="88"/>
          <ac:spMkLst>
            <pc:docMk/>
            <pc:sldMk cId="4119602517" sldId="257"/>
            <ac:spMk id="43" creationId="{B53044DC-4918-43DA-B49D-91673C6C9485}"/>
          </ac:spMkLst>
        </pc:spChg>
        <pc:grpChg chg="add">
          <ac:chgData name="JATIN JAJAL" userId="3977d1a5be7f336d" providerId="LiveId" clId="{86FCED7A-4BE7-468F-9171-4C6588E047EE}" dt="2022-06-25T12:53:54.085" v="106" actId="26606"/>
          <ac:grpSpMkLst>
            <pc:docMk/>
            <pc:sldMk cId="4119602517" sldId="257"/>
            <ac:grpSpMk id="7" creationId="{08BCF048-8940-4354-B9EC-5AD74E283CE3}"/>
          </ac:grpSpMkLst>
        </pc:grpChg>
        <pc:grpChg chg="add del">
          <ac:chgData name="JATIN JAJAL" userId="3977d1a5be7f336d" providerId="LiveId" clId="{86FCED7A-4BE7-468F-9171-4C6588E047EE}" dt="2022-06-25T12:53:17.767" v="88"/>
          <ac:grpSpMkLst>
            <pc:docMk/>
            <pc:sldMk cId="4119602517" sldId="257"/>
            <ac:grpSpMk id="12" creationId="{62A2FEB6-F419-4684-9ABC-9E32E012E8B7}"/>
          </ac:grpSpMkLst>
        </pc:grpChg>
        <pc:grpChg chg="add del">
          <ac:chgData name="JATIN JAJAL" userId="3977d1a5be7f336d" providerId="LiveId" clId="{86FCED7A-4BE7-468F-9171-4C6588E047EE}" dt="2022-06-25T12:53:17.767" v="88"/>
          <ac:grpSpMkLst>
            <pc:docMk/>
            <pc:sldMk cId="4119602517" sldId="257"/>
            <ac:grpSpMk id="45" creationId="{1DCE6B36-1420-43AB-86CF-4E653A517B9C}"/>
          </ac:grpSpMkLst>
        </pc:grpChg>
        <pc:graphicFrameChg chg="add mod ord">
          <ac:chgData name="JATIN JAJAL" userId="3977d1a5be7f336d" providerId="LiveId" clId="{86FCED7A-4BE7-468F-9171-4C6588E047EE}" dt="2022-06-25T12:53:54.085" v="106" actId="26606"/>
          <ac:graphicFrameMkLst>
            <pc:docMk/>
            <pc:sldMk cId="4119602517" sldId="257"/>
            <ac:graphicFrameMk id="5" creationId="{00000000-0000-0000-0000-000000000000}"/>
          </ac:graphicFrameMkLst>
        </pc:graphicFrameChg>
        <pc:picChg chg="add del">
          <ac:chgData name="JATIN JAJAL" userId="3977d1a5be7f336d" providerId="LiveId" clId="{86FCED7A-4BE7-468F-9171-4C6588E047EE}" dt="2022-06-25T12:53:17.767" v="88"/>
          <ac:picMkLst>
            <pc:docMk/>
            <pc:sldMk cId="4119602517" sldId="257"/>
            <ac:picMk id="41" creationId="{3E94A106-9341-485C-9057-9D62B2BD083F}"/>
          </ac:picMkLst>
        </pc:picChg>
        <pc:picChg chg="add del">
          <ac:chgData name="JATIN JAJAL" userId="3977d1a5be7f336d" providerId="LiveId" clId="{86FCED7A-4BE7-468F-9171-4C6588E047EE}" dt="2022-06-25T12:53:17.767" v="88"/>
          <ac:picMkLst>
            <pc:docMk/>
            <pc:sldMk cId="4119602517" sldId="257"/>
            <ac:picMk id="74" creationId="{9BE36DBF-0333-4D36-A5BF-81FDA2406FE9}"/>
          </ac:picMkLst>
        </pc:picChg>
      </pc:sldChg>
      <pc:sldChg chg="modSp mod">
        <pc:chgData name="JATIN JAJAL" userId="3977d1a5be7f336d" providerId="LiveId" clId="{86FCED7A-4BE7-468F-9171-4C6588E047EE}" dt="2022-06-27T06:53:05.192" v="203" actId="20577"/>
        <pc:sldMkLst>
          <pc:docMk/>
          <pc:sldMk cId="1974885358" sldId="260"/>
        </pc:sldMkLst>
        <pc:spChg chg="mod">
          <ac:chgData name="JATIN JAJAL" userId="3977d1a5be7f336d" providerId="LiveId" clId="{86FCED7A-4BE7-468F-9171-4C6588E047EE}" dt="2022-06-25T12:53:17.767" v="88"/>
          <ac:spMkLst>
            <pc:docMk/>
            <pc:sldMk cId="1974885358" sldId="260"/>
            <ac:spMk id="2" creationId="{00000000-0000-0000-0000-000000000000}"/>
          </ac:spMkLst>
        </pc:spChg>
        <pc:spChg chg="mod">
          <ac:chgData name="JATIN JAJAL" userId="3977d1a5be7f336d" providerId="LiveId" clId="{86FCED7A-4BE7-468F-9171-4C6588E047EE}" dt="2022-06-27T06:53:05.192" v="203" actId="20577"/>
          <ac:spMkLst>
            <pc:docMk/>
            <pc:sldMk cId="1974885358" sldId="260"/>
            <ac:spMk id="3" creationId="{00000000-0000-0000-0000-000000000000}"/>
          </ac:spMkLst>
        </pc:spChg>
        <pc:spChg chg="mod">
          <ac:chgData name="JATIN JAJAL" userId="3977d1a5be7f336d" providerId="LiveId" clId="{86FCED7A-4BE7-468F-9171-4C6588E047EE}" dt="2022-06-25T12:53:17.767" v="88"/>
          <ac:spMkLst>
            <pc:docMk/>
            <pc:sldMk cId="1974885358" sldId="260"/>
            <ac:spMk id="4" creationId="{00000000-0000-0000-0000-000000000000}"/>
          </ac:spMkLst>
        </pc:spChg>
      </pc:sldChg>
      <pc:sldChg chg="modSp">
        <pc:chgData name="JATIN JAJAL" userId="3977d1a5be7f336d" providerId="LiveId" clId="{86FCED7A-4BE7-468F-9171-4C6588E047EE}" dt="2022-06-25T12:53:17.767" v="88"/>
        <pc:sldMkLst>
          <pc:docMk/>
          <pc:sldMk cId="1039316861" sldId="261"/>
        </pc:sldMkLst>
        <pc:spChg chg="mod">
          <ac:chgData name="JATIN JAJAL" userId="3977d1a5be7f336d" providerId="LiveId" clId="{86FCED7A-4BE7-468F-9171-4C6588E047EE}" dt="2022-06-25T12:53:17.767" v="88"/>
          <ac:spMkLst>
            <pc:docMk/>
            <pc:sldMk cId="1039316861" sldId="261"/>
            <ac:spMk id="2" creationId="{00000000-0000-0000-0000-000000000000}"/>
          </ac:spMkLst>
        </pc:spChg>
        <pc:spChg chg="mod">
          <ac:chgData name="JATIN JAJAL" userId="3977d1a5be7f336d" providerId="LiveId" clId="{86FCED7A-4BE7-468F-9171-4C6588E047EE}" dt="2022-06-25T12:53:17.767" v="88"/>
          <ac:spMkLst>
            <pc:docMk/>
            <pc:sldMk cId="1039316861" sldId="261"/>
            <ac:spMk id="3" creationId="{00000000-0000-0000-0000-000000000000}"/>
          </ac:spMkLst>
        </pc:spChg>
        <pc:spChg chg="mod">
          <ac:chgData name="JATIN JAJAL" userId="3977d1a5be7f336d" providerId="LiveId" clId="{86FCED7A-4BE7-468F-9171-4C6588E047EE}" dt="2022-06-25T12:53:17.767" v="88"/>
          <ac:spMkLst>
            <pc:docMk/>
            <pc:sldMk cId="1039316861" sldId="261"/>
            <ac:spMk id="4" creationId="{00000000-0000-0000-0000-000000000000}"/>
          </ac:spMkLst>
        </pc:spChg>
      </pc:sldChg>
      <pc:sldChg chg="modSp">
        <pc:chgData name="JATIN JAJAL" userId="3977d1a5be7f336d" providerId="LiveId" clId="{86FCED7A-4BE7-468F-9171-4C6588E047EE}" dt="2022-06-25T12:53:17.767" v="88"/>
        <pc:sldMkLst>
          <pc:docMk/>
          <pc:sldMk cId="424764668" sldId="262"/>
        </pc:sldMkLst>
        <pc:spChg chg="mod">
          <ac:chgData name="JATIN JAJAL" userId="3977d1a5be7f336d" providerId="LiveId" clId="{86FCED7A-4BE7-468F-9171-4C6588E047EE}" dt="2022-06-25T12:53:17.767" v="88"/>
          <ac:spMkLst>
            <pc:docMk/>
            <pc:sldMk cId="424764668" sldId="262"/>
            <ac:spMk id="2" creationId="{00000000-0000-0000-0000-000000000000}"/>
          </ac:spMkLst>
        </pc:spChg>
        <pc:spChg chg="mod">
          <ac:chgData name="JATIN JAJAL" userId="3977d1a5be7f336d" providerId="LiveId" clId="{86FCED7A-4BE7-468F-9171-4C6588E047EE}" dt="2022-06-25T12:53:17.767" v="88"/>
          <ac:spMkLst>
            <pc:docMk/>
            <pc:sldMk cId="424764668" sldId="262"/>
            <ac:spMk id="3" creationId="{00000000-0000-0000-0000-000000000000}"/>
          </ac:spMkLst>
        </pc:spChg>
        <pc:spChg chg="mod">
          <ac:chgData name="JATIN JAJAL" userId="3977d1a5be7f336d" providerId="LiveId" clId="{86FCED7A-4BE7-468F-9171-4C6588E047EE}" dt="2022-06-25T12:53:17.767" v="88"/>
          <ac:spMkLst>
            <pc:docMk/>
            <pc:sldMk cId="424764668" sldId="262"/>
            <ac:spMk id="4" creationId="{00000000-0000-0000-0000-000000000000}"/>
          </ac:spMkLst>
        </pc:spChg>
      </pc:sldChg>
      <pc:sldChg chg="modSp mod">
        <pc:chgData name="JATIN JAJAL" userId="3977d1a5be7f336d" providerId="LiveId" clId="{86FCED7A-4BE7-468F-9171-4C6588E047EE}" dt="2022-06-25T12:53:18.064" v="91" actId="27636"/>
        <pc:sldMkLst>
          <pc:docMk/>
          <pc:sldMk cId="3634737874" sldId="263"/>
        </pc:sldMkLst>
        <pc:spChg chg="mod">
          <ac:chgData name="JATIN JAJAL" userId="3977d1a5be7f336d" providerId="LiveId" clId="{86FCED7A-4BE7-468F-9171-4C6588E047EE}" dt="2022-06-25T12:53:18.064" v="91" actId="27636"/>
          <ac:spMkLst>
            <pc:docMk/>
            <pc:sldMk cId="3634737874" sldId="263"/>
            <ac:spMk id="2" creationId="{00000000-0000-0000-0000-000000000000}"/>
          </ac:spMkLst>
        </pc:spChg>
        <pc:spChg chg="mod">
          <ac:chgData name="JATIN JAJAL" userId="3977d1a5be7f336d" providerId="LiveId" clId="{86FCED7A-4BE7-468F-9171-4C6588E047EE}" dt="2022-06-25T12:53:18.064" v="90" actId="27636"/>
          <ac:spMkLst>
            <pc:docMk/>
            <pc:sldMk cId="3634737874" sldId="263"/>
            <ac:spMk id="3" creationId="{00000000-0000-0000-0000-000000000000}"/>
          </ac:spMkLst>
        </pc:spChg>
        <pc:spChg chg="mod">
          <ac:chgData name="JATIN JAJAL" userId="3977d1a5be7f336d" providerId="LiveId" clId="{86FCED7A-4BE7-468F-9171-4C6588E047EE}" dt="2022-06-25T12:53:17.767" v="88"/>
          <ac:spMkLst>
            <pc:docMk/>
            <pc:sldMk cId="3634737874" sldId="263"/>
            <ac:spMk id="4" creationId="{00000000-0000-0000-0000-000000000000}"/>
          </ac:spMkLst>
        </pc:spChg>
      </pc:sldChg>
      <pc:sldChg chg="modSp mod">
        <pc:chgData name="JATIN JAJAL" userId="3977d1a5be7f336d" providerId="LiveId" clId="{86FCED7A-4BE7-468F-9171-4C6588E047EE}" dt="2022-06-25T12:53:18.095" v="93" actId="27636"/>
        <pc:sldMkLst>
          <pc:docMk/>
          <pc:sldMk cId="3781335743" sldId="264"/>
        </pc:sldMkLst>
        <pc:spChg chg="mod">
          <ac:chgData name="JATIN JAJAL" userId="3977d1a5be7f336d" providerId="LiveId" clId="{86FCED7A-4BE7-468F-9171-4C6588E047EE}" dt="2022-06-25T12:53:18.095" v="93" actId="27636"/>
          <ac:spMkLst>
            <pc:docMk/>
            <pc:sldMk cId="3781335743" sldId="264"/>
            <ac:spMk id="2" creationId="{00000000-0000-0000-0000-000000000000}"/>
          </ac:spMkLst>
        </pc:spChg>
        <pc:spChg chg="mod">
          <ac:chgData name="JATIN JAJAL" userId="3977d1a5be7f336d" providerId="LiveId" clId="{86FCED7A-4BE7-468F-9171-4C6588E047EE}" dt="2022-06-25T12:53:18.095" v="92" actId="27636"/>
          <ac:spMkLst>
            <pc:docMk/>
            <pc:sldMk cId="3781335743" sldId="264"/>
            <ac:spMk id="3" creationId="{00000000-0000-0000-0000-000000000000}"/>
          </ac:spMkLst>
        </pc:spChg>
        <pc:spChg chg="mod">
          <ac:chgData name="JATIN JAJAL" userId="3977d1a5be7f336d" providerId="LiveId" clId="{86FCED7A-4BE7-468F-9171-4C6588E047EE}" dt="2022-06-25T12:53:17.767" v="88"/>
          <ac:spMkLst>
            <pc:docMk/>
            <pc:sldMk cId="3781335743" sldId="264"/>
            <ac:spMk id="4" creationId="{00000000-0000-0000-0000-000000000000}"/>
          </ac:spMkLst>
        </pc:spChg>
      </pc:sldChg>
      <pc:sldChg chg="modSp mod">
        <pc:chgData name="JATIN JAJAL" userId="3977d1a5be7f336d" providerId="LiveId" clId="{86FCED7A-4BE7-468F-9171-4C6588E047EE}" dt="2022-06-25T12:53:17.767" v="88"/>
        <pc:sldMkLst>
          <pc:docMk/>
          <pc:sldMk cId="768860324" sldId="265"/>
        </pc:sldMkLst>
        <pc:spChg chg="mod">
          <ac:chgData name="JATIN JAJAL" userId="3977d1a5be7f336d" providerId="LiveId" clId="{86FCED7A-4BE7-468F-9171-4C6588E047EE}" dt="2022-06-25T12:53:17.767" v="88"/>
          <ac:spMkLst>
            <pc:docMk/>
            <pc:sldMk cId="768860324" sldId="265"/>
            <ac:spMk id="2" creationId="{00000000-0000-0000-0000-000000000000}"/>
          </ac:spMkLst>
        </pc:spChg>
        <pc:spChg chg="mod">
          <ac:chgData name="JATIN JAJAL" userId="3977d1a5be7f336d" providerId="LiveId" clId="{86FCED7A-4BE7-468F-9171-4C6588E047EE}" dt="2022-06-25T12:53:17.767" v="88"/>
          <ac:spMkLst>
            <pc:docMk/>
            <pc:sldMk cId="768860324" sldId="265"/>
            <ac:spMk id="3" creationId="{00000000-0000-0000-0000-000000000000}"/>
          </ac:spMkLst>
        </pc:spChg>
        <pc:spChg chg="mod">
          <ac:chgData name="JATIN JAJAL" userId="3977d1a5be7f336d" providerId="LiveId" clId="{86FCED7A-4BE7-468F-9171-4C6588E047EE}" dt="2022-06-25T12:53:17.767" v="88"/>
          <ac:spMkLst>
            <pc:docMk/>
            <pc:sldMk cId="768860324" sldId="265"/>
            <ac:spMk id="4" creationId="{00000000-0000-0000-0000-000000000000}"/>
          </ac:spMkLst>
        </pc:spChg>
      </pc:sldChg>
      <pc:sldChg chg="modSp mod">
        <pc:chgData name="JATIN JAJAL" userId="3977d1a5be7f336d" providerId="LiveId" clId="{86FCED7A-4BE7-468F-9171-4C6588E047EE}" dt="2022-06-25T12:53:18.095" v="94" actId="27636"/>
        <pc:sldMkLst>
          <pc:docMk/>
          <pc:sldMk cId="441442281" sldId="267"/>
        </pc:sldMkLst>
        <pc:spChg chg="mod">
          <ac:chgData name="JATIN JAJAL" userId="3977d1a5be7f336d" providerId="LiveId" clId="{86FCED7A-4BE7-468F-9171-4C6588E047EE}" dt="2022-06-25T12:53:17.767" v="88"/>
          <ac:spMkLst>
            <pc:docMk/>
            <pc:sldMk cId="441442281" sldId="267"/>
            <ac:spMk id="2" creationId="{00000000-0000-0000-0000-000000000000}"/>
          </ac:spMkLst>
        </pc:spChg>
        <pc:spChg chg="mod">
          <ac:chgData name="JATIN JAJAL" userId="3977d1a5be7f336d" providerId="LiveId" clId="{86FCED7A-4BE7-468F-9171-4C6588E047EE}" dt="2022-06-25T12:53:18.095" v="94" actId="27636"/>
          <ac:spMkLst>
            <pc:docMk/>
            <pc:sldMk cId="441442281" sldId="267"/>
            <ac:spMk id="3" creationId="{00000000-0000-0000-0000-000000000000}"/>
          </ac:spMkLst>
        </pc:spChg>
        <pc:spChg chg="mod">
          <ac:chgData name="JATIN JAJAL" userId="3977d1a5be7f336d" providerId="LiveId" clId="{86FCED7A-4BE7-468F-9171-4C6588E047EE}" dt="2022-06-25T12:53:17.767" v="88"/>
          <ac:spMkLst>
            <pc:docMk/>
            <pc:sldMk cId="441442281" sldId="267"/>
            <ac:spMk id="4" creationId="{00000000-0000-0000-0000-000000000000}"/>
          </ac:spMkLst>
        </pc:spChg>
      </pc:sldChg>
      <pc:sldChg chg="modSp mod">
        <pc:chgData name="JATIN JAJAL" userId="3977d1a5be7f336d" providerId="LiveId" clId="{86FCED7A-4BE7-468F-9171-4C6588E047EE}" dt="2022-06-25T12:53:17.767" v="88"/>
        <pc:sldMkLst>
          <pc:docMk/>
          <pc:sldMk cId="4270839793" sldId="268"/>
        </pc:sldMkLst>
        <pc:spChg chg="mod">
          <ac:chgData name="JATIN JAJAL" userId="3977d1a5be7f336d" providerId="LiveId" clId="{86FCED7A-4BE7-468F-9171-4C6588E047EE}" dt="2022-06-25T12:53:17.767" v="88"/>
          <ac:spMkLst>
            <pc:docMk/>
            <pc:sldMk cId="4270839793" sldId="268"/>
            <ac:spMk id="2" creationId="{00000000-0000-0000-0000-000000000000}"/>
          </ac:spMkLst>
        </pc:spChg>
        <pc:spChg chg="mod">
          <ac:chgData name="JATIN JAJAL" userId="3977d1a5be7f336d" providerId="LiveId" clId="{86FCED7A-4BE7-468F-9171-4C6588E047EE}" dt="2022-06-25T12:53:17.767" v="88"/>
          <ac:spMkLst>
            <pc:docMk/>
            <pc:sldMk cId="4270839793" sldId="268"/>
            <ac:spMk id="3" creationId="{00000000-0000-0000-0000-000000000000}"/>
          </ac:spMkLst>
        </pc:spChg>
        <pc:spChg chg="mod">
          <ac:chgData name="JATIN JAJAL" userId="3977d1a5be7f336d" providerId="LiveId" clId="{86FCED7A-4BE7-468F-9171-4C6588E047EE}" dt="2022-06-25T12:53:17.767" v="88"/>
          <ac:spMkLst>
            <pc:docMk/>
            <pc:sldMk cId="4270839793" sldId="268"/>
            <ac:spMk id="4" creationId="{00000000-0000-0000-0000-000000000000}"/>
          </ac:spMkLst>
        </pc:spChg>
      </pc:sldChg>
      <pc:sldChg chg="modSp">
        <pc:chgData name="JATIN JAJAL" userId="3977d1a5be7f336d" providerId="LiveId" clId="{86FCED7A-4BE7-468F-9171-4C6588E047EE}" dt="2022-06-25T12:53:17.767" v="88"/>
        <pc:sldMkLst>
          <pc:docMk/>
          <pc:sldMk cId="3176534859" sldId="269"/>
        </pc:sldMkLst>
        <pc:spChg chg="mod">
          <ac:chgData name="JATIN JAJAL" userId="3977d1a5be7f336d" providerId="LiveId" clId="{86FCED7A-4BE7-468F-9171-4C6588E047EE}" dt="2022-06-25T12:53:17.767" v="88"/>
          <ac:spMkLst>
            <pc:docMk/>
            <pc:sldMk cId="3176534859" sldId="269"/>
            <ac:spMk id="2" creationId="{00000000-0000-0000-0000-000000000000}"/>
          </ac:spMkLst>
        </pc:spChg>
        <pc:spChg chg="mod">
          <ac:chgData name="JATIN JAJAL" userId="3977d1a5be7f336d" providerId="LiveId" clId="{86FCED7A-4BE7-468F-9171-4C6588E047EE}" dt="2022-06-25T12:53:17.767" v="88"/>
          <ac:spMkLst>
            <pc:docMk/>
            <pc:sldMk cId="3176534859" sldId="269"/>
            <ac:spMk id="3" creationId="{00000000-0000-0000-0000-000000000000}"/>
          </ac:spMkLst>
        </pc:spChg>
        <pc:spChg chg="mod">
          <ac:chgData name="JATIN JAJAL" userId="3977d1a5be7f336d" providerId="LiveId" clId="{86FCED7A-4BE7-468F-9171-4C6588E047EE}" dt="2022-06-25T12:53:17.767" v="88"/>
          <ac:spMkLst>
            <pc:docMk/>
            <pc:sldMk cId="3176534859" sldId="269"/>
            <ac:spMk id="4" creationId="{00000000-0000-0000-0000-000000000000}"/>
          </ac:spMkLst>
        </pc:spChg>
      </pc:sldChg>
      <pc:sldChg chg="modSp">
        <pc:chgData name="JATIN JAJAL" userId="3977d1a5be7f336d" providerId="LiveId" clId="{86FCED7A-4BE7-468F-9171-4C6588E047EE}" dt="2022-06-25T12:53:17.767" v="88"/>
        <pc:sldMkLst>
          <pc:docMk/>
          <pc:sldMk cId="3176534859" sldId="270"/>
        </pc:sldMkLst>
        <pc:spChg chg="mod">
          <ac:chgData name="JATIN JAJAL" userId="3977d1a5be7f336d" providerId="LiveId" clId="{86FCED7A-4BE7-468F-9171-4C6588E047EE}" dt="2022-06-25T12:53:17.767" v="88"/>
          <ac:spMkLst>
            <pc:docMk/>
            <pc:sldMk cId="3176534859" sldId="270"/>
            <ac:spMk id="2" creationId="{00000000-0000-0000-0000-000000000000}"/>
          </ac:spMkLst>
        </pc:spChg>
        <pc:spChg chg="mod">
          <ac:chgData name="JATIN JAJAL" userId="3977d1a5be7f336d" providerId="LiveId" clId="{86FCED7A-4BE7-468F-9171-4C6588E047EE}" dt="2022-06-25T12:53:17.767" v="88"/>
          <ac:spMkLst>
            <pc:docMk/>
            <pc:sldMk cId="3176534859" sldId="270"/>
            <ac:spMk id="3" creationId="{00000000-0000-0000-0000-000000000000}"/>
          </ac:spMkLst>
        </pc:spChg>
        <pc:spChg chg="mod">
          <ac:chgData name="JATIN JAJAL" userId="3977d1a5be7f336d" providerId="LiveId" clId="{86FCED7A-4BE7-468F-9171-4C6588E047EE}" dt="2022-06-25T12:53:17.767" v="88"/>
          <ac:spMkLst>
            <pc:docMk/>
            <pc:sldMk cId="3176534859" sldId="270"/>
            <ac:spMk id="4" creationId="{00000000-0000-0000-0000-000000000000}"/>
          </ac:spMkLst>
        </pc:spChg>
      </pc:sldChg>
      <pc:sldChg chg="modSp">
        <pc:chgData name="JATIN JAJAL" userId="3977d1a5be7f336d" providerId="LiveId" clId="{86FCED7A-4BE7-468F-9171-4C6588E047EE}" dt="2022-06-25T12:53:17.767" v="88"/>
        <pc:sldMkLst>
          <pc:docMk/>
          <pc:sldMk cId="2784815503" sldId="271"/>
        </pc:sldMkLst>
        <pc:spChg chg="mod">
          <ac:chgData name="JATIN JAJAL" userId="3977d1a5be7f336d" providerId="LiveId" clId="{86FCED7A-4BE7-468F-9171-4C6588E047EE}" dt="2022-06-25T12:53:17.767" v="88"/>
          <ac:spMkLst>
            <pc:docMk/>
            <pc:sldMk cId="2784815503" sldId="271"/>
            <ac:spMk id="2" creationId="{00000000-0000-0000-0000-000000000000}"/>
          </ac:spMkLst>
        </pc:spChg>
        <pc:spChg chg="mod">
          <ac:chgData name="JATIN JAJAL" userId="3977d1a5be7f336d" providerId="LiveId" clId="{86FCED7A-4BE7-468F-9171-4C6588E047EE}" dt="2022-06-25T12:53:17.767" v="88"/>
          <ac:spMkLst>
            <pc:docMk/>
            <pc:sldMk cId="2784815503" sldId="271"/>
            <ac:spMk id="3" creationId="{00000000-0000-0000-0000-000000000000}"/>
          </ac:spMkLst>
        </pc:spChg>
        <pc:spChg chg="mod">
          <ac:chgData name="JATIN JAJAL" userId="3977d1a5be7f336d" providerId="LiveId" clId="{86FCED7A-4BE7-468F-9171-4C6588E047EE}" dt="2022-06-25T12:53:17.767" v="88"/>
          <ac:spMkLst>
            <pc:docMk/>
            <pc:sldMk cId="2784815503" sldId="271"/>
            <ac:spMk id="4" creationId="{00000000-0000-0000-0000-000000000000}"/>
          </ac:spMkLst>
        </pc:spChg>
      </pc:sldChg>
      <pc:sldChg chg="modSp mod">
        <pc:chgData name="JATIN JAJAL" userId="3977d1a5be7f336d" providerId="LiveId" clId="{86FCED7A-4BE7-468F-9171-4C6588E047EE}" dt="2022-06-25T12:53:18.110" v="95" actId="27636"/>
        <pc:sldMkLst>
          <pc:docMk/>
          <pc:sldMk cId="2784815503" sldId="272"/>
        </pc:sldMkLst>
        <pc:spChg chg="mod">
          <ac:chgData name="JATIN JAJAL" userId="3977d1a5be7f336d" providerId="LiveId" clId="{86FCED7A-4BE7-468F-9171-4C6588E047EE}" dt="2022-06-25T12:53:18.110" v="95" actId="27636"/>
          <ac:spMkLst>
            <pc:docMk/>
            <pc:sldMk cId="2784815503" sldId="272"/>
            <ac:spMk id="2" creationId="{00000000-0000-0000-0000-000000000000}"/>
          </ac:spMkLst>
        </pc:spChg>
        <pc:spChg chg="mod">
          <ac:chgData name="JATIN JAJAL" userId="3977d1a5be7f336d" providerId="LiveId" clId="{86FCED7A-4BE7-468F-9171-4C6588E047EE}" dt="2022-06-25T12:53:17.767" v="88"/>
          <ac:spMkLst>
            <pc:docMk/>
            <pc:sldMk cId="2784815503" sldId="272"/>
            <ac:spMk id="3" creationId="{00000000-0000-0000-0000-000000000000}"/>
          </ac:spMkLst>
        </pc:spChg>
        <pc:spChg chg="mod">
          <ac:chgData name="JATIN JAJAL" userId="3977d1a5be7f336d" providerId="LiveId" clId="{86FCED7A-4BE7-468F-9171-4C6588E047EE}" dt="2022-06-25T12:53:17.767" v="88"/>
          <ac:spMkLst>
            <pc:docMk/>
            <pc:sldMk cId="2784815503" sldId="272"/>
            <ac:spMk id="4" creationId="{00000000-0000-0000-0000-000000000000}"/>
          </ac:spMkLst>
        </pc:spChg>
      </pc:sldChg>
      <pc:sldChg chg="modSp">
        <pc:chgData name="JATIN JAJAL" userId="3977d1a5be7f336d" providerId="LiveId" clId="{86FCED7A-4BE7-468F-9171-4C6588E047EE}" dt="2022-06-25T12:53:17.767" v="88"/>
        <pc:sldMkLst>
          <pc:docMk/>
          <pc:sldMk cId="200303321" sldId="273"/>
        </pc:sldMkLst>
        <pc:spChg chg="mod">
          <ac:chgData name="JATIN JAJAL" userId="3977d1a5be7f336d" providerId="LiveId" clId="{86FCED7A-4BE7-468F-9171-4C6588E047EE}" dt="2022-06-25T12:53:17.767" v="88"/>
          <ac:spMkLst>
            <pc:docMk/>
            <pc:sldMk cId="200303321" sldId="273"/>
            <ac:spMk id="2" creationId="{00000000-0000-0000-0000-000000000000}"/>
          </ac:spMkLst>
        </pc:spChg>
        <pc:spChg chg="mod">
          <ac:chgData name="JATIN JAJAL" userId="3977d1a5be7f336d" providerId="LiveId" clId="{86FCED7A-4BE7-468F-9171-4C6588E047EE}" dt="2022-06-25T12:53:17.767" v="88"/>
          <ac:spMkLst>
            <pc:docMk/>
            <pc:sldMk cId="200303321" sldId="273"/>
            <ac:spMk id="3" creationId="{00000000-0000-0000-0000-000000000000}"/>
          </ac:spMkLst>
        </pc:spChg>
        <pc:spChg chg="mod">
          <ac:chgData name="JATIN JAJAL" userId="3977d1a5be7f336d" providerId="LiveId" clId="{86FCED7A-4BE7-468F-9171-4C6588E047EE}" dt="2022-06-25T12:53:17.767" v="88"/>
          <ac:spMkLst>
            <pc:docMk/>
            <pc:sldMk cId="200303321" sldId="273"/>
            <ac:spMk id="4" creationId="{00000000-0000-0000-0000-000000000000}"/>
          </ac:spMkLst>
        </pc:spChg>
      </pc:sldChg>
      <pc:sldChg chg="modSp">
        <pc:chgData name="JATIN JAJAL" userId="3977d1a5be7f336d" providerId="LiveId" clId="{86FCED7A-4BE7-468F-9171-4C6588E047EE}" dt="2022-06-25T12:53:17.767" v="88"/>
        <pc:sldMkLst>
          <pc:docMk/>
          <pc:sldMk cId="2684195098" sldId="274"/>
        </pc:sldMkLst>
        <pc:spChg chg="mod">
          <ac:chgData name="JATIN JAJAL" userId="3977d1a5be7f336d" providerId="LiveId" clId="{86FCED7A-4BE7-468F-9171-4C6588E047EE}" dt="2022-06-25T12:53:17.767" v="88"/>
          <ac:spMkLst>
            <pc:docMk/>
            <pc:sldMk cId="2684195098" sldId="274"/>
            <ac:spMk id="2" creationId="{00000000-0000-0000-0000-000000000000}"/>
          </ac:spMkLst>
        </pc:spChg>
        <pc:spChg chg="mod">
          <ac:chgData name="JATIN JAJAL" userId="3977d1a5be7f336d" providerId="LiveId" clId="{86FCED7A-4BE7-468F-9171-4C6588E047EE}" dt="2022-06-25T12:53:17.767" v="88"/>
          <ac:spMkLst>
            <pc:docMk/>
            <pc:sldMk cId="2684195098" sldId="274"/>
            <ac:spMk id="3" creationId="{00000000-0000-0000-0000-000000000000}"/>
          </ac:spMkLst>
        </pc:spChg>
        <pc:spChg chg="mod">
          <ac:chgData name="JATIN JAJAL" userId="3977d1a5be7f336d" providerId="LiveId" clId="{86FCED7A-4BE7-468F-9171-4C6588E047EE}" dt="2022-06-25T12:53:17.767" v="88"/>
          <ac:spMkLst>
            <pc:docMk/>
            <pc:sldMk cId="2684195098" sldId="274"/>
            <ac:spMk id="4" creationId="{00000000-0000-0000-0000-000000000000}"/>
          </ac:spMkLst>
        </pc:spChg>
      </pc:sldChg>
      <pc:sldChg chg="modSp mod">
        <pc:chgData name="JATIN JAJAL" userId="3977d1a5be7f336d" providerId="LiveId" clId="{86FCED7A-4BE7-468F-9171-4C6588E047EE}" dt="2022-06-25T12:53:18.126" v="96" actId="27636"/>
        <pc:sldMkLst>
          <pc:docMk/>
          <pc:sldMk cId="1020779541" sldId="275"/>
        </pc:sldMkLst>
        <pc:spChg chg="mod">
          <ac:chgData name="JATIN JAJAL" userId="3977d1a5be7f336d" providerId="LiveId" clId="{86FCED7A-4BE7-468F-9171-4C6588E047EE}" dt="2022-06-25T12:53:17.767" v="88"/>
          <ac:spMkLst>
            <pc:docMk/>
            <pc:sldMk cId="1020779541" sldId="275"/>
            <ac:spMk id="2" creationId="{00000000-0000-0000-0000-000000000000}"/>
          </ac:spMkLst>
        </pc:spChg>
        <pc:spChg chg="mod">
          <ac:chgData name="JATIN JAJAL" userId="3977d1a5be7f336d" providerId="LiveId" clId="{86FCED7A-4BE7-468F-9171-4C6588E047EE}" dt="2022-06-25T12:53:18.126" v="96" actId="27636"/>
          <ac:spMkLst>
            <pc:docMk/>
            <pc:sldMk cId="1020779541" sldId="275"/>
            <ac:spMk id="3" creationId="{00000000-0000-0000-0000-000000000000}"/>
          </ac:spMkLst>
        </pc:spChg>
        <pc:spChg chg="mod">
          <ac:chgData name="JATIN JAJAL" userId="3977d1a5be7f336d" providerId="LiveId" clId="{86FCED7A-4BE7-468F-9171-4C6588E047EE}" dt="2022-06-25T12:53:17.767" v="88"/>
          <ac:spMkLst>
            <pc:docMk/>
            <pc:sldMk cId="1020779541" sldId="275"/>
            <ac:spMk id="4" creationId="{00000000-0000-0000-0000-000000000000}"/>
          </ac:spMkLst>
        </pc:spChg>
      </pc:sldChg>
      <pc:sldChg chg="modSp">
        <pc:chgData name="JATIN JAJAL" userId="3977d1a5be7f336d" providerId="LiveId" clId="{86FCED7A-4BE7-468F-9171-4C6588E047EE}" dt="2022-06-25T12:53:17.767" v="88"/>
        <pc:sldMkLst>
          <pc:docMk/>
          <pc:sldMk cId="3531060220" sldId="276"/>
        </pc:sldMkLst>
        <pc:spChg chg="mod">
          <ac:chgData name="JATIN JAJAL" userId="3977d1a5be7f336d" providerId="LiveId" clId="{86FCED7A-4BE7-468F-9171-4C6588E047EE}" dt="2022-06-25T12:53:17.767" v="88"/>
          <ac:spMkLst>
            <pc:docMk/>
            <pc:sldMk cId="3531060220" sldId="276"/>
            <ac:spMk id="2" creationId="{00000000-0000-0000-0000-000000000000}"/>
          </ac:spMkLst>
        </pc:spChg>
        <pc:spChg chg="mod">
          <ac:chgData name="JATIN JAJAL" userId="3977d1a5be7f336d" providerId="LiveId" clId="{86FCED7A-4BE7-468F-9171-4C6588E047EE}" dt="2022-06-25T12:53:17.767" v="88"/>
          <ac:spMkLst>
            <pc:docMk/>
            <pc:sldMk cId="3531060220" sldId="276"/>
            <ac:spMk id="3" creationId="{00000000-0000-0000-0000-000000000000}"/>
          </ac:spMkLst>
        </pc:spChg>
        <pc:spChg chg="mod">
          <ac:chgData name="JATIN JAJAL" userId="3977d1a5be7f336d" providerId="LiveId" clId="{86FCED7A-4BE7-468F-9171-4C6588E047EE}" dt="2022-06-25T12:53:17.767" v="88"/>
          <ac:spMkLst>
            <pc:docMk/>
            <pc:sldMk cId="3531060220" sldId="276"/>
            <ac:spMk id="4" creationId="{00000000-0000-0000-0000-000000000000}"/>
          </ac:spMkLst>
        </pc:spChg>
      </pc:sldChg>
      <pc:sldChg chg="addSp delSp modSp mod setBg setClrOvrMap">
        <pc:chgData name="JATIN JAJAL" userId="3977d1a5be7f336d" providerId="LiveId" clId="{86FCED7A-4BE7-468F-9171-4C6588E047EE}" dt="2022-06-25T12:55:28.285" v="116" actId="255"/>
        <pc:sldMkLst>
          <pc:docMk/>
          <pc:sldMk cId="1685917309" sldId="278"/>
        </pc:sldMkLst>
        <pc:spChg chg="mod">
          <ac:chgData name="JATIN JAJAL" userId="3977d1a5be7f336d" providerId="LiveId" clId="{86FCED7A-4BE7-468F-9171-4C6588E047EE}" dt="2022-06-25T12:55:02.715" v="114" actId="26606"/>
          <ac:spMkLst>
            <pc:docMk/>
            <pc:sldMk cId="1685917309" sldId="278"/>
            <ac:spMk id="2" creationId="{00000000-0000-0000-0000-000000000000}"/>
          </ac:spMkLst>
        </pc:spChg>
        <pc:spChg chg="mod">
          <ac:chgData name="JATIN JAJAL" userId="3977d1a5be7f336d" providerId="LiveId" clId="{86FCED7A-4BE7-468F-9171-4C6588E047EE}" dt="2022-06-25T12:55:28.285" v="116" actId="255"/>
          <ac:spMkLst>
            <pc:docMk/>
            <pc:sldMk cId="1685917309" sldId="278"/>
            <ac:spMk id="3" creationId="{00000000-0000-0000-0000-000000000000}"/>
          </ac:spMkLst>
        </pc:spChg>
        <pc:spChg chg="mod">
          <ac:chgData name="JATIN JAJAL" userId="3977d1a5be7f336d" providerId="LiveId" clId="{86FCED7A-4BE7-468F-9171-4C6588E047EE}" dt="2022-06-25T12:55:02.715" v="114" actId="26606"/>
          <ac:spMkLst>
            <pc:docMk/>
            <pc:sldMk cId="1685917309" sldId="278"/>
            <ac:spMk id="4" creationId="{00000000-0000-0000-0000-000000000000}"/>
          </ac:spMkLst>
        </pc:spChg>
        <pc:spChg chg="add del">
          <ac:chgData name="JATIN JAJAL" userId="3977d1a5be7f336d" providerId="LiveId" clId="{86FCED7A-4BE7-468F-9171-4C6588E047EE}" dt="2022-06-25T12:55:02.652" v="113" actId="26606"/>
          <ac:spMkLst>
            <pc:docMk/>
            <pc:sldMk cId="1685917309" sldId="278"/>
            <ac:spMk id="13" creationId="{73C0A186-7444-4460-9C37-532E7671E99E}"/>
          </ac:spMkLst>
        </pc:spChg>
        <pc:spChg chg="add del">
          <ac:chgData name="JATIN JAJAL" userId="3977d1a5be7f336d" providerId="LiveId" clId="{86FCED7A-4BE7-468F-9171-4C6588E047EE}" dt="2022-06-25T12:54:58.247" v="111" actId="26606"/>
          <ac:spMkLst>
            <pc:docMk/>
            <pc:sldMk cId="1685917309" sldId="278"/>
            <ac:spMk id="14" creationId="{670D6F2B-93AF-47D6-9378-5E54BE0AC69F}"/>
          </ac:spMkLst>
        </pc:spChg>
        <pc:spChg chg="add del">
          <ac:chgData name="JATIN JAJAL" userId="3977d1a5be7f336d" providerId="LiveId" clId="{86FCED7A-4BE7-468F-9171-4C6588E047EE}" dt="2022-06-25T12:54:58.247" v="111" actId="26606"/>
          <ac:spMkLst>
            <pc:docMk/>
            <pc:sldMk cId="1685917309" sldId="278"/>
            <ac:spMk id="16" creationId="{D36F3EEA-55D4-4677-80E7-92D00B8F343B}"/>
          </ac:spMkLst>
        </pc:spChg>
        <pc:spChg chg="add">
          <ac:chgData name="JATIN JAJAL" userId="3977d1a5be7f336d" providerId="LiveId" clId="{86FCED7A-4BE7-468F-9171-4C6588E047EE}" dt="2022-06-25T12:55:02.715" v="114" actId="26606"/>
          <ac:spMkLst>
            <pc:docMk/>
            <pc:sldMk cId="1685917309" sldId="278"/>
            <ac:spMk id="17" creationId="{7D0F3F6D-A49D-4406-8D61-1C4F8D792F04}"/>
          </ac:spMkLst>
        </pc:spChg>
        <pc:spChg chg="add del">
          <ac:chgData name="JATIN JAJAL" userId="3977d1a5be7f336d" providerId="LiveId" clId="{86FCED7A-4BE7-468F-9171-4C6588E047EE}" dt="2022-06-25T12:54:58.247" v="111" actId="26606"/>
          <ac:spMkLst>
            <pc:docMk/>
            <pc:sldMk cId="1685917309" sldId="278"/>
            <ac:spMk id="18" creationId="{C91E93A7-6C7F-4F77-9CB0-280D958EF4D2}"/>
          </ac:spMkLst>
        </pc:spChg>
        <pc:spChg chg="add del">
          <ac:chgData name="JATIN JAJAL" userId="3977d1a5be7f336d" providerId="LiveId" clId="{86FCED7A-4BE7-468F-9171-4C6588E047EE}" dt="2022-06-25T12:54:58.247" v="111" actId="26606"/>
          <ac:spMkLst>
            <pc:docMk/>
            <pc:sldMk cId="1685917309" sldId="278"/>
            <ac:spMk id="20" creationId="{E4F17063-EDA4-417B-946F-BA357F3B390D}"/>
          </ac:spMkLst>
        </pc:spChg>
        <pc:spChg chg="add">
          <ac:chgData name="JATIN JAJAL" userId="3977d1a5be7f336d" providerId="LiveId" clId="{86FCED7A-4BE7-468F-9171-4C6588E047EE}" dt="2022-06-25T12:55:02.715" v="114" actId="26606"/>
          <ac:spMkLst>
            <pc:docMk/>
            <pc:sldMk cId="1685917309" sldId="278"/>
            <ac:spMk id="21" creationId="{9E382A3D-2F90-475C-8DF2-F666FEA3425B}"/>
          </ac:spMkLst>
        </pc:spChg>
        <pc:spChg chg="add">
          <ac:chgData name="JATIN JAJAL" userId="3977d1a5be7f336d" providerId="LiveId" clId="{86FCED7A-4BE7-468F-9171-4C6588E047EE}" dt="2022-06-25T12:55:02.715" v="114" actId="26606"/>
          <ac:spMkLst>
            <pc:docMk/>
            <pc:sldMk cId="1685917309" sldId="278"/>
            <ac:spMk id="27" creationId="{73C0A186-7444-4460-9C37-532E7671E99E}"/>
          </ac:spMkLst>
        </pc:spChg>
        <pc:spChg chg="add">
          <ac:chgData name="JATIN JAJAL" userId="3977d1a5be7f336d" providerId="LiveId" clId="{86FCED7A-4BE7-468F-9171-4C6588E047EE}" dt="2022-06-25T12:55:02.715" v="114" actId="26606"/>
          <ac:spMkLst>
            <pc:docMk/>
            <pc:sldMk cId="1685917309" sldId="278"/>
            <ac:spMk id="28" creationId="{D22D1B95-2B54-43E9-85D9-B489F6C5DD0F}"/>
          </ac:spMkLst>
        </pc:spChg>
        <pc:spChg chg="add">
          <ac:chgData name="JATIN JAJAL" userId="3977d1a5be7f336d" providerId="LiveId" clId="{86FCED7A-4BE7-468F-9171-4C6588E047EE}" dt="2022-06-25T12:55:02.715" v="114" actId="26606"/>
          <ac:spMkLst>
            <pc:docMk/>
            <pc:sldMk cId="1685917309" sldId="278"/>
            <ac:spMk id="29" creationId="{D953A318-DA8D-4405-9536-D889E45C5E3E}"/>
          </ac:spMkLst>
        </pc:spChg>
        <pc:grpChg chg="add del">
          <ac:chgData name="JATIN JAJAL" userId="3977d1a5be7f336d" providerId="LiveId" clId="{86FCED7A-4BE7-468F-9171-4C6588E047EE}" dt="2022-06-25T12:55:02.652" v="113" actId="26606"/>
          <ac:grpSpMkLst>
            <pc:docMk/>
            <pc:sldMk cId="1685917309" sldId="278"/>
            <ac:grpSpMk id="9" creationId="{93E10248-AF0E-477D-B4D2-47C02CE4E353}"/>
          </ac:grpSpMkLst>
        </pc:grpChg>
        <pc:grpChg chg="add del">
          <ac:chgData name="JATIN JAJAL" userId="3977d1a5be7f336d" providerId="LiveId" clId="{86FCED7A-4BE7-468F-9171-4C6588E047EE}" dt="2022-06-25T12:54:58.247" v="111" actId="26606"/>
          <ac:grpSpMkLst>
            <pc:docMk/>
            <pc:sldMk cId="1685917309" sldId="278"/>
            <ac:grpSpMk id="10" creationId="{6503EB0F-2257-4A3E-A73B-E1DE769B459F}"/>
          </ac:grpSpMkLst>
        </pc:grpChg>
        <pc:grpChg chg="add del">
          <ac:chgData name="JATIN JAJAL" userId="3977d1a5be7f336d" providerId="LiveId" clId="{86FCED7A-4BE7-468F-9171-4C6588E047EE}" dt="2022-06-25T12:55:02.652" v="113" actId="26606"/>
          <ac:grpSpMkLst>
            <pc:docMk/>
            <pc:sldMk cId="1685917309" sldId="278"/>
            <ac:grpSpMk id="15" creationId="{D4EC3799-3F52-48CE-85CC-83AED368EB42}"/>
          </ac:grpSpMkLst>
        </pc:grpChg>
        <pc:grpChg chg="add">
          <ac:chgData name="JATIN JAJAL" userId="3977d1a5be7f336d" providerId="LiveId" clId="{86FCED7A-4BE7-468F-9171-4C6588E047EE}" dt="2022-06-25T12:55:02.715" v="114" actId="26606"/>
          <ac:grpSpMkLst>
            <pc:docMk/>
            <pc:sldMk cId="1685917309" sldId="278"/>
            <ac:grpSpMk id="25" creationId="{93E10248-AF0E-477D-B4D2-47C02CE4E353}"/>
          </ac:grpSpMkLst>
        </pc:grpChg>
        <pc:picChg chg="add del">
          <ac:chgData name="JATIN JAJAL" userId="3977d1a5be7f336d" providerId="LiveId" clId="{86FCED7A-4BE7-468F-9171-4C6588E047EE}" dt="2022-06-25T12:54:58.247" v="111" actId="26606"/>
          <ac:picMkLst>
            <pc:docMk/>
            <pc:sldMk cId="1685917309" sldId="278"/>
            <ac:picMk id="6" creationId="{935EF771-61CE-BEF1-E252-841995200092}"/>
          </ac:picMkLst>
        </pc:picChg>
        <pc:cxnChg chg="add del">
          <ac:chgData name="JATIN JAJAL" userId="3977d1a5be7f336d" providerId="LiveId" clId="{86FCED7A-4BE7-468F-9171-4C6588E047EE}" dt="2022-06-25T12:55:02.652" v="113" actId="26606"/>
          <ac:cxnSpMkLst>
            <pc:docMk/>
            <pc:sldMk cId="1685917309" sldId="278"/>
            <ac:cxnSpMk id="19" creationId="{789E20C7-BB50-4317-93C7-90C8ED80B275}"/>
          </ac:cxnSpMkLst>
        </pc:cxnChg>
      </pc:sldChg>
      <pc:sldChg chg="modSp">
        <pc:chgData name="JATIN JAJAL" userId="3977d1a5be7f336d" providerId="LiveId" clId="{86FCED7A-4BE7-468F-9171-4C6588E047EE}" dt="2022-06-25T12:53:17.767" v="88"/>
        <pc:sldMkLst>
          <pc:docMk/>
          <pc:sldMk cId="3304682241" sldId="279"/>
        </pc:sldMkLst>
        <pc:spChg chg="mod">
          <ac:chgData name="JATIN JAJAL" userId="3977d1a5be7f336d" providerId="LiveId" clId="{86FCED7A-4BE7-468F-9171-4C6588E047EE}" dt="2022-06-25T12:53:17.767" v="88"/>
          <ac:spMkLst>
            <pc:docMk/>
            <pc:sldMk cId="3304682241" sldId="279"/>
            <ac:spMk id="3" creationId="{00000000-0000-0000-0000-000000000000}"/>
          </ac:spMkLst>
        </pc:spChg>
        <pc:spChg chg="mod">
          <ac:chgData name="JATIN JAJAL" userId="3977d1a5be7f336d" providerId="LiveId" clId="{86FCED7A-4BE7-468F-9171-4C6588E047EE}" dt="2022-06-25T12:53:17.767" v="88"/>
          <ac:spMkLst>
            <pc:docMk/>
            <pc:sldMk cId="3304682241" sldId="279"/>
            <ac:spMk id="4" creationId="{00000000-0000-0000-0000-000000000000}"/>
          </ac:spMkLst>
        </pc:spChg>
      </pc:sldChg>
      <pc:sldChg chg="modSp mod">
        <pc:chgData name="JATIN JAJAL" userId="3977d1a5be7f336d" providerId="LiveId" clId="{86FCED7A-4BE7-468F-9171-4C6588E047EE}" dt="2022-06-25T12:53:18.220" v="103" actId="27636"/>
        <pc:sldMkLst>
          <pc:docMk/>
          <pc:sldMk cId="3618560365" sldId="280"/>
        </pc:sldMkLst>
        <pc:spChg chg="mod">
          <ac:chgData name="JATIN JAJAL" userId="3977d1a5be7f336d" providerId="LiveId" clId="{86FCED7A-4BE7-468F-9171-4C6588E047EE}" dt="2022-06-25T12:53:17.767" v="88"/>
          <ac:spMkLst>
            <pc:docMk/>
            <pc:sldMk cId="3618560365" sldId="280"/>
            <ac:spMk id="2" creationId="{00000000-0000-0000-0000-000000000000}"/>
          </ac:spMkLst>
        </pc:spChg>
        <pc:spChg chg="mod">
          <ac:chgData name="JATIN JAJAL" userId="3977d1a5be7f336d" providerId="LiveId" clId="{86FCED7A-4BE7-468F-9171-4C6588E047EE}" dt="2022-06-25T12:53:18.220" v="103" actId="27636"/>
          <ac:spMkLst>
            <pc:docMk/>
            <pc:sldMk cId="3618560365" sldId="280"/>
            <ac:spMk id="3" creationId="{00000000-0000-0000-0000-000000000000}"/>
          </ac:spMkLst>
        </pc:spChg>
        <pc:spChg chg="mod">
          <ac:chgData name="JATIN JAJAL" userId="3977d1a5be7f336d" providerId="LiveId" clId="{86FCED7A-4BE7-468F-9171-4C6588E047EE}" dt="2022-06-25T12:53:17.767" v="88"/>
          <ac:spMkLst>
            <pc:docMk/>
            <pc:sldMk cId="3618560365" sldId="280"/>
            <ac:spMk id="4" creationId="{00000000-0000-0000-0000-000000000000}"/>
          </ac:spMkLst>
        </pc:spChg>
      </pc:sldChg>
      <pc:sldChg chg="modSp mod">
        <pc:chgData name="JATIN JAJAL" userId="3977d1a5be7f336d" providerId="LiveId" clId="{86FCED7A-4BE7-468F-9171-4C6588E047EE}" dt="2022-06-25T12:53:18.251" v="104" actId="27636"/>
        <pc:sldMkLst>
          <pc:docMk/>
          <pc:sldMk cId="2809323066" sldId="281"/>
        </pc:sldMkLst>
        <pc:spChg chg="mod">
          <ac:chgData name="JATIN JAJAL" userId="3977d1a5be7f336d" providerId="LiveId" clId="{86FCED7A-4BE7-468F-9171-4C6588E047EE}" dt="2022-06-25T12:53:17.767" v="88"/>
          <ac:spMkLst>
            <pc:docMk/>
            <pc:sldMk cId="2809323066" sldId="281"/>
            <ac:spMk id="2" creationId="{00000000-0000-0000-0000-000000000000}"/>
          </ac:spMkLst>
        </pc:spChg>
        <pc:spChg chg="mod">
          <ac:chgData name="JATIN JAJAL" userId="3977d1a5be7f336d" providerId="LiveId" clId="{86FCED7A-4BE7-468F-9171-4C6588E047EE}" dt="2022-06-25T12:53:18.251" v="104" actId="27636"/>
          <ac:spMkLst>
            <pc:docMk/>
            <pc:sldMk cId="2809323066" sldId="281"/>
            <ac:spMk id="3" creationId="{00000000-0000-0000-0000-000000000000}"/>
          </ac:spMkLst>
        </pc:spChg>
        <pc:spChg chg="mod">
          <ac:chgData name="JATIN JAJAL" userId="3977d1a5be7f336d" providerId="LiveId" clId="{86FCED7A-4BE7-468F-9171-4C6588E047EE}" dt="2022-06-25T12:53:17.767" v="88"/>
          <ac:spMkLst>
            <pc:docMk/>
            <pc:sldMk cId="2809323066" sldId="281"/>
            <ac:spMk id="4" creationId="{00000000-0000-0000-0000-000000000000}"/>
          </ac:spMkLst>
        </pc:spChg>
      </pc:sldChg>
      <pc:sldChg chg="modSp mod">
        <pc:chgData name="JATIN JAJAL" userId="3977d1a5be7f336d" providerId="LiveId" clId="{86FCED7A-4BE7-468F-9171-4C6588E047EE}" dt="2022-06-25T12:53:17.985" v="89" actId="27636"/>
        <pc:sldMkLst>
          <pc:docMk/>
          <pc:sldMk cId="2434854082" sldId="282"/>
        </pc:sldMkLst>
        <pc:spChg chg="mod">
          <ac:chgData name="JATIN JAJAL" userId="3977d1a5be7f336d" providerId="LiveId" clId="{86FCED7A-4BE7-468F-9171-4C6588E047EE}" dt="2022-06-25T12:53:17.767" v="88"/>
          <ac:spMkLst>
            <pc:docMk/>
            <pc:sldMk cId="2434854082" sldId="282"/>
            <ac:spMk id="2" creationId="{00000000-0000-0000-0000-000000000000}"/>
          </ac:spMkLst>
        </pc:spChg>
        <pc:spChg chg="mod">
          <ac:chgData name="JATIN JAJAL" userId="3977d1a5be7f336d" providerId="LiveId" clId="{86FCED7A-4BE7-468F-9171-4C6588E047EE}" dt="2022-06-25T12:53:17.985" v="89" actId="27636"/>
          <ac:spMkLst>
            <pc:docMk/>
            <pc:sldMk cId="2434854082" sldId="282"/>
            <ac:spMk id="3" creationId="{00000000-0000-0000-0000-000000000000}"/>
          </ac:spMkLst>
        </pc:spChg>
        <pc:spChg chg="mod">
          <ac:chgData name="JATIN JAJAL" userId="3977d1a5be7f336d" providerId="LiveId" clId="{86FCED7A-4BE7-468F-9171-4C6588E047EE}" dt="2022-06-25T12:53:17.767" v="88"/>
          <ac:spMkLst>
            <pc:docMk/>
            <pc:sldMk cId="2434854082" sldId="282"/>
            <ac:spMk id="4" creationId="{00000000-0000-0000-0000-000000000000}"/>
          </ac:spMkLst>
        </pc:spChg>
      </pc:sldChg>
      <pc:sldChg chg="modSp mod">
        <pc:chgData name="JATIN JAJAL" userId="3977d1a5be7f336d" providerId="LiveId" clId="{86FCED7A-4BE7-468F-9171-4C6588E047EE}" dt="2022-06-25T12:53:18.142" v="98" actId="27636"/>
        <pc:sldMkLst>
          <pc:docMk/>
          <pc:sldMk cId="1549566464" sldId="283"/>
        </pc:sldMkLst>
        <pc:spChg chg="mod">
          <ac:chgData name="JATIN JAJAL" userId="3977d1a5be7f336d" providerId="LiveId" clId="{86FCED7A-4BE7-468F-9171-4C6588E047EE}" dt="2022-06-25T12:53:18.126" v="97" actId="27636"/>
          <ac:spMkLst>
            <pc:docMk/>
            <pc:sldMk cId="1549566464" sldId="283"/>
            <ac:spMk id="2" creationId="{00000000-0000-0000-0000-000000000000}"/>
          </ac:spMkLst>
        </pc:spChg>
        <pc:spChg chg="mod">
          <ac:chgData name="JATIN JAJAL" userId="3977d1a5be7f336d" providerId="LiveId" clId="{86FCED7A-4BE7-468F-9171-4C6588E047EE}" dt="2022-06-25T12:53:18.142" v="98" actId="27636"/>
          <ac:spMkLst>
            <pc:docMk/>
            <pc:sldMk cId="1549566464" sldId="283"/>
            <ac:spMk id="3" creationId="{00000000-0000-0000-0000-000000000000}"/>
          </ac:spMkLst>
        </pc:spChg>
        <pc:spChg chg="mod">
          <ac:chgData name="JATIN JAJAL" userId="3977d1a5be7f336d" providerId="LiveId" clId="{86FCED7A-4BE7-468F-9171-4C6588E047EE}" dt="2022-06-25T12:53:17.767" v="88"/>
          <ac:spMkLst>
            <pc:docMk/>
            <pc:sldMk cId="1549566464" sldId="283"/>
            <ac:spMk id="4" creationId="{00000000-0000-0000-0000-000000000000}"/>
          </ac:spMkLst>
        </pc:spChg>
      </pc:sldChg>
      <pc:sldChg chg="modSp mod">
        <pc:chgData name="JATIN JAJAL" userId="3977d1a5be7f336d" providerId="LiveId" clId="{86FCED7A-4BE7-468F-9171-4C6588E047EE}" dt="2022-06-25T12:53:18.142" v="99" actId="27636"/>
        <pc:sldMkLst>
          <pc:docMk/>
          <pc:sldMk cId="1438882772" sldId="284"/>
        </pc:sldMkLst>
        <pc:spChg chg="mod">
          <ac:chgData name="JATIN JAJAL" userId="3977d1a5be7f336d" providerId="LiveId" clId="{86FCED7A-4BE7-468F-9171-4C6588E047EE}" dt="2022-06-25T12:53:18.142" v="99" actId="27636"/>
          <ac:spMkLst>
            <pc:docMk/>
            <pc:sldMk cId="1438882772" sldId="284"/>
            <ac:spMk id="2" creationId="{00000000-0000-0000-0000-000000000000}"/>
          </ac:spMkLst>
        </pc:spChg>
        <pc:spChg chg="mod">
          <ac:chgData name="JATIN JAJAL" userId="3977d1a5be7f336d" providerId="LiveId" clId="{86FCED7A-4BE7-468F-9171-4C6588E047EE}" dt="2022-06-25T12:53:17.767" v="88"/>
          <ac:spMkLst>
            <pc:docMk/>
            <pc:sldMk cId="1438882772" sldId="284"/>
            <ac:spMk id="3" creationId="{00000000-0000-0000-0000-000000000000}"/>
          </ac:spMkLst>
        </pc:spChg>
        <pc:spChg chg="mod">
          <ac:chgData name="JATIN JAJAL" userId="3977d1a5be7f336d" providerId="LiveId" clId="{86FCED7A-4BE7-468F-9171-4C6588E047EE}" dt="2022-06-25T12:53:17.767" v="88"/>
          <ac:spMkLst>
            <pc:docMk/>
            <pc:sldMk cId="1438882772" sldId="284"/>
            <ac:spMk id="4" creationId="{00000000-0000-0000-0000-000000000000}"/>
          </ac:spMkLst>
        </pc:spChg>
      </pc:sldChg>
      <pc:sldChg chg="modSp">
        <pc:chgData name="JATIN JAJAL" userId="3977d1a5be7f336d" providerId="LiveId" clId="{86FCED7A-4BE7-468F-9171-4C6588E047EE}" dt="2022-06-25T12:53:17.767" v="88"/>
        <pc:sldMkLst>
          <pc:docMk/>
          <pc:sldMk cId="2957753451" sldId="285"/>
        </pc:sldMkLst>
        <pc:spChg chg="mod">
          <ac:chgData name="JATIN JAJAL" userId="3977d1a5be7f336d" providerId="LiveId" clId="{86FCED7A-4BE7-468F-9171-4C6588E047EE}" dt="2022-06-25T12:53:17.767" v="88"/>
          <ac:spMkLst>
            <pc:docMk/>
            <pc:sldMk cId="2957753451" sldId="285"/>
            <ac:spMk id="2" creationId="{00000000-0000-0000-0000-000000000000}"/>
          </ac:spMkLst>
        </pc:spChg>
        <pc:spChg chg="mod">
          <ac:chgData name="JATIN JAJAL" userId="3977d1a5be7f336d" providerId="LiveId" clId="{86FCED7A-4BE7-468F-9171-4C6588E047EE}" dt="2022-06-25T12:53:17.767" v="88"/>
          <ac:spMkLst>
            <pc:docMk/>
            <pc:sldMk cId="2957753451" sldId="285"/>
            <ac:spMk id="3" creationId="{00000000-0000-0000-0000-000000000000}"/>
          </ac:spMkLst>
        </pc:spChg>
        <pc:spChg chg="mod">
          <ac:chgData name="JATIN JAJAL" userId="3977d1a5be7f336d" providerId="LiveId" clId="{86FCED7A-4BE7-468F-9171-4C6588E047EE}" dt="2022-06-25T12:53:17.767" v="88"/>
          <ac:spMkLst>
            <pc:docMk/>
            <pc:sldMk cId="2957753451" sldId="285"/>
            <ac:spMk id="4" creationId="{00000000-0000-0000-0000-000000000000}"/>
          </ac:spMkLst>
        </pc:spChg>
      </pc:sldChg>
      <pc:sldChg chg="modSp mod">
        <pc:chgData name="JATIN JAJAL" userId="3977d1a5be7f336d" providerId="LiveId" clId="{86FCED7A-4BE7-468F-9171-4C6588E047EE}" dt="2022-06-25T12:53:18.142" v="100" actId="27636"/>
        <pc:sldMkLst>
          <pc:docMk/>
          <pc:sldMk cId="2000044028" sldId="287"/>
        </pc:sldMkLst>
        <pc:spChg chg="mod">
          <ac:chgData name="JATIN JAJAL" userId="3977d1a5be7f336d" providerId="LiveId" clId="{86FCED7A-4BE7-468F-9171-4C6588E047EE}" dt="2022-06-25T12:53:18.142" v="100" actId="27636"/>
          <ac:spMkLst>
            <pc:docMk/>
            <pc:sldMk cId="2000044028" sldId="287"/>
            <ac:spMk id="2" creationId="{00000000-0000-0000-0000-000000000000}"/>
          </ac:spMkLst>
        </pc:spChg>
        <pc:spChg chg="mod">
          <ac:chgData name="JATIN JAJAL" userId="3977d1a5be7f336d" providerId="LiveId" clId="{86FCED7A-4BE7-468F-9171-4C6588E047EE}" dt="2022-06-25T12:53:17.767" v="88"/>
          <ac:spMkLst>
            <pc:docMk/>
            <pc:sldMk cId="2000044028" sldId="287"/>
            <ac:spMk id="3" creationId="{00000000-0000-0000-0000-000000000000}"/>
          </ac:spMkLst>
        </pc:spChg>
        <pc:graphicFrameChg chg="mod">
          <ac:chgData name="JATIN JAJAL" userId="3977d1a5be7f336d" providerId="LiveId" clId="{86FCED7A-4BE7-468F-9171-4C6588E047EE}" dt="2022-06-25T12:53:17.767" v="88"/>
          <ac:graphicFrameMkLst>
            <pc:docMk/>
            <pc:sldMk cId="2000044028" sldId="287"/>
            <ac:graphicFrameMk id="4" creationId="{00000000-0000-0000-0000-000000000000}"/>
          </ac:graphicFrameMkLst>
        </pc:graphicFrameChg>
      </pc:sldChg>
      <pc:sldChg chg="modSp mod">
        <pc:chgData name="JATIN JAJAL" userId="3977d1a5be7f336d" providerId="LiveId" clId="{86FCED7A-4BE7-468F-9171-4C6588E047EE}" dt="2022-06-25T12:53:17.767" v="88"/>
        <pc:sldMkLst>
          <pc:docMk/>
          <pc:sldMk cId="3076522395" sldId="288"/>
        </pc:sldMkLst>
        <pc:spChg chg="mod">
          <ac:chgData name="JATIN JAJAL" userId="3977d1a5be7f336d" providerId="LiveId" clId="{86FCED7A-4BE7-468F-9171-4C6588E047EE}" dt="2022-06-25T12:53:17.767" v="88"/>
          <ac:spMkLst>
            <pc:docMk/>
            <pc:sldMk cId="3076522395" sldId="288"/>
            <ac:spMk id="2" creationId="{00000000-0000-0000-0000-000000000000}"/>
          </ac:spMkLst>
        </pc:spChg>
        <pc:spChg chg="mod">
          <ac:chgData name="JATIN JAJAL" userId="3977d1a5be7f336d" providerId="LiveId" clId="{86FCED7A-4BE7-468F-9171-4C6588E047EE}" dt="2022-06-25T12:53:17.767" v="88"/>
          <ac:spMkLst>
            <pc:docMk/>
            <pc:sldMk cId="3076522395" sldId="288"/>
            <ac:spMk id="3" creationId="{00000000-0000-0000-0000-000000000000}"/>
          </ac:spMkLst>
        </pc:spChg>
        <pc:spChg chg="mod">
          <ac:chgData name="JATIN JAJAL" userId="3977d1a5be7f336d" providerId="LiveId" clId="{86FCED7A-4BE7-468F-9171-4C6588E047EE}" dt="2022-06-25T12:53:17.767" v="88"/>
          <ac:spMkLst>
            <pc:docMk/>
            <pc:sldMk cId="3076522395" sldId="288"/>
            <ac:spMk id="4" creationId="{00000000-0000-0000-0000-000000000000}"/>
          </ac:spMkLst>
        </pc:spChg>
      </pc:sldChg>
      <pc:sldChg chg="modSp">
        <pc:chgData name="JATIN JAJAL" userId="3977d1a5be7f336d" providerId="LiveId" clId="{86FCED7A-4BE7-468F-9171-4C6588E047EE}" dt="2022-06-25T12:53:17.767" v="88"/>
        <pc:sldMkLst>
          <pc:docMk/>
          <pc:sldMk cId="1368644335" sldId="289"/>
        </pc:sldMkLst>
        <pc:spChg chg="mod">
          <ac:chgData name="JATIN JAJAL" userId="3977d1a5be7f336d" providerId="LiveId" clId="{86FCED7A-4BE7-468F-9171-4C6588E047EE}" dt="2022-06-25T12:53:17.767" v="88"/>
          <ac:spMkLst>
            <pc:docMk/>
            <pc:sldMk cId="1368644335" sldId="289"/>
            <ac:spMk id="2" creationId="{00000000-0000-0000-0000-000000000000}"/>
          </ac:spMkLst>
        </pc:spChg>
        <pc:spChg chg="mod">
          <ac:chgData name="JATIN JAJAL" userId="3977d1a5be7f336d" providerId="LiveId" clId="{86FCED7A-4BE7-468F-9171-4C6588E047EE}" dt="2022-06-25T12:53:17.767" v="88"/>
          <ac:spMkLst>
            <pc:docMk/>
            <pc:sldMk cId="1368644335" sldId="289"/>
            <ac:spMk id="3" creationId="{00000000-0000-0000-0000-000000000000}"/>
          </ac:spMkLst>
        </pc:spChg>
        <pc:spChg chg="mod">
          <ac:chgData name="JATIN JAJAL" userId="3977d1a5be7f336d" providerId="LiveId" clId="{86FCED7A-4BE7-468F-9171-4C6588E047EE}" dt="2022-06-25T12:53:17.767" v="88"/>
          <ac:spMkLst>
            <pc:docMk/>
            <pc:sldMk cId="1368644335" sldId="289"/>
            <ac:spMk id="4" creationId="{00000000-0000-0000-0000-000000000000}"/>
          </ac:spMkLst>
        </pc:spChg>
      </pc:sldChg>
      <pc:sldChg chg="addSp delSp modSp mod setBg setClrOvrMap">
        <pc:chgData name="JATIN JAJAL" userId="3977d1a5be7f336d" providerId="LiveId" clId="{86FCED7A-4BE7-468F-9171-4C6588E047EE}" dt="2022-06-25T12:54:06.384" v="107" actId="26606"/>
        <pc:sldMkLst>
          <pc:docMk/>
          <pc:sldMk cId="1857506036" sldId="290"/>
        </pc:sldMkLst>
        <pc:spChg chg="mod">
          <ac:chgData name="JATIN JAJAL" userId="3977d1a5be7f336d" providerId="LiveId" clId="{86FCED7A-4BE7-468F-9171-4C6588E047EE}" dt="2022-06-25T12:54:06.384" v="107" actId="26606"/>
          <ac:spMkLst>
            <pc:docMk/>
            <pc:sldMk cId="1857506036" sldId="290"/>
            <ac:spMk id="2" creationId="{00000000-0000-0000-0000-000000000000}"/>
          </ac:spMkLst>
        </pc:spChg>
        <pc:spChg chg="del mod">
          <ac:chgData name="JATIN JAJAL" userId="3977d1a5be7f336d" providerId="LiveId" clId="{86FCED7A-4BE7-468F-9171-4C6588E047EE}" dt="2022-06-25T12:54:06.384" v="107" actId="26606"/>
          <ac:spMkLst>
            <pc:docMk/>
            <pc:sldMk cId="1857506036" sldId="290"/>
            <ac:spMk id="3" creationId="{00000000-0000-0000-0000-000000000000}"/>
          </ac:spMkLst>
        </pc:spChg>
        <pc:spChg chg="mod">
          <ac:chgData name="JATIN JAJAL" userId="3977d1a5be7f336d" providerId="LiveId" clId="{86FCED7A-4BE7-468F-9171-4C6588E047EE}" dt="2022-06-25T12:54:06.384" v="107" actId="26606"/>
          <ac:spMkLst>
            <pc:docMk/>
            <pc:sldMk cId="1857506036" sldId="290"/>
            <ac:spMk id="4" creationId="{00000000-0000-0000-0000-000000000000}"/>
          </ac:spMkLst>
        </pc:spChg>
        <pc:spChg chg="add">
          <ac:chgData name="JATIN JAJAL" userId="3977d1a5be7f336d" providerId="LiveId" clId="{86FCED7A-4BE7-468F-9171-4C6588E047EE}" dt="2022-06-25T12:54:06.384" v="107" actId="26606"/>
          <ac:spMkLst>
            <pc:docMk/>
            <pc:sldMk cId="1857506036" sldId="290"/>
            <ac:spMk id="14" creationId="{F9ED434F-8767-46CC-B26B-5AF62FF01E66}"/>
          </ac:spMkLst>
        </pc:spChg>
        <pc:grpChg chg="add">
          <ac:chgData name="JATIN JAJAL" userId="3977d1a5be7f336d" providerId="LiveId" clId="{86FCED7A-4BE7-468F-9171-4C6588E047EE}" dt="2022-06-25T12:54:06.384" v="107" actId="26606"/>
          <ac:grpSpMkLst>
            <pc:docMk/>
            <pc:sldMk cId="1857506036" sldId="290"/>
            <ac:grpSpMk id="10" creationId="{2F448CB3-7B4F-45D7-B7C0-DF553DF61453}"/>
          </ac:grpSpMkLst>
        </pc:grpChg>
        <pc:graphicFrameChg chg="add">
          <ac:chgData name="JATIN JAJAL" userId="3977d1a5be7f336d" providerId="LiveId" clId="{86FCED7A-4BE7-468F-9171-4C6588E047EE}" dt="2022-06-25T12:54:06.384" v="107" actId="26606"/>
          <ac:graphicFrameMkLst>
            <pc:docMk/>
            <pc:sldMk cId="1857506036" sldId="290"/>
            <ac:graphicFrameMk id="6" creationId="{7C69B3A4-B701-7FD5-E72C-DEA254F4C4D5}"/>
          </ac:graphicFrameMkLst>
        </pc:graphicFrameChg>
      </pc:sldChg>
      <pc:sldChg chg="modSp mod">
        <pc:chgData name="JATIN JAJAL" userId="3977d1a5be7f336d" providerId="LiveId" clId="{86FCED7A-4BE7-468F-9171-4C6588E047EE}" dt="2022-06-25T12:53:18.189" v="102" actId="27636"/>
        <pc:sldMkLst>
          <pc:docMk/>
          <pc:sldMk cId="1250883057" sldId="291"/>
        </pc:sldMkLst>
        <pc:spChg chg="mod">
          <ac:chgData name="JATIN JAJAL" userId="3977d1a5be7f336d" providerId="LiveId" clId="{86FCED7A-4BE7-468F-9171-4C6588E047EE}" dt="2022-06-25T12:53:17.767" v="88"/>
          <ac:spMkLst>
            <pc:docMk/>
            <pc:sldMk cId="1250883057" sldId="291"/>
            <ac:spMk id="2" creationId="{00000000-0000-0000-0000-000000000000}"/>
          </ac:spMkLst>
        </pc:spChg>
        <pc:spChg chg="mod">
          <ac:chgData name="JATIN JAJAL" userId="3977d1a5be7f336d" providerId="LiveId" clId="{86FCED7A-4BE7-468F-9171-4C6588E047EE}" dt="2022-06-25T12:53:18.189" v="102" actId="27636"/>
          <ac:spMkLst>
            <pc:docMk/>
            <pc:sldMk cId="1250883057" sldId="291"/>
            <ac:spMk id="3" creationId="{00000000-0000-0000-0000-000000000000}"/>
          </ac:spMkLst>
        </pc:spChg>
        <pc:spChg chg="mod">
          <ac:chgData name="JATIN JAJAL" userId="3977d1a5be7f336d" providerId="LiveId" clId="{86FCED7A-4BE7-468F-9171-4C6588E047EE}" dt="2022-06-25T12:53:17.767" v="88"/>
          <ac:spMkLst>
            <pc:docMk/>
            <pc:sldMk cId="1250883057" sldId="291"/>
            <ac:spMk id="4" creationId="{00000000-0000-0000-0000-000000000000}"/>
          </ac:spMkLst>
        </pc:spChg>
      </pc:sldChg>
    </pc:docChg>
  </pc:docChgLst>
  <pc:docChgLst>
    <pc:chgData name="JATIN" userId="3977d1a5be7f336d" providerId="LiveId" clId="{1BEE1FAF-FF22-4735-B7D9-6D1DE39C8391}"/>
    <pc:docChg chg="undo custSel addSld delSld modSld sldOrd modNotesMaster">
      <pc:chgData name="JATIN" userId="3977d1a5be7f336d" providerId="LiveId" clId="{1BEE1FAF-FF22-4735-B7D9-6D1DE39C8391}" dt="2023-07-06T15:38:28.835" v="2339"/>
      <pc:docMkLst>
        <pc:docMk/>
      </pc:docMkLst>
      <pc:sldChg chg="del">
        <pc:chgData name="JATIN" userId="3977d1a5be7f336d" providerId="LiveId" clId="{1BEE1FAF-FF22-4735-B7D9-6D1DE39C8391}" dt="2023-07-05T12:40:53.274" v="42" actId="47"/>
        <pc:sldMkLst>
          <pc:docMk/>
          <pc:sldMk cId="4119602517" sldId="257"/>
        </pc:sldMkLst>
      </pc:sldChg>
      <pc:sldChg chg="modSp mod">
        <pc:chgData name="JATIN" userId="3977d1a5be7f336d" providerId="LiveId" clId="{1BEE1FAF-FF22-4735-B7D9-6D1DE39C8391}" dt="2023-07-05T12:40:28.638" v="41" actId="20577"/>
        <pc:sldMkLst>
          <pc:docMk/>
          <pc:sldMk cId="1974885358" sldId="260"/>
        </pc:sldMkLst>
        <pc:spChg chg="mod">
          <ac:chgData name="JATIN" userId="3977d1a5be7f336d" providerId="LiveId" clId="{1BEE1FAF-FF22-4735-B7D9-6D1DE39C8391}" dt="2023-07-05T12:40:28.638" v="41" actId="20577"/>
          <ac:spMkLst>
            <pc:docMk/>
            <pc:sldMk cId="1974885358" sldId="260"/>
            <ac:spMk id="3" creationId="{00000000-0000-0000-0000-000000000000}"/>
          </ac:spMkLst>
        </pc:spChg>
      </pc:sldChg>
      <pc:sldChg chg="modSp mod">
        <pc:chgData name="JATIN" userId="3977d1a5be7f336d" providerId="LiveId" clId="{1BEE1FAF-FF22-4735-B7D9-6D1DE39C8391}" dt="2023-07-06T06:12:15.575" v="637" actId="6549"/>
        <pc:sldMkLst>
          <pc:docMk/>
          <pc:sldMk cId="1039316861" sldId="261"/>
        </pc:sldMkLst>
        <pc:spChg chg="mod">
          <ac:chgData name="JATIN" userId="3977d1a5be7f336d" providerId="LiveId" clId="{1BEE1FAF-FF22-4735-B7D9-6D1DE39C8391}" dt="2023-07-06T05:48:55.987" v="566" actId="20577"/>
          <ac:spMkLst>
            <pc:docMk/>
            <pc:sldMk cId="1039316861" sldId="261"/>
            <ac:spMk id="2" creationId="{00000000-0000-0000-0000-000000000000}"/>
          </ac:spMkLst>
        </pc:spChg>
        <pc:spChg chg="mod">
          <ac:chgData name="JATIN" userId="3977d1a5be7f336d" providerId="LiveId" clId="{1BEE1FAF-FF22-4735-B7D9-6D1DE39C8391}" dt="2023-07-06T06:12:15.575" v="637" actId="6549"/>
          <ac:spMkLst>
            <pc:docMk/>
            <pc:sldMk cId="1039316861" sldId="261"/>
            <ac:spMk id="3" creationId="{00000000-0000-0000-0000-000000000000}"/>
          </ac:spMkLst>
        </pc:spChg>
      </pc:sldChg>
      <pc:sldChg chg="modSp mod">
        <pc:chgData name="JATIN" userId="3977d1a5be7f336d" providerId="LiveId" clId="{1BEE1FAF-FF22-4735-B7D9-6D1DE39C8391}" dt="2023-07-06T06:17:02.605" v="745" actId="313"/>
        <pc:sldMkLst>
          <pc:docMk/>
          <pc:sldMk cId="424764668" sldId="262"/>
        </pc:sldMkLst>
        <pc:spChg chg="mod">
          <ac:chgData name="JATIN" userId="3977d1a5be7f336d" providerId="LiveId" clId="{1BEE1FAF-FF22-4735-B7D9-6D1DE39C8391}" dt="2023-07-06T06:17:02.605" v="745" actId="313"/>
          <ac:spMkLst>
            <pc:docMk/>
            <pc:sldMk cId="424764668" sldId="262"/>
            <ac:spMk id="3" creationId="{00000000-0000-0000-0000-000000000000}"/>
          </ac:spMkLst>
        </pc:spChg>
      </pc:sldChg>
      <pc:sldChg chg="modSp mod">
        <pc:chgData name="JATIN" userId="3977d1a5be7f336d" providerId="LiveId" clId="{1BEE1FAF-FF22-4735-B7D9-6D1DE39C8391}" dt="2023-07-06T07:24:43.500" v="822" actId="6549"/>
        <pc:sldMkLst>
          <pc:docMk/>
          <pc:sldMk cId="3781335743" sldId="264"/>
        </pc:sldMkLst>
        <pc:spChg chg="mod">
          <ac:chgData name="JATIN" userId="3977d1a5be7f336d" providerId="LiveId" clId="{1BEE1FAF-FF22-4735-B7D9-6D1DE39C8391}" dt="2023-07-06T07:24:43.500" v="822" actId="6549"/>
          <ac:spMkLst>
            <pc:docMk/>
            <pc:sldMk cId="3781335743" sldId="264"/>
            <ac:spMk id="3" creationId="{00000000-0000-0000-0000-000000000000}"/>
          </ac:spMkLst>
        </pc:spChg>
      </pc:sldChg>
      <pc:sldChg chg="modSp mod">
        <pc:chgData name="JATIN" userId="3977d1a5be7f336d" providerId="LiveId" clId="{1BEE1FAF-FF22-4735-B7D9-6D1DE39C8391}" dt="2023-07-06T08:12:13.477" v="892" actId="20577"/>
        <pc:sldMkLst>
          <pc:docMk/>
          <pc:sldMk cId="768860324" sldId="265"/>
        </pc:sldMkLst>
        <pc:spChg chg="mod">
          <ac:chgData name="JATIN" userId="3977d1a5be7f336d" providerId="LiveId" clId="{1BEE1FAF-FF22-4735-B7D9-6D1DE39C8391}" dt="2023-07-06T08:12:13.477" v="892" actId="20577"/>
          <ac:spMkLst>
            <pc:docMk/>
            <pc:sldMk cId="768860324" sldId="265"/>
            <ac:spMk id="3" creationId="{00000000-0000-0000-0000-000000000000}"/>
          </ac:spMkLst>
        </pc:spChg>
      </pc:sldChg>
      <pc:sldChg chg="addSp delSp modSp mod ord">
        <pc:chgData name="JATIN" userId="3977d1a5be7f336d" providerId="LiveId" clId="{1BEE1FAF-FF22-4735-B7D9-6D1DE39C8391}" dt="2023-07-06T15:38:01.914" v="2334"/>
        <pc:sldMkLst>
          <pc:docMk/>
          <pc:sldMk cId="441442281" sldId="267"/>
        </pc:sldMkLst>
        <pc:spChg chg="mod">
          <ac:chgData name="JATIN" userId="3977d1a5be7f336d" providerId="LiveId" clId="{1BEE1FAF-FF22-4735-B7D9-6D1DE39C8391}" dt="2023-07-06T11:37:16.251" v="1802" actId="33524"/>
          <ac:spMkLst>
            <pc:docMk/>
            <pc:sldMk cId="441442281" sldId="267"/>
            <ac:spMk id="3" creationId="{00000000-0000-0000-0000-000000000000}"/>
          </ac:spMkLst>
        </pc:spChg>
        <pc:spChg chg="add del">
          <ac:chgData name="JATIN" userId="3977d1a5be7f336d" providerId="LiveId" clId="{1BEE1FAF-FF22-4735-B7D9-6D1DE39C8391}" dt="2023-07-06T15:37:49.594" v="2331" actId="22"/>
          <ac:spMkLst>
            <pc:docMk/>
            <pc:sldMk cId="441442281" sldId="267"/>
            <ac:spMk id="6" creationId="{262880A3-3B17-E201-374C-911B40FB5ACD}"/>
          </ac:spMkLst>
        </pc:spChg>
      </pc:sldChg>
      <pc:sldChg chg="modSp mod">
        <pc:chgData name="JATIN" userId="3977d1a5be7f336d" providerId="LiveId" clId="{1BEE1FAF-FF22-4735-B7D9-6D1DE39C8391}" dt="2023-07-06T11:28:00.369" v="1650" actId="20577"/>
        <pc:sldMkLst>
          <pc:docMk/>
          <pc:sldMk cId="4270839793" sldId="268"/>
        </pc:sldMkLst>
        <pc:spChg chg="mod">
          <ac:chgData name="JATIN" userId="3977d1a5be7f336d" providerId="LiveId" clId="{1BEE1FAF-FF22-4735-B7D9-6D1DE39C8391}" dt="2023-07-06T11:28:00.369" v="1650" actId="20577"/>
          <ac:spMkLst>
            <pc:docMk/>
            <pc:sldMk cId="4270839793" sldId="268"/>
            <ac:spMk id="3" creationId="{00000000-0000-0000-0000-000000000000}"/>
          </ac:spMkLst>
        </pc:spChg>
      </pc:sldChg>
      <pc:sldChg chg="del">
        <pc:chgData name="JATIN" userId="3977d1a5be7f336d" providerId="LiveId" clId="{1BEE1FAF-FF22-4735-B7D9-6D1DE39C8391}" dt="2023-07-06T11:30:45.033" v="1651" actId="47"/>
        <pc:sldMkLst>
          <pc:docMk/>
          <pc:sldMk cId="3176534859" sldId="269"/>
        </pc:sldMkLst>
      </pc:sldChg>
      <pc:sldChg chg="del">
        <pc:chgData name="JATIN" userId="3977d1a5be7f336d" providerId="LiveId" clId="{1BEE1FAF-FF22-4735-B7D9-6D1DE39C8391}" dt="2023-07-06T11:30:46.409" v="1652" actId="47"/>
        <pc:sldMkLst>
          <pc:docMk/>
          <pc:sldMk cId="3176534859" sldId="270"/>
        </pc:sldMkLst>
      </pc:sldChg>
      <pc:sldChg chg="del">
        <pc:chgData name="JATIN" userId="3977d1a5be7f336d" providerId="LiveId" clId="{1BEE1FAF-FF22-4735-B7D9-6D1DE39C8391}" dt="2023-07-06T11:30:48.424" v="1653" actId="47"/>
        <pc:sldMkLst>
          <pc:docMk/>
          <pc:sldMk cId="2784815503" sldId="272"/>
        </pc:sldMkLst>
      </pc:sldChg>
      <pc:sldChg chg="del">
        <pc:chgData name="JATIN" userId="3977d1a5be7f336d" providerId="LiveId" clId="{1BEE1FAF-FF22-4735-B7D9-6D1DE39C8391}" dt="2023-07-06T11:30:49.377" v="1654" actId="47"/>
        <pc:sldMkLst>
          <pc:docMk/>
          <pc:sldMk cId="200303321" sldId="273"/>
        </pc:sldMkLst>
      </pc:sldChg>
      <pc:sldChg chg="del">
        <pc:chgData name="JATIN" userId="3977d1a5be7f336d" providerId="LiveId" clId="{1BEE1FAF-FF22-4735-B7D9-6D1DE39C8391}" dt="2023-07-06T11:30:50.533" v="1655" actId="47"/>
        <pc:sldMkLst>
          <pc:docMk/>
          <pc:sldMk cId="2684195098" sldId="274"/>
        </pc:sldMkLst>
      </pc:sldChg>
      <pc:sldChg chg="del">
        <pc:chgData name="JATIN" userId="3977d1a5be7f336d" providerId="LiveId" clId="{1BEE1FAF-FF22-4735-B7D9-6D1DE39C8391}" dt="2023-07-06T11:30:55.407" v="1656" actId="47"/>
        <pc:sldMkLst>
          <pc:docMk/>
          <pc:sldMk cId="1020779541" sldId="275"/>
        </pc:sldMkLst>
      </pc:sldChg>
      <pc:sldChg chg="del">
        <pc:chgData name="JATIN" userId="3977d1a5be7f336d" providerId="LiveId" clId="{1BEE1FAF-FF22-4735-B7D9-6D1DE39C8391}" dt="2023-07-06T04:58:01.698" v="75" actId="47"/>
        <pc:sldMkLst>
          <pc:docMk/>
          <pc:sldMk cId="3304682241" sldId="279"/>
        </pc:sldMkLst>
      </pc:sldChg>
      <pc:sldChg chg="modSp mod">
        <pc:chgData name="JATIN" userId="3977d1a5be7f336d" providerId="LiveId" clId="{1BEE1FAF-FF22-4735-B7D9-6D1DE39C8391}" dt="2023-07-06T05:50:30.273" v="634" actId="20577"/>
        <pc:sldMkLst>
          <pc:docMk/>
          <pc:sldMk cId="2434854082" sldId="282"/>
        </pc:sldMkLst>
        <pc:spChg chg="mod">
          <ac:chgData name="JATIN" userId="3977d1a5be7f336d" providerId="LiveId" clId="{1BEE1FAF-FF22-4735-B7D9-6D1DE39C8391}" dt="2023-07-06T05:50:30.273" v="634" actId="20577"/>
          <ac:spMkLst>
            <pc:docMk/>
            <pc:sldMk cId="2434854082" sldId="282"/>
            <ac:spMk id="3" creationId="{00000000-0000-0000-0000-000000000000}"/>
          </ac:spMkLst>
        </pc:spChg>
      </pc:sldChg>
      <pc:sldChg chg="add del">
        <pc:chgData name="JATIN" userId="3977d1a5be7f336d" providerId="LiveId" clId="{1BEE1FAF-FF22-4735-B7D9-6D1DE39C8391}" dt="2023-07-06T12:15:08.851" v="1805" actId="47"/>
        <pc:sldMkLst>
          <pc:docMk/>
          <pc:sldMk cId="1549566464" sldId="283"/>
        </pc:sldMkLst>
      </pc:sldChg>
      <pc:sldChg chg="addSp modSp mod">
        <pc:chgData name="JATIN" userId="3977d1a5be7f336d" providerId="LiveId" clId="{1BEE1FAF-FF22-4735-B7D9-6D1DE39C8391}" dt="2023-07-06T12:34:56.104" v="2308" actId="6549"/>
        <pc:sldMkLst>
          <pc:docMk/>
          <pc:sldMk cId="1438882772" sldId="284"/>
        </pc:sldMkLst>
        <pc:spChg chg="mod">
          <ac:chgData name="JATIN" userId="3977d1a5be7f336d" providerId="LiveId" clId="{1BEE1FAF-FF22-4735-B7D9-6D1DE39C8391}" dt="2023-07-06T12:33:31.936" v="2173" actId="20577"/>
          <ac:spMkLst>
            <pc:docMk/>
            <pc:sldMk cId="1438882772" sldId="284"/>
            <ac:spMk id="2" creationId="{00000000-0000-0000-0000-000000000000}"/>
          </ac:spMkLst>
        </pc:spChg>
        <pc:spChg chg="mod">
          <ac:chgData name="JATIN" userId="3977d1a5be7f336d" providerId="LiveId" clId="{1BEE1FAF-FF22-4735-B7D9-6D1DE39C8391}" dt="2023-07-06T12:33:01.143" v="2152" actId="14100"/>
          <ac:spMkLst>
            <pc:docMk/>
            <pc:sldMk cId="1438882772" sldId="284"/>
            <ac:spMk id="3" creationId="{00000000-0000-0000-0000-000000000000}"/>
          </ac:spMkLst>
        </pc:spChg>
        <pc:graphicFrameChg chg="add mod modGraphic">
          <ac:chgData name="JATIN" userId="3977d1a5be7f336d" providerId="LiveId" clId="{1BEE1FAF-FF22-4735-B7D9-6D1DE39C8391}" dt="2023-07-06T12:34:56.104" v="2308" actId="6549"/>
          <ac:graphicFrameMkLst>
            <pc:docMk/>
            <pc:sldMk cId="1438882772" sldId="284"/>
            <ac:graphicFrameMk id="5" creationId="{319FC566-705A-DB60-9C77-3A6AE0461525}"/>
          </ac:graphicFrameMkLst>
        </pc:graphicFrameChg>
      </pc:sldChg>
      <pc:sldChg chg="del">
        <pc:chgData name="JATIN" userId="3977d1a5be7f336d" providerId="LiveId" clId="{1BEE1FAF-FF22-4735-B7D9-6D1DE39C8391}" dt="2023-07-06T13:19:00.303" v="2326" actId="47"/>
        <pc:sldMkLst>
          <pc:docMk/>
          <pc:sldMk cId="2000044028" sldId="287"/>
        </pc:sldMkLst>
      </pc:sldChg>
      <pc:sldChg chg="modSp mod">
        <pc:chgData name="JATIN" userId="3977d1a5be7f336d" providerId="LiveId" clId="{1BEE1FAF-FF22-4735-B7D9-6D1DE39C8391}" dt="2023-07-06T13:19:16.778" v="2327" actId="6549"/>
        <pc:sldMkLst>
          <pc:docMk/>
          <pc:sldMk cId="3076522395" sldId="288"/>
        </pc:sldMkLst>
        <pc:spChg chg="mod">
          <ac:chgData name="JATIN" userId="3977d1a5be7f336d" providerId="LiveId" clId="{1BEE1FAF-FF22-4735-B7D9-6D1DE39C8391}" dt="2023-07-06T13:19:16.778" v="2327" actId="6549"/>
          <ac:spMkLst>
            <pc:docMk/>
            <pc:sldMk cId="3076522395" sldId="288"/>
            <ac:spMk id="3" creationId="{00000000-0000-0000-0000-000000000000}"/>
          </ac:spMkLst>
        </pc:spChg>
      </pc:sldChg>
      <pc:sldChg chg="modSp mod">
        <pc:chgData name="JATIN" userId="3977d1a5be7f336d" providerId="LiveId" clId="{1BEE1FAF-FF22-4735-B7D9-6D1DE39C8391}" dt="2023-07-06T04:58:34.972" v="124" actId="20577"/>
        <pc:sldMkLst>
          <pc:docMk/>
          <pc:sldMk cId="1368644335" sldId="289"/>
        </pc:sldMkLst>
        <pc:spChg chg="mod">
          <ac:chgData name="JATIN" userId="3977d1a5be7f336d" providerId="LiveId" clId="{1BEE1FAF-FF22-4735-B7D9-6D1DE39C8391}" dt="2023-07-06T04:58:34.972" v="124" actId="20577"/>
          <ac:spMkLst>
            <pc:docMk/>
            <pc:sldMk cId="1368644335" sldId="289"/>
            <ac:spMk id="3" creationId="{00000000-0000-0000-0000-000000000000}"/>
          </ac:spMkLst>
        </pc:spChg>
      </pc:sldChg>
      <pc:sldChg chg="modSp mod">
        <pc:chgData name="JATIN" userId="3977d1a5be7f336d" providerId="LiveId" clId="{1BEE1FAF-FF22-4735-B7D9-6D1DE39C8391}" dt="2023-07-05T12:41:42.945" v="44" actId="20577"/>
        <pc:sldMkLst>
          <pc:docMk/>
          <pc:sldMk cId="1250883057" sldId="291"/>
        </pc:sldMkLst>
        <pc:spChg chg="mod">
          <ac:chgData name="JATIN" userId="3977d1a5be7f336d" providerId="LiveId" clId="{1BEE1FAF-FF22-4735-B7D9-6D1DE39C8391}" dt="2023-07-05T12:41:42.945" v="44" actId="20577"/>
          <ac:spMkLst>
            <pc:docMk/>
            <pc:sldMk cId="1250883057" sldId="291"/>
            <ac:spMk id="3" creationId="{00000000-0000-0000-0000-000000000000}"/>
          </ac:spMkLst>
        </pc:spChg>
      </pc:sldChg>
      <pc:sldChg chg="modSp mod">
        <pc:chgData name="JATIN" userId="3977d1a5be7f336d" providerId="LiveId" clId="{1BEE1FAF-FF22-4735-B7D9-6D1DE39C8391}" dt="2023-07-05T12:48:32.118" v="73" actId="20577"/>
        <pc:sldMkLst>
          <pc:docMk/>
          <pc:sldMk cId="522184413" sldId="293"/>
        </pc:sldMkLst>
        <pc:spChg chg="mod">
          <ac:chgData name="JATIN" userId="3977d1a5be7f336d" providerId="LiveId" clId="{1BEE1FAF-FF22-4735-B7D9-6D1DE39C8391}" dt="2023-07-05T12:48:32.118" v="73" actId="20577"/>
          <ac:spMkLst>
            <pc:docMk/>
            <pc:sldMk cId="522184413" sldId="293"/>
            <ac:spMk id="3" creationId="{00000000-0000-0000-0000-000000000000}"/>
          </ac:spMkLst>
        </pc:spChg>
      </pc:sldChg>
      <pc:sldChg chg="del">
        <pc:chgData name="JATIN" userId="3977d1a5be7f336d" providerId="LiveId" clId="{1BEE1FAF-FF22-4735-B7D9-6D1DE39C8391}" dt="2023-07-06T04:57:43.091" v="74" actId="47"/>
        <pc:sldMkLst>
          <pc:docMk/>
          <pc:sldMk cId="865921284" sldId="294"/>
        </pc:sldMkLst>
      </pc:sldChg>
      <pc:sldChg chg="modSp mod">
        <pc:chgData name="JATIN" userId="3977d1a5be7f336d" providerId="LiveId" clId="{1BEE1FAF-FF22-4735-B7D9-6D1DE39C8391}" dt="2023-07-06T04:59:16.192" v="167" actId="20577"/>
        <pc:sldMkLst>
          <pc:docMk/>
          <pc:sldMk cId="2316486991" sldId="295"/>
        </pc:sldMkLst>
        <pc:spChg chg="mod">
          <ac:chgData name="JATIN" userId="3977d1a5be7f336d" providerId="LiveId" clId="{1BEE1FAF-FF22-4735-B7D9-6D1DE39C8391}" dt="2023-07-06T04:58:50.492" v="146" actId="27636"/>
          <ac:spMkLst>
            <pc:docMk/>
            <pc:sldMk cId="2316486991" sldId="295"/>
            <ac:spMk id="2" creationId="{00000000-0000-0000-0000-000000000000}"/>
          </ac:spMkLst>
        </pc:spChg>
        <pc:spChg chg="mod">
          <ac:chgData name="JATIN" userId="3977d1a5be7f336d" providerId="LiveId" clId="{1BEE1FAF-FF22-4735-B7D9-6D1DE39C8391}" dt="2023-07-06T04:59:16.192" v="167" actId="20577"/>
          <ac:spMkLst>
            <pc:docMk/>
            <pc:sldMk cId="2316486991" sldId="295"/>
            <ac:spMk id="3" creationId="{00000000-0000-0000-0000-000000000000}"/>
          </ac:spMkLst>
        </pc:spChg>
      </pc:sldChg>
      <pc:sldChg chg="del">
        <pc:chgData name="JATIN" userId="3977d1a5be7f336d" providerId="LiveId" clId="{1BEE1FAF-FF22-4735-B7D9-6D1DE39C8391}" dt="2023-07-06T13:19:43.118" v="2329" actId="47"/>
        <pc:sldMkLst>
          <pc:docMk/>
          <pc:sldMk cId="2870613643" sldId="296"/>
        </pc:sldMkLst>
      </pc:sldChg>
      <pc:sldChg chg="del">
        <pc:chgData name="JATIN" userId="3977d1a5be7f336d" providerId="LiveId" clId="{1BEE1FAF-FF22-4735-B7D9-6D1DE39C8391}" dt="2023-07-06T13:19:39.117" v="2328" actId="47"/>
        <pc:sldMkLst>
          <pc:docMk/>
          <pc:sldMk cId="1998780759" sldId="297"/>
        </pc:sldMkLst>
      </pc:sldChg>
      <pc:sldChg chg="modSp add mod">
        <pc:chgData name="JATIN" userId="3977d1a5be7f336d" providerId="LiveId" clId="{1BEE1FAF-FF22-4735-B7D9-6D1DE39C8391}" dt="2023-07-06T10:54:24.399" v="1108" actId="20577"/>
        <pc:sldMkLst>
          <pc:docMk/>
          <pc:sldMk cId="3089498957" sldId="298"/>
        </pc:sldMkLst>
        <pc:spChg chg="mod">
          <ac:chgData name="JATIN" userId="3977d1a5be7f336d" providerId="LiveId" clId="{1BEE1FAF-FF22-4735-B7D9-6D1DE39C8391}" dt="2023-07-06T08:14:45.845" v="924" actId="20577"/>
          <ac:spMkLst>
            <pc:docMk/>
            <pc:sldMk cId="3089498957" sldId="298"/>
            <ac:spMk id="2" creationId="{00000000-0000-0000-0000-000000000000}"/>
          </ac:spMkLst>
        </pc:spChg>
        <pc:spChg chg="mod">
          <ac:chgData name="JATIN" userId="3977d1a5be7f336d" providerId="LiveId" clId="{1BEE1FAF-FF22-4735-B7D9-6D1DE39C8391}" dt="2023-07-06T10:54:24.399" v="1108" actId="20577"/>
          <ac:spMkLst>
            <pc:docMk/>
            <pc:sldMk cId="3089498957" sldId="298"/>
            <ac:spMk id="3" creationId="{00000000-0000-0000-0000-000000000000}"/>
          </ac:spMkLst>
        </pc:spChg>
      </pc:sldChg>
      <pc:sldChg chg="modSp add mod">
        <pc:chgData name="JATIN" userId="3977d1a5be7f336d" providerId="LiveId" clId="{1BEE1FAF-FF22-4735-B7D9-6D1DE39C8391}" dt="2023-07-06T11:08:55.261" v="1599" actId="20577"/>
        <pc:sldMkLst>
          <pc:docMk/>
          <pc:sldMk cId="898329322" sldId="299"/>
        </pc:sldMkLst>
        <pc:spChg chg="mod">
          <ac:chgData name="JATIN" userId="3977d1a5be7f336d" providerId="LiveId" clId="{1BEE1FAF-FF22-4735-B7D9-6D1DE39C8391}" dt="2023-07-06T11:08:55.261" v="1599" actId="20577"/>
          <ac:spMkLst>
            <pc:docMk/>
            <pc:sldMk cId="898329322" sldId="299"/>
            <ac:spMk id="3" creationId="{00000000-0000-0000-0000-000000000000}"/>
          </ac:spMkLst>
        </pc:spChg>
      </pc:sldChg>
      <pc:sldChg chg="add del">
        <pc:chgData name="JATIN" userId="3977d1a5be7f336d" providerId="LiveId" clId="{1BEE1FAF-FF22-4735-B7D9-6D1DE39C8391}" dt="2023-07-06T12:14:53.894" v="1804"/>
        <pc:sldMkLst>
          <pc:docMk/>
          <pc:sldMk cId="2865115336" sldId="300"/>
        </pc:sldMkLst>
      </pc:sldChg>
      <pc:sldChg chg="add del">
        <pc:chgData name="JATIN" userId="3977d1a5be7f336d" providerId="LiveId" clId="{1BEE1FAF-FF22-4735-B7D9-6D1DE39C8391}" dt="2023-07-06T13:15:07.539" v="2325" actId="47"/>
        <pc:sldMkLst>
          <pc:docMk/>
          <pc:sldMk cId="3357316392" sldId="300"/>
        </pc:sldMkLst>
      </pc:sldChg>
      <pc:sldChg chg="modSp add del mod">
        <pc:chgData name="JATIN" userId="3977d1a5be7f336d" providerId="LiveId" clId="{1BEE1FAF-FF22-4735-B7D9-6D1DE39C8391}" dt="2023-07-06T13:14:59.102" v="2323" actId="47"/>
        <pc:sldMkLst>
          <pc:docMk/>
          <pc:sldMk cId="3917761279" sldId="301"/>
        </pc:sldMkLst>
        <pc:spChg chg="mod">
          <ac:chgData name="JATIN" userId="3977d1a5be7f336d" providerId="LiveId" clId="{1BEE1FAF-FF22-4735-B7D9-6D1DE39C8391}" dt="2023-07-06T12:31:22.670" v="2132" actId="21"/>
          <ac:spMkLst>
            <pc:docMk/>
            <pc:sldMk cId="3917761279" sldId="301"/>
            <ac:spMk id="3" creationId="{00000000-0000-0000-0000-000000000000}"/>
          </ac:spMkLst>
        </pc:spChg>
      </pc:sldChg>
      <pc:sldChg chg="modSp add mod">
        <pc:chgData name="JATIN" userId="3977d1a5be7f336d" providerId="LiveId" clId="{1BEE1FAF-FF22-4735-B7D9-6D1DE39C8391}" dt="2023-07-06T12:36:03.063" v="2322" actId="20577"/>
        <pc:sldMkLst>
          <pc:docMk/>
          <pc:sldMk cId="2245676357" sldId="302"/>
        </pc:sldMkLst>
        <pc:spChg chg="mod">
          <ac:chgData name="JATIN" userId="3977d1a5be7f336d" providerId="LiveId" clId="{1BEE1FAF-FF22-4735-B7D9-6D1DE39C8391}" dt="2023-07-06T12:33:40.405" v="2195" actId="20577"/>
          <ac:spMkLst>
            <pc:docMk/>
            <pc:sldMk cId="2245676357" sldId="302"/>
            <ac:spMk id="2" creationId="{00000000-0000-0000-0000-000000000000}"/>
          </ac:spMkLst>
        </pc:spChg>
        <pc:spChg chg="mod">
          <ac:chgData name="JATIN" userId="3977d1a5be7f336d" providerId="LiveId" clId="{1BEE1FAF-FF22-4735-B7D9-6D1DE39C8391}" dt="2023-07-06T12:34:13.925" v="2251" actId="5793"/>
          <ac:spMkLst>
            <pc:docMk/>
            <pc:sldMk cId="2245676357" sldId="302"/>
            <ac:spMk id="3" creationId="{00000000-0000-0000-0000-000000000000}"/>
          </ac:spMkLst>
        </pc:spChg>
        <pc:graphicFrameChg chg="mod modGraphic">
          <ac:chgData name="JATIN" userId="3977d1a5be7f336d" providerId="LiveId" clId="{1BEE1FAF-FF22-4735-B7D9-6D1DE39C8391}" dt="2023-07-06T12:36:03.063" v="2322" actId="20577"/>
          <ac:graphicFrameMkLst>
            <pc:docMk/>
            <pc:sldMk cId="2245676357" sldId="302"/>
            <ac:graphicFrameMk id="5" creationId="{319FC566-705A-DB60-9C77-3A6AE0461525}"/>
          </ac:graphicFrameMkLst>
        </pc:graphicFrameChg>
      </pc:sldChg>
      <pc:sldChg chg="add">
        <pc:chgData name="JATIN" userId="3977d1a5be7f336d" providerId="LiveId" clId="{1BEE1FAF-FF22-4735-B7D9-6D1DE39C8391}" dt="2023-07-06T15:37:56.562" v="2332"/>
        <pc:sldMkLst>
          <pc:docMk/>
          <pc:sldMk cId="2118172413" sldId="303"/>
        </pc:sldMkLst>
      </pc:sldChg>
      <pc:sldChg chg="add del">
        <pc:chgData name="JATIN" userId="3977d1a5be7f336d" providerId="LiveId" clId="{1BEE1FAF-FF22-4735-B7D9-6D1DE39C8391}" dt="2023-07-06T15:38:12.162" v="2337"/>
        <pc:sldMkLst>
          <pc:docMk/>
          <pc:sldMk cId="88851895" sldId="304"/>
        </pc:sldMkLst>
      </pc:sldChg>
      <pc:sldChg chg="add">
        <pc:chgData name="JATIN" userId="3977d1a5be7f336d" providerId="LiveId" clId="{1BEE1FAF-FF22-4735-B7D9-6D1DE39C8391}" dt="2023-07-06T15:38:16.676" v="2338"/>
        <pc:sldMkLst>
          <pc:docMk/>
          <pc:sldMk cId="1000364109" sldId="30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89195B6-4AC4-4A43-9762-6DBB41BDE2F2}" type="datetimeFigureOut">
              <a:rPr lang="en-US" smtClean="0"/>
              <a:t>7/8/2023</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2ABFB979-C82B-44B4-A181-8A445EE5D9F8}" type="slidenum">
              <a:rPr lang="en-US" smtClean="0"/>
              <a:t>‹#›</a:t>
            </a:fld>
            <a:endParaRPr lang="en-US"/>
          </a:p>
        </p:txBody>
      </p:sp>
    </p:spTree>
    <p:extLst>
      <p:ext uri="{BB962C8B-B14F-4D97-AF65-F5344CB8AC3E}">
        <p14:creationId xmlns:p14="http://schemas.microsoft.com/office/powerpoint/2010/main" val="3319995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91B6CB46-EEF9-409E-9B98-49E1D83CAFC5}" type="datetime1">
              <a:rPr lang="en-US" smtClean="0"/>
              <a:t>7/8/2023</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r>
              <a:rPr lang="en-US"/>
              <a:t>CA. JATIN JAJAL</a:t>
            </a:r>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1668349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1580D8-A15C-4A08-9866-92B09279BC44}" type="datetime1">
              <a:rPr lang="en-US" smtClean="0"/>
              <a:t>7/8/2023</a:t>
            </a:fld>
            <a:endParaRPr lang="en-US"/>
          </a:p>
        </p:txBody>
      </p:sp>
      <p:sp>
        <p:nvSpPr>
          <p:cNvPr id="6" name="Footer Placeholder 5"/>
          <p:cNvSpPr>
            <a:spLocks noGrp="1"/>
          </p:cNvSpPr>
          <p:nvPr>
            <p:ph type="ftr" sz="quarter" idx="11"/>
          </p:nvPr>
        </p:nvSpPr>
        <p:spPr/>
        <p:txBody>
          <a:bodyPr/>
          <a:lstStyle/>
          <a:p>
            <a:r>
              <a:rPr lang="en-US"/>
              <a:t>CA. JATIN JAJAL</a:t>
            </a: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2396456566"/>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1580D8-A15C-4A08-9866-92B09279BC44}" type="datetime1">
              <a:rPr lang="en-US" smtClean="0"/>
              <a:t>7/8/2023</a:t>
            </a:fld>
            <a:endParaRPr lang="en-US"/>
          </a:p>
        </p:txBody>
      </p:sp>
      <p:sp>
        <p:nvSpPr>
          <p:cNvPr id="5" name="Footer Placeholder 4"/>
          <p:cNvSpPr>
            <a:spLocks noGrp="1"/>
          </p:cNvSpPr>
          <p:nvPr>
            <p:ph type="ftr" sz="quarter" idx="11"/>
          </p:nvPr>
        </p:nvSpPr>
        <p:spPr/>
        <p:txBody>
          <a:bodyPr/>
          <a:lstStyle/>
          <a:p>
            <a:r>
              <a:rPr lang="en-US"/>
              <a:t>CA. JATIN JAJAL</a:t>
            </a: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27190184"/>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1580D8-A15C-4A08-9866-92B09279BC44}" type="datetime1">
              <a:rPr lang="en-US" smtClean="0"/>
              <a:t>7/8/2023</a:t>
            </a:fld>
            <a:endParaRPr lang="en-US"/>
          </a:p>
        </p:txBody>
      </p:sp>
      <p:sp>
        <p:nvSpPr>
          <p:cNvPr id="5" name="Footer Placeholder 4"/>
          <p:cNvSpPr>
            <a:spLocks noGrp="1"/>
          </p:cNvSpPr>
          <p:nvPr>
            <p:ph type="ftr" sz="quarter" idx="11"/>
          </p:nvPr>
        </p:nvSpPr>
        <p:spPr/>
        <p:txBody>
          <a:bodyPr/>
          <a:lstStyle/>
          <a:p>
            <a:r>
              <a:rPr lang="en-US"/>
              <a:t>CA. JATIN JAJAL</a:t>
            </a: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1599753285"/>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1580D8-A15C-4A08-9866-92B09279BC44}" type="datetime1">
              <a:rPr lang="en-US" smtClean="0"/>
              <a:t>7/8/2023</a:t>
            </a:fld>
            <a:endParaRPr lang="en-US"/>
          </a:p>
        </p:txBody>
      </p:sp>
      <p:sp>
        <p:nvSpPr>
          <p:cNvPr id="5" name="Footer Placeholder 4"/>
          <p:cNvSpPr>
            <a:spLocks noGrp="1"/>
          </p:cNvSpPr>
          <p:nvPr>
            <p:ph type="ftr" sz="quarter" idx="11"/>
          </p:nvPr>
        </p:nvSpPr>
        <p:spPr/>
        <p:txBody>
          <a:bodyPr/>
          <a:lstStyle/>
          <a:p>
            <a:r>
              <a:rPr lang="en-US"/>
              <a:t>CA. JATIN JAJAL</a:t>
            </a:r>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1492623342"/>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A1580D8-A15C-4A08-9866-92B09279BC44}" type="datetime1">
              <a:rPr lang="en-US" smtClean="0"/>
              <a:t>7/8/2023</a:t>
            </a:fld>
            <a:endParaRPr lang="en-US"/>
          </a:p>
        </p:txBody>
      </p:sp>
      <p:sp>
        <p:nvSpPr>
          <p:cNvPr id="8" name="Footer Placeholder 7"/>
          <p:cNvSpPr>
            <a:spLocks noGrp="1"/>
          </p:cNvSpPr>
          <p:nvPr>
            <p:ph type="ftr" sz="quarter" idx="11"/>
          </p:nvPr>
        </p:nvSpPr>
        <p:spPr/>
        <p:txBody>
          <a:bodyPr/>
          <a:lstStyle/>
          <a:p>
            <a:r>
              <a:rPr lang="en-US"/>
              <a:t>CA. JATIN JAJAL</a:t>
            </a: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1782841088"/>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A1580D8-A15C-4A08-9866-92B09279BC44}" type="datetime1">
              <a:rPr lang="en-US" smtClean="0"/>
              <a:t>7/8/2023</a:t>
            </a:fld>
            <a:endParaRPr lang="en-US"/>
          </a:p>
        </p:txBody>
      </p:sp>
      <p:sp>
        <p:nvSpPr>
          <p:cNvPr id="8" name="Footer Placeholder 7"/>
          <p:cNvSpPr>
            <a:spLocks noGrp="1"/>
          </p:cNvSpPr>
          <p:nvPr>
            <p:ph type="ftr" sz="quarter" idx="11"/>
          </p:nvPr>
        </p:nvSpPr>
        <p:spPr/>
        <p:txBody>
          <a:bodyPr/>
          <a:lstStyle/>
          <a:p>
            <a:r>
              <a:rPr lang="en-US"/>
              <a:t>CA. JATIN JAJAL</a:t>
            </a:r>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223087667"/>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621301" y="6387910"/>
            <a:ext cx="990599" cy="228659"/>
          </a:xfrm>
        </p:spPr>
        <p:txBody>
          <a:bodyPr/>
          <a:lstStyle/>
          <a:p>
            <a:fld id="{4E8834E6-A12A-4473-BD7D-525D223948F6}" type="datetime1">
              <a:rPr lang="en-US" smtClean="0"/>
              <a:t>7/8/2023</a:t>
            </a:fld>
            <a:endParaRPr lang="en-US"/>
          </a:p>
        </p:txBody>
      </p:sp>
      <p:sp>
        <p:nvSpPr>
          <p:cNvPr id="5" name="Footer Placeholder 4"/>
          <p:cNvSpPr>
            <a:spLocks noGrp="1"/>
          </p:cNvSpPr>
          <p:nvPr>
            <p:ph type="ftr" sz="quarter" idx="11"/>
          </p:nvPr>
        </p:nvSpPr>
        <p:spPr>
          <a:xfrm>
            <a:off x="516133" y="6387910"/>
            <a:ext cx="3859795" cy="228660"/>
          </a:xfrm>
        </p:spPr>
        <p:txBody>
          <a:bodyPr/>
          <a:lstStyle/>
          <a:p>
            <a:r>
              <a:rPr lang="en-US"/>
              <a:t>CA. JATIN JAJAL</a:t>
            </a:r>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2963909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6CF6D0-6AE7-4DD6-9829-163BC27F7A2D}" type="datetime1">
              <a:rPr lang="en-US" smtClean="0"/>
              <a:t>7/8/2023</a:t>
            </a:fld>
            <a:endParaRPr lang="en-US"/>
          </a:p>
        </p:txBody>
      </p:sp>
      <p:sp>
        <p:nvSpPr>
          <p:cNvPr id="5" name="Footer Placeholder 4"/>
          <p:cNvSpPr>
            <a:spLocks noGrp="1"/>
          </p:cNvSpPr>
          <p:nvPr>
            <p:ph type="ftr" sz="quarter" idx="11"/>
          </p:nvPr>
        </p:nvSpPr>
        <p:spPr>
          <a:xfrm>
            <a:off x="538546" y="6365498"/>
            <a:ext cx="3859795" cy="228660"/>
          </a:xfrm>
        </p:spPr>
        <p:txBody>
          <a:bodyPr/>
          <a:lstStyle/>
          <a:p>
            <a:r>
              <a:rPr lang="en-US"/>
              <a:t>CA. JATIN JAJAL</a:t>
            </a: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68996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7310AA-2EDF-418C-91A6-3E61C08C9CA9}" type="datetime1">
              <a:rPr lang="en-US" smtClean="0"/>
              <a:t>7/8/2023</a:t>
            </a:fld>
            <a:endParaRPr lang="en-US"/>
          </a:p>
        </p:txBody>
      </p:sp>
      <p:sp>
        <p:nvSpPr>
          <p:cNvPr id="5" name="Footer Placeholder 4"/>
          <p:cNvSpPr>
            <a:spLocks noGrp="1"/>
          </p:cNvSpPr>
          <p:nvPr>
            <p:ph type="ftr" sz="quarter" idx="11"/>
          </p:nvPr>
        </p:nvSpPr>
        <p:spPr/>
        <p:txBody>
          <a:bodyPr/>
          <a:lstStyle/>
          <a:p>
            <a:r>
              <a:rPr lang="en-US"/>
              <a:t>CA. JATIN JAJAL</a:t>
            </a:r>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2645201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4BAB17-F672-4A81-BD49-01DDEE5F4389}" type="datetime1">
              <a:rPr lang="en-US" smtClean="0"/>
              <a:t>7/8/2023</a:t>
            </a:fld>
            <a:endParaRPr lang="en-US"/>
          </a:p>
        </p:txBody>
      </p:sp>
      <p:sp>
        <p:nvSpPr>
          <p:cNvPr id="5" name="Footer Placeholder 4"/>
          <p:cNvSpPr>
            <a:spLocks noGrp="1"/>
          </p:cNvSpPr>
          <p:nvPr>
            <p:ph type="ftr" sz="quarter" idx="11"/>
          </p:nvPr>
        </p:nvSpPr>
        <p:spPr/>
        <p:txBody>
          <a:bodyPr/>
          <a:lstStyle/>
          <a:p>
            <a:r>
              <a:rPr lang="en-US"/>
              <a:t>CA. JATIN JAJAL</a:t>
            </a:r>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3780414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A1580D8-A15C-4A08-9866-92B09279BC44}" type="datetime1">
              <a:rPr lang="en-US" smtClean="0"/>
              <a:t>7/8/2023</a:t>
            </a:fld>
            <a:endParaRPr lang="en-US"/>
          </a:p>
        </p:txBody>
      </p:sp>
      <p:sp>
        <p:nvSpPr>
          <p:cNvPr id="6" name="Footer Placeholder 5"/>
          <p:cNvSpPr>
            <a:spLocks noGrp="1"/>
          </p:cNvSpPr>
          <p:nvPr>
            <p:ph type="ftr" sz="quarter" idx="11"/>
          </p:nvPr>
        </p:nvSpPr>
        <p:spPr/>
        <p:txBody>
          <a:bodyPr/>
          <a:lstStyle/>
          <a:p>
            <a:r>
              <a:rPr lang="en-US"/>
              <a:t>CA. JATIN JAJAL</a:t>
            </a:r>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2933632387"/>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CBD719-71FA-4A6B-8129-12368E067DC1}" type="datetime1">
              <a:rPr lang="en-US" smtClean="0"/>
              <a:t>7/8/2023</a:t>
            </a:fld>
            <a:endParaRPr lang="en-US"/>
          </a:p>
        </p:txBody>
      </p:sp>
      <p:sp>
        <p:nvSpPr>
          <p:cNvPr id="8" name="Footer Placeholder 7"/>
          <p:cNvSpPr>
            <a:spLocks noGrp="1"/>
          </p:cNvSpPr>
          <p:nvPr>
            <p:ph type="ftr" sz="quarter" idx="11"/>
          </p:nvPr>
        </p:nvSpPr>
        <p:spPr/>
        <p:txBody>
          <a:bodyPr/>
          <a:lstStyle/>
          <a:p>
            <a:r>
              <a:rPr lang="en-US"/>
              <a:t>CA. JATIN JAJAL</a:t>
            </a:r>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36149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974861-47BF-4EE1-A647-1FBA2DDD4B51}" type="datetime1">
              <a:rPr lang="en-US" smtClean="0"/>
              <a:t>7/8/2023</a:t>
            </a:fld>
            <a:endParaRPr lang="en-US"/>
          </a:p>
        </p:txBody>
      </p:sp>
      <p:sp>
        <p:nvSpPr>
          <p:cNvPr id="4" name="Footer Placeholder 3"/>
          <p:cNvSpPr>
            <a:spLocks noGrp="1"/>
          </p:cNvSpPr>
          <p:nvPr>
            <p:ph type="ftr" sz="quarter" idx="11"/>
          </p:nvPr>
        </p:nvSpPr>
        <p:spPr/>
        <p:txBody>
          <a:bodyPr/>
          <a:lstStyle/>
          <a:p>
            <a:r>
              <a:rPr lang="en-US"/>
              <a:t>CA. JATIN JAJAL</a:t>
            </a:r>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404675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E02D6548-C227-4947-A1C4-5778D4E2A7FC}" type="datetime1">
              <a:rPr lang="en-US" smtClean="0"/>
              <a:t>7/8/2023</a:t>
            </a:fld>
            <a:endParaRPr lang="en-US"/>
          </a:p>
        </p:txBody>
      </p:sp>
      <p:sp>
        <p:nvSpPr>
          <p:cNvPr id="3" name="Footer Placeholder 2"/>
          <p:cNvSpPr>
            <a:spLocks noGrp="1"/>
          </p:cNvSpPr>
          <p:nvPr>
            <p:ph type="ftr" sz="quarter" idx="11"/>
          </p:nvPr>
        </p:nvSpPr>
        <p:spPr/>
        <p:txBody>
          <a:bodyPr/>
          <a:lstStyle/>
          <a:p>
            <a:r>
              <a:rPr lang="en-US"/>
              <a:t>CA. JATIN JAJAL</a:t>
            </a:r>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93746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CE59EC-8C81-464E-957B-16B434924B85}" type="datetime1">
              <a:rPr lang="en-US" smtClean="0"/>
              <a:t>7/8/2023</a:t>
            </a:fld>
            <a:endParaRPr lang="en-US"/>
          </a:p>
        </p:txBody>
      </p:sp>
      <p:sp>
        <p:nvSpPr>
          <p:cNvPr id="6" name="Footer Placeholder 5"/>
          <p:cNvSpPr>
            <a:spLocks noGrp="1"/>
          </p:cNvSpPr>
          <p:nvPr>
            <p:ph type="ftr" sz="quarter" idx="11"/>
          </p:nvPr>
        </p:nvSpPr>
        <p:spPr/>
        <p:txBody>
          <a:bodyPr/>
          <a:lstStyle/>
          <a:p>
            <a:r>
              <a:rPr lang="en-US"/>
              <a:t>CA. JATIN JAJAL</a:t>
            </a:r>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190249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1580D8-A15C-4A08-9866-92B09279BC44}" type="datetime1">
              <a:rPr lang="en-US" smtClean="0"/>
              <a:t>7/8/2023</a:t>
            </a:fld>
            <a:endParaRPr lang="en-US"/>
          </a:p>
        </p:txBody>
      </p:sp>
      <p:sp>
        <p:nvSpPr>
          <p:cNvPr id="6" name="Footer Placeholder 5"/>
          <p:cNvSpPr>
            <a:spLocks noGrp="1"/>
          </p:cNvSpPr>
          <p:nvPr>
            <p:ph type="ftr" sz="quarter" idx="11"/>
          </p:nvPr>
        </p:nvSpPr>
        <p:spPr/>
        <p:txBody>
          <a:bodyPr/>
          <a:lstStyle/>
          <a:p>
            <a:r>
              <a:rPr lang="en-US"/>
              <a:t>CA. JATIN JAJAL</a:t>
            </a:r>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CE8390CD-5816-4C95-BE8E-5EE01236C8E7}" type="slidenum">
              <a:rPr lang="en-US" smtClean="0"/>
              <a:t>‹#›</a:t>
            </a:fld>
            <a:endParaRPr lang="en-US"/>
          </a:p>
        </p:txBody>
      </p:sp>
    </p:spTree>
    <p:extLst>
      <p:ext uri="{BB962C8B-B14F-4D97-AF65-F5344CB8AC3E}">
        <p14:creationId xmlns:p14="http://schemas.microsoft.com/office/powerpoint/2010/main" val="3447836459"/>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AA1580D8-A15C-4A08-9866-92B09279BC44}" type="datetime1">
              <a:rPr lang="en-US" smtClean="0"/>
              <a:t>7/8/2023</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r>
              <a:rPr lang="en-US"/>
              <a:t>CA. JATIN JAJAL</a:t>
            </a:r>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CE8390CD-5816-4C95-BE8E-5EE01236C8E7}" type="slidenum">
              <a:rPr lang="en-US" smtClean="0"/>
              <a:t>‹#›</a:t>
            </a:fld>
            <a:endParaRPr lang="en-US"/>
          </a:p>
        </p:txBody>
      </p:sp>
    </p:spTree>
    <p:extLst>
      <p:ext uri="{BB962C8B-B14F-4D97-AF65-F5344CB8AC3E}">
        <p14:creationId xmlns:p14="http://schemas.microsoft.com/office/powerpoint/2010/main" val="4022085112"/>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 id="2147483859" r:id="rId17"/>
  </p:sldLayoutIdLst>
  <p:hf sldNum="0" hdr="0" dt="0"/>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712E451E-151A-4910-BF41-6A040B659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useBgFill="1">
        <p:nvSpPr>
          <p:cNvPr id="13" name="Rectangle 9">
            <a:extLst>
              <a:ext uri="{FF2B5EF4-FFF2-40B4-BE49-F238E27FC236}">
                <a16:creationId xmlns:a16="http://schemas.microsoft.com/office/drawing/2014/main" id="{C296EFE4-A70C-4388-9A15-3F657B6615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187" y="473745"/>
            <a:ext cx="8420318" cy="5902829"/>
          </a:xfrm>
          <a:prstGeom prst="rect">
            <a:avLst/>
          </a:prstGeom>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99553" y="2099733"/>
            <a:ext cx="6619244" cy="2677648"/>
          </a:xfrm>
        </p:spPr>
        <p:txBody>
          <a:bodyPr>
            <a:normAutofit/>
          </a:bodyPr>
          <a:lstStyle/>
          <a:p>
            <a:r>
              <a:rPr lang="en-US">
                <a:solidFill>
                  <a:schemeClr val="tx2">
                    <a:lumMod val="75000"/>
                  </a:schemeClr>
                </a:solidFill>
              </a:rPr>
              <a:t>GUJARAT STATE SUBSIDIES AVAILABLE TO MSME UNITS</a:t>
            </a:r>
          </a:p>
        </p:txBody>
      </p:sp>
      <p:sp>
        <p:nvSpPr>
          <p:cNvPr id="3" name="Subtitle 2"/>
          <p:cNvSpPr>
            <a:spLocks noGrp="1"/>
          </p:cNvSpPr>
          <p:nvPr>
            <p:ph type="subTitle" idx="1"/>
          </p:nvPr>
        </p:nvSpPr>
        <p:spPr>
          <a:xfrm>
            <a:off x="866216" y="4777380"/>
            <a:ext cx="6619243" cy="861420"/>
          </a:xfrm>
        </p:spPr>
        <p:txBody>
          <a:bodyPr>
            <a:normAutofit/>
          </a:bodyPr>
          <a:lstStyle/>
          <a:p>
            <a:r>
              <a:rPr lang="en-US">
                <a:solidFill>
                  <a:schemeClr val="tx2"/>
                </a:solidFill>
              </a:rPr>
              <a:t>CA. JATIN JAJAL</a:t>
            </a:r>
          </a:p>
          <a:p>
            <a:r>
              <a:rPr lang="en-US">
                <a:solidFill>
                  <a:schemeClr val="tx2"/>
                </a:solidFill>
              </a:rPr>
              <a:t>www.jnjassociates.in</a:t>
            </a:r>
          </a:p>
        </p:txBody>
      </p:sp>
      <p:sp>
        <p:nvSpPr>
          <p:cNvPr id="15" name="Rectangle 11">
            <a:extLst>
              <a:ext uri="{FF2B5EF4-FFF2-40B4-BE49-F238E27FC236}">
                <a16:creationId xmlns:a16="http://schemas.microsoft.com/office/drawing/2014/main" id="{425EBAFC-9388-432A-BCFD-EEA2F410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404785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type="wd">
                                    <p:tmPct val="15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Conditions </a:t>
            </a:r>
          </a:p>
        </p:txBody>
      </p:sp>
      <p:sp>
        <p:nvSpPr>
          <p:cNvPr id="3" name="Content Placeholder 2"/>
          <p:cNvSpPr>
            <a:spLocks noGrp="1"/>
          </p:cNvSpPr>
          <p:nvPr>
            <p:ph idx="1"/>
          </p:nvPr>
        </p:nvSpPr>
        <p:spPr/>
        <p:txBody>
          <a:bodyPr/>
          <a:lstStyle/>
          <a:p>
            <a:r>
              <a:rPr lang="en-US"/>
              <a:t>Apply within one year from date of first </a:t>
            </a:r>
            <a:r>
              <a:rPr lang="en-US" err="1"/>
              <a:t>disb</a:t>
            </a:r>
            <a:r>
              <a:rPr lang="en-US"/>
              <a:t>. Or one year from date of commencement of commercial production or one year from date of issue of this GR</a:t>
            </a:r>
          </a:p>
          <a:p>
            <a:r>
              <a:rPr lang="en-US"/>
              <a:t>Reimbursement loans</a:t>
            </a:r>
          </a:p>
          <a:p>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424764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Interest subsidy – Manufacturing Sector</a:t>
            </a:r>
          </a:p>
        </p:txBody>
      </p:sp>
      <p:sp>
        <p:nvSpPr>
          <p:cNvPr id="3" name="Content Placeholder 2"/>
          <p:cNvSpPr>
            <a:spLocks noGrp="1"/>
          </p:cNvSpPr>
          <p:nvPr>
            <p:ph idx="1"/>
          </p:nvPr>
        </p:nvSpPr>
        <p:spPr/>
        <p:txBody>
          <a:bodyPr>
            <a:normAutofit fontScale="92500" lnSpcReduction="20000"/>
          </a:bodyPr>
          <a:lstStyle/>
          <a:p>
            <a:r>
              <a:rPr lang="en-US"/>
              <a:t>Taluka I – 7%pa(Max. 35L pa) for 7 years</a:t>
            </a:r>
          </a:p>
          <a:p>
            <a:r>
              <a:rPr lang="en-US"/>
              <a:t>Taluka II – 6%pa (Max. 30L pa) for 6 years</a:t>
            </a:r>
          </a:p>
          <a:p>
            <a:r>
              <a:rPr lang="en-US"/>
              <a:t>Taluka III – 5%pa (Max. 25L pa) for 5 years</a:t>
            </a:r>
          </a:p>
          <a:p>
            <a:endParaRPr lang="en-US"/>
          </a:p>
          <a:p>
            <a:r>
              <a:rPr lang="en-US"/>
              <a:t>1% additional to women, differently abled and registered start up</a:t>
            </a:r>
          </a:p>
          <a:p>
            <a:r>
              <a:rPr lang="en-US"/>
              <a:t>1% additional to young (below 35 on date of sanction of loan)</a:t>
            </a:r>
          </a:p>
          <a:p>
            <a:r>
              <a:rPr lang="en-US"/>
              <a:t>Enterprise must bear 2% </a:t>
            </a:r>
            <a:r>
              <a:rPr lang="en-US" err="1"/>
              <a:t>int</a:t>
            </a:r>
            <a:r>
              <a:rPr lang="en-US"/>
              <a:t> pa</a:t>
            </a:r>
          </a:p>
          <a:p>
            <a:r>
              <a:rPr lang="en-US"/>
              <a:t>Installation of solar power plant (captive consumption in premises) – Only interest subsidy</a:t>
            </a:r>
          </a:p>
          <a:p>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3634737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Service Sector – Only Interest subsidy</a:t>
            </a:r>
          </a:p>
        </p:txBody>
      </p:sp>
      <p:sp>
        <p:nvSpPr>
          <p:cNvPr id="3" name="Content Placeholder 2"/>
          <p:cNvSpPr>
            <a:spLocks noGrp="1"/>
          </p:cNvSpPr>
          <p:nvPr>
            <p:ph idx="1"/>
          </p:nvPr>
        </p:nvSpPr>
        <p:spPr/>
        <p:txBody>
          <a:bodyPr>
            <a:normAutofit/>
          </a:bodyPr>
          <a:lstStyle/>
          <a:p>
            <a:pPr algn="just"/>
            <a:r>
              <a:rPr lang="en-US"/>
              <a:t>Same rate as of manufacturing but only eligible service providers as per list is eligible under service sector.</a:t>
            </a:r>
          </a:p>
          <a:p>
            <a:pPr algn="just"/>
            <a:r>
              <a:rPr lang="en-US"/>
              <a:t>Term loan on machinery, equipment, Furniture/fixture (except land and building)</a:t>
            </a:r>
          </a:p>
          <a:p>
            <a:pPr algn="just"/>
            <a:r>
              <a:rPr lang="en-US"/>
              <a:t>Only new MSME service sector!!</a:t>
            </a:r>
          </a:p>
          <a:p>
            <a:pPr algn="just"/>
            <a:r>
              <a:rPr lang="en-US"/>
              <a:t>Annexure A (ii) listed entities must have to give minimum employment to 10 persons and to have GST No</a:t>
            </a:r>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3781335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List of service sector</a:t>
            </a:r>
          </a:p>
        </p:txBody>
      </p:sp>
      <p:sp>
        <p:nvSpPr>
          <p:cNvPr id="3" name="Content Placeholder 2"/>
          <p:cNvSpPr>
            <a:spLocks noGrp="1"/>
          </p:cNvSpPr>
          <p:nvPr>
            <p:ph idx="1"/>
          </p:nvPr>
        </p:nvSpPr>
        <p:spPr/>
        <p:txBody>
          <a:bodyPr>
            <a:normAutofit/>
          </a:bodyPr>
          <a:lstStyle/>
          <a:p>
            <a:r>
              <a:rPr lang="en-US"/>
              <a:t>Financial services</a:t>
            </a:r>
          </a:p>
          <a:p>
            <a:r>
              <a:rPr lang="en-US"/>
              <a:t>Health services</a:t>
            </a:r>
          </a:p>
          <a:p>
            <a:r>
              <a:rPr lang="en-US"/>
              <a:t>Transport and logistic</a:t>
            </a:r>
          </a:p>
          <a:p>
            <a:r>
              <a:rPr lang="en-US"/>
              <a:t>And many more as per list.</a:t>
            </a:r>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3531060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Conditions for interest subsidy</a:t>
            </a:r>
          </a:p>
        </p:txBody>
      </p:sp>
      <p:sp>
        <p:nvSpPr>
          <p:cNvPr id="3" name="Content Placeholder 2"/>
          <p:cNvSpPr>
            <a:spLocks noGrp="1"/>
          </p:cNvSpPr>
          <p:nvPr>
            <p:ph idx="1"/>
          </p:nvPr>
        </p:nvSpPr>
        <p:spPr/>
        <p:txBody>
          <a:bodyPr>
            <a:normAutofit/>
          </a:bodyPr>
          <a:lstStyle/>
          <a:p>
            <a:r>
              <a:rPr lang="en-US"/>
              <a:t>Either from date of first disbursement or from commencement of commercial production</a:t>
            </a:r>
          </a:p>
          <a:p>
            <a:r>
              <a:rPr lang="en-US"/>
              <a:t>Apply within one year from date of first </a:t>
            </a:r>
            <a:r>
              <a:rPr lang="en-US" err="1"/>
              <a:t>disb</a:t>
            </a:r>
            <a:r>
              <a:rPr lang="en-US"/>
              <a:t>. Or one year from date of commencement of commercial production or one year from date of issue of this GR</a:t>
            </a:r>
          </a:p>
          <a:p>
            <a:r>
              <a:rPr lang="en-US"/>
              <a:t>Term loan reimbursement</a:t>
            </a:r>
          </a:p>
          <a:p>
            <a:r>
              <a:rPr lang="en-US"/>
              <a:t>No interest subsidy for default period (as per RBI guidelines)!!</a:t>
            </a:r>
          </a:p>
          <a:p>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768860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Net SGST Reimbursement of MSME</a:t>
            </a:r>
          </a:p>
        </p:txBody>
      </p:sp>
      <p:sp>
        <p:nvSpPr>
          <p:cNvPr id="3" name="Content Placeholder 2"/>
          <p:cNvSpPr>
            <a:spLocks noGrp="1"/>
          </p:cNvSpPr>
          <p:nvPr>
            <p:ph idx="1"/>
          </p:nvPr>
        </p:nvSpPr>
        <p:spPr/>
        <p:txBody>
          <a:bodyPr>
            <a:normAutofit/>
          </a:bodyPr>
          <a:lstStyle/>
          <a:p>
            <a:r>
              <a:rPr lang="en-US"/>
              <a:t>GFCI made in project or cost appraised by bank whichever is lower is considered.</a:t>
            </a:r>
          </a:p>
          <a:p>
            <a:r>
              <a:rPr lang="en-US"/>
              <a:t>Quantum:</a:t>
            </a:r>
          </a:p>
          <a:p>
            <a:r>
              <a:rPr lang="en-US"/>
              <a:t>Taluka I – 100% of net SGST for 10 years up to 7.5% of EFCI pa.</a:t>
            </a:r>
          </a:p>
          <a:p>
            <a:r>
              <a:rPr lang="en-US"/>
              <a:t>Taluka II – 90% of net SGST for 10 years up to 6.5% of EFCI pa.</a:t>
            </a:r>
          </a:p>
          <a:p>
            <a:r>
              <a:rPr lang="en-US"/>
              <a:t>Taluka III – 80% of net SGST for 10 years up to 5%of EFCI pa.</a:t>
            </a:r>
          </a:p>
          <a:p>
            <a:endParaRPr lang="en-US"/>
          </a:p>
          <a:p>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3089498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Net SGST Reimbursement of MSME</a:t>
            </a:r>
          </a:p>
        </p:txBody>
      </p:sp>
      <p:sp>
        <p:nvSpPr>
          <p:cNvPr id="3" name="Content Placeholder 2"/>
          <p:cNvSpPr>
            <a:spLocks noGrp="1"/>
          </p:cNvSpPr>
          <p:nvPr>
            <p:ph idx="1"/>
          </p:nvPr>
        </p:nvSpPr>
        <p:spPr/>
        <p:txBody>
          <a:bodyPr>
            <a:normAutofit lnSpcReduction="10000"/>
          </a:bodyPr>
          <a:lstStyle/>
          <a:p>
            <a:r>
              <a:rPr lang="en-US"/>
              <a:t>Separate registration for manufacturing </a:t>
            </a:r>
          </a:p>
          <a:p>
            <a:r>
              <a:rPr lang="en-US"/>
              <a:t>Incentives allowed only for manufactured in the premises and not resale of any goods.</a:t>
            </a:r>
          </a:p>
          <a:p>
            <a:r>
              <a:rPr lang="en-US"/>
              <a:t>Obtain incentives by showing inter state sales as intra state through intermediary / marking network or any other middle man which is directly or indirectly controlled by it then incentives stands cancelled. </a:t>
            </a:r>
          </a:p>
          <a:p>
            <a:r>
              <a:rPr lang="en-US"/>
              <a:t>Reimbursement shall be on quarterly basis</a:t>
            </a:r>
          </a:p>
          <a:p>
            <a:r>
              <a:rPr lang="en-US"/>
              <a:t>Apply within one year from commencement of commercial production</a:t>
            </a:r>
          </a:p>
          <a:p>
            <a:endParaRPr lang="en-US"/>
          </a:p>
          <a:p>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898329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Net SGST Reimbursement of MSME</a:t>
            </a:r>
          </a:p>
        </p:txBody>
      </p:sp>
      <p:sp>
        <p:nvSpPr>
          <p:cNvPr id="3" name="Content Placeholder 2"/>
          <p:cNvSpPr>
            <a:spLocks noGrp="1"/>
          </p:cNvSpPr>
          <p:nvPr>
            <p:ph idx="1"/>
          </p:nvPr>
        </p:nvSpPr>
        <p:spPr/>
        <p:txBody>
          <a:bodyPr>
            <a:normAutofit/>
          </a:bodyPr>
          <a:lstStyle/>
          <a:p>
            <a:r>
              <a:rPr lang="en-US"/>
              <a:t>GST Cash ledger</a:t>
            </a:r>
          </a:p>
          <a:p>
            <a:r>
              <a:rPr lang="en-US"/>
              <a:t>GST Credit ledger</a:t>
            </a:r>
          </a:p>
          <a:p>
            <a:r>
              <a:rPr lang="en-US"/>
              <a:t>GST Credit set of mechanism </a:t>
            </a:r>
          </a:p>
          <a:p>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2118172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Example 1</a:t>
            </a:r>
          </a:p>
        </p:txBody>
      </p:sp>
      <p:sp>
        <p:nvSpPr>
          <p:cNvPr id="3" name="Content Placeholder 2"/>
          <p:cNvSpPr>
            <a:spLocks noGrp="1"/>
          </p:cNvSpPr>
          <p:nvPr>
            <p:ph idx="1"/>
          </p:nvPr>
        </p:nvSpPr>
        <p:spPr/>
        <p:txBody>
          <a:bodyPr>
            <a:normAutofit/>
          </a:bodyPr>
          <a:lstStyle/>
          <a:p>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graphicFrame>
        <p:nvGraphicFramePr>
          <p:cNvPr id="6" name="Table 6">
            <a:extLst>
              <a:ext uri="{FF2B5EF4-FFF2-40B4-BE49-F238E27FC236}">
                <a16:creationId xmlns:a16="http://schemas.microsoft.com/office/drawing/2014/main" id="{176BAC93-132F-D770-36CD-8F2BAC884534}"/>
              </a:ext>
            </a:extLst>
          </p:cNvPr>
          <p:cNvGraphicFramePr>
            <a:graphicFrameLocks noGrp="1"/>
          </p:cNvGraphicFramePr>
          <p:nvPr/>
        </p:nvGraphicFramePr>
        <p:xfrm>
          <a:off x="1802618" y="2362200"/>
          <a:ext cx="6477000" cy="4343400"/>
        </p:xfrm>
        <a:graphic>
          <a:graphicData uri="http://schemas.openxmlformats.org/drawingml/2006/table">
            <a:tbl>
              <a:tblPr firstRow="1" bandRow="1">
                <a:tableStyleId>{5C22544A-7EE6-4342-B048-85BDC9FD1C3A}</a:tableStyleId>
              </a:tblPr>
              <a:tblGrid>
                <a:gridCol w="1079500">
                  <a:extLst>
                    <a:ext uri="{9D8B030D-6E8A-4147-A177-3AD203B41FA5}">
                      <a16:colId xmlns:a16="http://schemas.microsoft.com/office/drawing/2014/main" val="4112459691"/>
                    </a:ext>
                  </a:extLst>
                </a:gridCol>
                <a:gridCol w="1079500">
                  <a:extLst>
                    <a:ext uri="{9D8B030D-6E8A-4147-A177-3AD203B41FA5}">
                      <a16:colId xmlns:a16="http://schemas.microsoft.com/office/drawing/2014/main" val="3539944706"/>
                    </a:ext>
                  </a:extLst>
                </a:gridCol>
                <a:gridCol w="1079500">
                  <a:extLst>
                    <a:ext uri="{9D8B030D-6E8A-4147-A177-3AD203B41FA5}">
                      <a16:colId xmlns:a16="http://schemas.microsoft.com/office/drawing/2014/main" val="2460380035"/>
                    </a:ext>
                  </a:extLst>
                </a:gridCol>
                <a:gridCol w="1079500">
                  <a:extLst>
                    <a:ext uri="{9D8B030D-6E8A-4147-A177-3AD203B41FA5}">
                      <a16:colId xmlns:a16="http://schemas.microsoft.com/office/drawing/2014/main" val="699128634"/>
                    </a:ext>
                  </a:extLst>
                </a:gridCol>
                <a:gridCol w="1079500">
                  <a:extLst>
                    <a:ext uri="{9D8B030D-6E8A-4147-A177-3AD203B41FA5}">
                      <a16:colId xmlns:a16="http://schemas.microsoft.com/office/drawing/2014/main" val="2185270726"/>
                    </a:ext>
                  </a:extLst>
                </a:gridCol>
                <a:gridCol w="1079500">
                  <a:extLst>
                    <a:ext uri="{9D8B030D-6E8A-4147-A177-3AD203B41FA5}">
                      <a16:colId xmlns:a16="http://schemas.microsoft.com/office/drawing/2014/main" val="1080413189"/>
                    </a:ext>
                  </a:extLst>
                </a:gridCol>
              </a:tblGrid>
              <a:tr h="370840">
                <a:tc>
                  <a:txBody>
                    <a:bodyPr/>
                    <a:lstStyle/>
                    <a:p>
                      <a:r>
                        <a:rPr lang="en-US" sz="1400"/>
                        <a:t>Particulars</a:t>
                      </a:r>
                      <a:endParaRPr lang="en-IN" sz="1400"/>
                    </a:p>
                  </a:txBody>
                  <a:tcPr/>
                </a:tc>
                <a:tc>
                  <a:txBody>
                    <a:bodyPr/>
                    <a:lstStyle/>
                    <a:p>
                      <a:r>
                        <a:rPr lang="en-US" sz="1400"/>
                        <a:t>Amt</a:t>
                      </a:r>
                      <a:endParaRPr lang="en-IN" sz="1400"/>
                    </a:p>
                  </a:txBody>
                  <a:tcPr/>
                </a:tc>
                <a:tc>
                  <a:txBody>
                    <a:bodyPr/>
                    <a:lstStyle/>
                    <a:p>
                      <a:r>
                        <a:rPr lang="en-US" sz="1400"/>
                        <a:t>IGST </a:t>
                      </a:r>
                      <a:endParaRPr lang="en-IN" sz="1400"/>
                    </a:p>
                  </a:txBody>
                  <a:tcPr/>
                </a:tc>
                <a:tc>
                  <a:txBody>
                    <a:bodyPr/>
                    <a:lstStyle/>
                    <a:p>
                      <a:r>
                        <a:rPr lang="en-US" sz="1400"/>
                        <a:t>CGST</a:t>
                      </a:r>
                      <a:endParaRPr lang="en-IN" sz="1400"/>
                    </a:p>
                  </a:txBody>
                  <a:tcPr/>
                </a:tc>
                <a:tc>
                  <a:txBody>
                    <a:bodyPr/>
                    <a:lstStyle/>
                    <a:p>
                      <a:r>
                        <a:rPr lang="en-US" sz="1400"/>
                        <a:t>SGST</a:t>
                      </a:r>
                      <a:endParaRPr lang="en-IN" sz="1400"/>
                    </a:p>
                  </a:txBody>
                  <a:tcPr/>
                </a:tc>
                <a:tc>
                  <a:txBody>
                    <a:bodyPr/>
                    <a:lstStyle/>
                    <a:p>
                      <a:r>
                        <a:rPr lang="en-US" sz="1400"/>
                        <a:t>Total</a:t>
                      </a:r>
                      <a:endParaRPr lang="en-IN" sz="1400"/>
                    </a:p>
                  </a:txBody>
                  <a:tcPr/>
                </a:tc>
                <a:extLst>
                  <a:ext uri="{0D108BD9-81ED-4DB2-BD59-A6C34878D82A}">
                    <a16:rowId xmlns:a16="http://schemas.microsoft.com/office/drawing/2014/main" val="768570217"/>
                  </a:ext>
                </a:extLst>
              </a:tr>
              <a:tr h="370840">
                <a:tc>
                  <a:txBody>
                    <a:bodyPr/>
                    <a:lstStyle/>
                    <a:p>
                      <a:r>
                        <a:rPr lang="en-US" sz="1400"/>
                        <a:t>Sale outside </a:t>
                      </a:r>
                      <a:r>
                        <a:rPr lang="en-US" sz="1400" err="1"/>
                        <a:t>Guajrat</a:t>
                      </a:r>
                      <a:endParaRPr lang="en-IN" sz="1400"/>
                    </a:p>
                  </a:txBody>
                  <a:tcPr/>
                </a:tc>
                <a:tc>
                  <a:txBody>
                    <a:bodyPr/>
                    <a:lstStyle/>
                    <a:p>
                      <a:r>
                        <a:rPr lang="en-US" sz="1400"/>
                        <a:t>10,00,000</a:t>
                      </a:r>
                      <a:endParaRPr lang="en-IN" sz="1400"/>
                    </a:p>
                  </a:txBody>
                  <a:tcPr/>
                </a:tc>
                <a:tc>
                  <a:txBody>
                    <a:bodyPr/>
                    <a:lstStyle/>
                    <a:p>
                      <a:r>
                        <a:rPr lang="en-US" sz="1400"/>
                        <a:t>50,000</a:t>
                      </a:r>
                      <a:endParaRPr lang="en-IN" sz="1400"/>
                    </a:p>
                  </a:txBody>
                  <a:tcPr/>
                </a:tc>
                <a:tc>
                  <a:txBody>
                    <a:bodyPr/>
                    <a:lstStyle/>
                    <a:p>
                      <a:r>
                        <a:rPr lang="en-US" sz="1400"/>
                        <a:t>--</a:t>
                      </a:r>
                      <a:endParaRPr lang="en-IN" sz="1400"/>
                    </a:p>
                  </a:txBody>
                  <a:tcPr/>
                </a:tc>
                <a:tc>
                  <a:txBody>
                    <a:bodyPr/>
                    <a:lstStyle/>
                    <a:p>
                      <a:r>
                        <a:rPr lang="en-US" sz="1400"/>
                        <a:t>--</a:t>
                      </a:r>
                      <a:endParaRPr lang="en-IN" sz="1400"/>
                    </a:p>
                  </a:txBody>
                  <a:tcPr/>
                </a:tc>
                <a:tc>
                  <a:txBody>
                    <a:bodyPr/>
                    <a:lstStyle/>
                    <a:p>
                      <a:r>
                        <a:rPr lang="en-US" sz="1400"/>
                        <a:t>10,50,000</a:t>
                      </a:r>
                      <a:endParaRPr lang="en-IN" sz="1400"/>
                    </a:p>
                  </a:txBody>
                  <a:tcPr/>
                </a:tc>
                <a:extLst>
                  <a:ext uri="{0D108BD9-81ED-4DB2-BD59-A6C34878D82A}">
                    <a16:rowId xmlns:a16="http://schemas.microsoft.com/office/drawing/2014/main" val="2450003741"/>
                  </a:ext>
                </a:extLst>
              </a:tr>
              <a:tr h="370840">
                <a:tc>
                  <a:txBody>
                    <a:bodyPr/>
                    <a:lstStyle/>
                    <a:p>
                      <a:r>
                        <a:rPr lang="en-US" sz="1400"/>
                        <a:t>Sale in </a:t>
                      </a:r>
                      <a:r>
                        <a:rPr lang="en-US" sz="1400" err="1"/>
                        <a:t>Guajrat</a:t>
                      </a:r>
                      <a:endParaRPr lang="en-IN" sz="1400"/>
                    </a:p>
                  </a:txBody>
                  <a:tcPr/>
                </a:tc>
                <a:tc>
                  <a:txBody>
                    <a:bodyPr/>
                    <a:lstStyle/>
                    <a:p>
                      <a:r>
                        <a:rPr lang="en-US" sz="1400"/>
                        <a:t>20,00,000</a:t>
                      </a:r>
                      <a:endParaRPr lang="en-IN" sz="1400"/>
                    </a:p>
                  </a:txBody>
                  <a:tcPr/>
                </a:tc>
                <a:tc>
                  <a:txBody>
                    <a:bodyPr/>
                    <a:lstStyle/>
                    <a:p>
                      <a:r>
                        <a:rPr lang="en-US" sz="1400"/>
                        <a:t>--</a:t>
                      </a:r>
                      <a:endParaRPr lang="en-IN" sz="1400"/>
                    </a:p>
                  </a:txBody>
                  <a:tcPr/>
                </a:tc>
                <a:tc>
                  <a:txBody>
                    <a:bodyPr/>
                    <a:lstStyle/>
                    <a:p>
                      <a:r>
                        <a:rPr lang="en-US" sz="1400"/>
                        <a:t>50,000</a:t>
                      </a:r>
                      <a:endParaRPr lang="en-IN" sz="1400"/>
                    </a:p>
                  </a:txBody>
                  <a:tcPr/>
                </a:tc>
                <a:tc>
                  <a:txBody>
                    <a:bodyPr/>
                    <a:lstStyle/>
                    <a:p>
                      <a:r>
                        <a:rPr lang="en-US" sz="1400"/>
                        <a:t>50,000</a:t>
                      </a:r>
                      <a:endParaRPr lang="en-IN" sz="1400"/>
                    </a:p>
                  </a:txBody>
                  <a:tcPr/>
                </a:tc>
                <a:tc>
                  <a:txBody>
                    <a:bodyPr/>
                    <a:lstStyle/>
                    <a:p>
                      <a:r>
                        <a:rPr lang="en-US" sz="1400"/>
                        <a:t>21,00,000</a:t>
                      </a:r>
                      <a:endParaRPr lang="en-IN" sz="1400"/>
                    </a:p>
                  </a:txBody>
                  <a:tcPr/>
                </a:tc>
                <a:extLst>
                  <a:ext uri="{0D108BD9-81ED-4DB2-BD59-A6C34878D82A}">
                    <a16:rowId xmlns:a16="http://schemas.microsoft.com/office/drawing/2014/main" val="4213179116"/>
                  </a:ext>
                </a:extLst>
              </a:tr>
              <a:tr h="370840">
                <a:tc>
                  <a:txBody>
                    <a:bodyPr/>
                    <a:lstStyle/>
                    <a:p>
                      <a:endParaRPr lang="en-IN" sz="1400"/>
                    </a:p>
                  </a:txBody>
                  <a:tcPr/>
                </a:tc>
                <a:tc>
                  <a:txBody>
                    <a:bodyPr/>
                    <a:lstStyle/>
                    <a:p>
                      <a:endParaRPr lang="en-IN" sz="1400"/>
                    </a:p>
                  </a:txBody>
                  <a:tcPr/>
                </a:tc>
                <a:tc>
                  <a:txBody>
                    <a:bodyPr/>
                    <a:lstStyle/>
                    <a:p>
                      <a:endParaRPr lang="en-IN" sz="1400"/>
                    </a:p>
                  </a:txBody>
                  <a:tcPr/>
                </a:tc>
                <a:tc>
                  <a:txBody>
                    <a:bodyPr/>
                    <a:lstStyle/>
                    <a:p>
                      <a:endParaRPr lang="en-IN" sz="1400"/>
                    </a:p>
                  </a:txBody>
                  <a:tcPr/>
                </a:tc>
                <a:tc>
                  <a:txBody>
                    <a:bodyPr/>
                    <a:lstStyle/>
                    <a:p>
                      <a:endParaRPr lang="en-IN" sz="1400"/>
                    </a:p>
                  </a:txBody>
                  <a:tcPr/>
                </a:tc>
                <a:tc>
                  <a:txBody>
                    <a:bodyPr/>
                    <a:lstStyle/>
                    <a:p>
                      <a:endParaRPr lang="en-IN" sz="1400"/>
                    </a:p>
                  </a:txBody>
                  <a:tcPr/>
                </a:tc>
                <a:extLst>
                  <a:ext uri="{0D108BD9-81ED-4DB2-BD59-A6C34878D82A}">
                    <a16:rowId xmlns:a16="http://schemas.microsoft.com/office/drawing/2014/main" val="1899033208"/>
                  </a:ext>
                </a:extLst>
              </a:tr>
              <a:tr h="370840">
                <a:tc>
                  <a:txBody>
                    <a:bodyPr/>
                    <a:lstStyle/>
                    <a:p>
                      <a:r>
                        <a:rPr lang="en-US" sz="1400"/>
                        <a:t>Purchase outside Gujarat</a:t>
                      </a:r>
                      <a:endParaRPr lang="en-IN" sz="1400"/>
                    </a:p>
                  </a:txBody>
                  <a:tcPr/>
                </a:tc>
                <a:tc>
                  <a:txBody>
                    <a:bodyPr/>
                    <a:lstStyle/>
                    <a:p>
                      <a:r>
                        <a:rPr lang="en-US" sz="1400"/>
                        <a:t>7,00,000</a:t>
                      </a:r>
                      <a:endParaRPr lang="en-IN" sz="1400"/>
                    </a:p>
                  </a:txBody>
                  <a:tcPr/>
                </a:tc>
                <a:tc>
                  <a:txBody>
                    <a:bodyPr/>
                    <a:lstStyle/>
                    <a:p>
                      <a:r>
                        <a:rPr lang="en-US" sz="1400"/>
                        <a:t>35,000</a:t>
                      </a:r>
                      <a:endParaRPr lang="en-IN" sz="1400"/>
                    </a:p>
                  </a:txBody>
                  <a:tcPr/>
                </a:tc>
                <a:tc>
                  <a:txBody>
                    <a:bodyPr/>
                    <a:lstStyle/>
                    <a:p>
                      <a:r>
                        <a:rPr lang="en-US" sz="1400"/>
                        <a:t>--</a:t>
                      </a:r>
                      <a:endParaRPr lang="en-IN" sz="1400"/>
                    </a:p>
                  </a:txBody>
                  <a:tcPr/>
                </a:tc>
                <a:tc>
                  <a:txBody>
                    <a:bodyPr/>
                    <a:lstStyle/>
                    <a:p>
                      <a:r>
                        <a:rPr lang="en-US" sz="1400"/>
                        <a:t>--</a:t>
                      </a:r>
                      <a:endParaRPr lang="en-IN" sz="1400"/>
                    </a:p>
                  </a:txBody>
                  <a:tcPr/>
                </a:tc>
                <a:tc>
                  <a:txBody>
                    <a:bodyPr/>
                    <a:lstStyle/>
                    <a:p>
                      <a:r>
                        <a:rPr lang="en-US" sz="1400"/>
                        <a:t>7,35,000</a:t>
                      </a:r>
                      <a:endParaRPr lang="en-IN" sz="1400"/>
                    </a:p>
                  </a:txBody>
                  <a:tcPr/>
                </a:tc>
                <a:extLst>
                  <a:ext uri="{0D108BD9-81ED-4DB2-BD59-A6C34878D82A}">
                    <a16:rowId xmlns:a16="http://schemas.microsoft.com/office/drawing/2014/main" val="2495639277"/>
                  </a:ext>
                </a:extLst>
              </a:tr>
              <a:tr h="370840">
                <a:tc>
                  <a:txBody>
                    <a:bodyPr/>
                    <a:lstStyle/>
                    <a:p>
                      <a:r>
                        <a:rPr lang="en-US" sz="1400"/>
                        <a:t>Purchase inside Gujarat</a:t>
                      </a:r>
                      <a:endParaRPr lang="en-IN" sz="1400"/>
                    </a:p>
                  </a:txBody>
                  <a:tcPr/>
                </a:tc>
                <a:tc>
                  <a:txBody>
                    <a:bodyPr/>
                    <a:lstStyle/>
                    <a:p>
                      <a:r>
                        <a:rPr lang="en-US" sz="1400"/>
                        <a:t>15,00,000</a:t>
                      </a:r>
                      <a:endParaRPr lang="en-IN" sz="1400"/>
                    </a:p>
                  </a:txBody>
                  <a:tcPr/>
                </a:tc>
                <a:tc>
                  <a:txBody>
                    <a:bodyPr/>
                    <a:lstStyle/>
                    <a:p>
                      <a:r>
                        <a:rPr lang="en-US" sz="1400"/>
                        <a:t>--</a:t>
                      </a:r>
                      <a:endParaRPr lang="en-IN" sz="1400"/>
                    </a:p>
                  </a:txBody>
                  <a:tcPr/>
                </a:tc>
                <a:tc>
                  <a:txBody>
                    <a:bodyPr/>
                    <a:lstStyle/>
                    <a:p>
                      <a:r>
                        <a:rPr lang="en-US" sz="1400"/>
                        <a:t>37,500</a:t>
                      </a:r>
                      <a:endParaRPr lang="en-IN" sz="1400"/>
                    </a:p>
                  </a:txBody>
                  <a:tcPr/>
                </a:tc>
                <a:tc>
                  <a:txBody>
                    <a:bodyPr/>
                    <a:lstStyle/>
                    <a:p>
                      <a:r>
                        <a:rPr lang="en-US" sz="1400"/>
                        <a:t>37,500</a:t>
                      </a:r>
                      <a:endParaRPr lang="en-IN" sz="1400"/>
                    </a:p>
                  </a:txBody>
                  <a:tcPr/>
                </a:tc>
                <a:tc>
                  <a:txBody>
                    <a:bodyPr/>
                    <a:lstStyle/>
                    <a:p>
                      <a:r>
                        <a:rPr lang="en-US" sz="1400"/>
                        <a:t>15,75,000</a:t>
                      </a:r>
                      <a:endParaRPr lang="en-IN" sz="1400"/>
                    </a:p>
                  </a:txBody>
                  <a:tcPr/>
                </a:tc>
                <a:extLst>
                  <a:ext uri="{0D108BD9-81ED-4DB2-BD59-A6C34878D82A}">
                    <a16:rowId xmlns:a16="http://schemas.microsoft.com/office/drawing/2014/main" val="914620178"/>
                  </a:ext>
                </a:extLst>
              </a:tr>
              <a:tr h="370840">
                <a:tc>
                  <a:txBody>
                    <a:bodyPr/>
                    <a:lstStyle/>
                    <a:p>
                      <a:endParaRPr lang="en-IN" sz="1400"/>
                    </a:p>
                  </a:txBody>
                  <a:tcPr/>
                </a:tc>
                <a:tc>
                  <a:txBody>
                    <a:bodyPr/>
                    <a:lstStyle/>
                    <a:p>
                      <a:endParaRPr lang="en-IN" sz="1400"/>
                    </a:p>
                  </a:txBody>
                  <a:tcPr/>
                </a:tc>
                <a:tc>
                  <a:txBody>
                    <a:bodyPr/>
                    <a:lstStyle/>
                    <a:p>
                      <a:endParaRPr lang="en-IN" sz="1400"/>
                    </a:p>
                  </a:txBody>
                  <a:tcPr/>
                </a:tc>
                <a:tc>
                  <a:txBody>
                    <a:bodyPr/>
                    <a:lstStyle/>
                    <a:p>
                      <a:endParaRPr lang="en-IN" sz="1400"/>
                    </a:p>
                  </a:txBody>
                  <a:tcPr/>
                </a:tc>
                <a:tc>
                  <a:txBody>
                    <a:bodyPr/>
                    <a:lstStyle/>
                    <a:p>
                      <a:endParaRPr lang="en-IN" sz="1400"/>
                    </a:p>
                  </a:txBody>
                  <a:tcPr/>
                </a:tc>
                <a:tc>
                  <a:txBody>
                    <a:bodyPr/>
                    <a:lstStyle/>
                    <a:p>
                      <a:endParaRPr lang="en-IN" sz="1400"/>
                    </a:p>
                  </a:txBody>
                  <a:tcPr/>
                </a:tc>
                <a:extLst>
                  <a:ext uri="{0D108BD9-81ED-4DB2-BD59-A6C34878D82A}">
                    <a16:rowId xmlns:a16="http://schemas.microsoft.com/office/drawing/2014/main" val="3368480176"/>
                  </a:ext>
                </a:extLst>
              </a:tr>
              <a:tr h="370840">
                <a:tc>
                  <a:txBody>
                    <a:bodyPr/>
                    <a:lstStyle/>
                    <a:p>
                      <a:r>
                        <a:rPr lang="en-US" sz="1400"/>
                        <a:t>GST payable</a:t>
                      </a:r>
                      <a:endParaRPr lang="en-IN" sz="1400"/>
                    </a:p>
                  </a:txBody>
                  <a:tcPr/>
                </a:tc>
                <a:tc>
                  <a:txBody>
                    <a:bodyPr/>
                    <a:lstStyle/>
                    <a:p>
                      <a:endParaRPr lang="en-IN" sz="1400"/>
                    </a:p>
                  </a:txBody>
                  <a:tcPr/>
                </a:tc>
                <a:tc>
                  <a:txBody>
                    <a:bodyPr/>
                    <a:lstStyle/>
                    <a:p>
                      <a:r>
                        <a:rPr lang="en-US" sz="1400"/>
                        <a:t>15,000</a:t>
                      </a:r>
                      <a:endParaRPr lang="en-IN" sz="1400"/>
                    </a:p>
                  </a:txBody>
                  <a:tcPr/>
                </a:tc>
                <a:tc>
                  <a:txBody>
                    <a:bodyPr/>
                    <a:lstStyle/>
                    <a:p>
                      <a:r>
                        <a:rPr lang="en-US" sz="1400"/>
                        <a:t>12,500</a:t>
                      </a:r>
                      <a:endParaRPr lang="en-IN" sz="1400"/>
                    </a:p>
                  </a:txBody>
                  <a:tcPr/>
                </a:tc>
                <a:tc>
                  <a:txBody>
                    <a:bodyPr/>
                    <a:lstStyle/>
                    <a:p>
                      <a:r>
                        <a:rPr lang="en-US" sz="1400"/>
                        <a:t>12,500</a:t>
                      </a:r>
                      <a:endParaRPr lang="en-IN" sz="1400"/>
                    </a:p>
                  </a:txBody>
                  <a:tcPr/>
                </a:tc>
                <a:tc>
                  <a:txBody>
                    <a:bodyPr/>
                    <a:lstStyle/>
                    <a:p>
                      <a:endParaRPr lang="en-IN" sz="1400"/>
                    </a:p>
                  </a:txBody>
                  <a:tcPr/>
                </a:tc>
                <a:extLst>
                  <a:ext uri="{0D108BD9-81ED-4DB2-BD59-A6C34878D82A}">
                    <a16:rowId xmlns:a16="http://schemas.microsoft.com/office/drawing/2014/main" val="3850551553"/>
                  </a:ext>
                </a:extLst>
              </a:tr>
            </a:tbl>
          </a:graphicData>
        </a:graphic>
      </p:graphicFrame>
    </p:spTree>
    <p:extLst>
      <p:ext uri="{BB962C8B-B14F-4D97-AF65-F5344CB8AC3E}">
        <p14:creationId xmlns:p14="http://schemas.microsoft.com/office/powerpoint/2010/main" val="88851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Example 2</a:t>
            </a:r>
          </a:p>
        </p:txBody>
      </p:sp>
      <p:sp>
        <p:nvSpPr>
          <p:cNvPr id="3" name="Content Placeholder 2"/>
          <p:cNvSpPr>
            <a:spLocks noGrp="1"/>
          </p:cNvSpPr>
          <p:nvPr>
            <p:ph idx="1"/>
          </p:nvPr>
        </p:nvSpPr>
        <p:spPr/>
        <p:txBody>
          <a:bodyPr>
            <a:normAutofit/>
          </a:bodyPr>
          <a:lstStyle/>
          <a:p>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graphicFrame>
        <p:nvGraphicFramePr>
          <p:cNvPr id="6" name="Table 6">
            <a:extLst>
              <a:ext uri="{FF2B5EF4-FFF2-40B4-BE49-F238E27FC236}">
                <a16:creationId xmlns:a16="http://schemas.microsoft.com/office/drawing/2014/main" id="{176BAC93-132F-D770-36CD-8F2BAC884534}"/>
              </a:ext>
            </a:extLst>
          </p:cNvPr>
          <p:cNvGraphicFramePr>
            <a:graphicFrameLocks noGrp="1"/>
          </p:cNvGraphicFramePr>
          <p:nvPr/>
        </p:nvGraphicFramePr>
        <p:xfrm>
          <a:off x="1802618" y="2362200"/>
          <a:ext cx="6477000" cy="4343400"/>
        </p:xfrm>
        <a:graphic>
          <a:graphicData uri="http://schemas.openxmlformats.org/drawingml/2006/table">
            <a:tbl>
              <a:tblPr firstRow="1" bandRow="1">
                <a:tableStyleId>{5C22544A-7EE6-4342-B048-85BDC9FD1C3A}</a:tableStyleId>
              </a:tblPr>
              <a:tblGrid>
                <a:gridCol w="1079500">
                  <a:extLst>
                    <a:ext uri="{9D8B030D-6E8A-4147-A177-3AD203B41FA5}">
                      <a16:colId xmlns:a16="http://schemas.microsoft.com/office/drawing/2014/main" val="4112459691"/>
                    </a:ext>
                  </a:extLst>
                </a:gridCol>
                <a:gridCol w="1079500">
                  <a:extLst>
                    <a:ext uri="{9D8B030D-6E8A-4147-A177-3AD203B41FA5}">
                      <a16:colId xmlns:a16="http://schemas.microsoft.com/office/drawing/2014/main" val="3539944706"/>
                    </a:ext>
                  </a:extLst>
                </a:gridCol>
                <a:gridCol w="1079500">
                  <a:extLst>
                    <a:ext uri="{9D8B030D-6E8A-4147-A177-3AD203B41FA5}">
                      <a16:colId xmlns:a16="http://schemas.microsoft.com/office/drawing/2014/main" val="2460380035"/>
                    </a:ext>
                  </a:extLst>
                </a:gridCol>
                <a:gridCol w="1079500">
                  <a:extLst>
                    <a:ext uri="{9D8B030D-6E8A-4147-A177-3AD203B41FA5}">
                      <a16:colId xmlns:a16="http://schemas.microsoft.com/office/drawing/2014/main" val="699128634"/>
                    </a:ext>
                  </a:extLst>
                </a:gridCol>
                <a:gridCol w="1079500">
                  <a:extLst>
                    <a:ext uri="{9D8B030D-6E8A-4147-A177-3AD203B41FA5}">
                      <a16:colId xmlns:a16="http://schemas.microsoft.com/office/drawing/2014/main" val="2185270726"/>
                    </a:ext>
                  </a:extLst>
                </a:gridCol>
                <a:gridCol w="1079500">
                  <a:extLst>
                    <a:ext uri="{9D8B030D-6E8A-4147-A177-3AD203B41FA5}">
                      <a16:colId xmlns:a16="http://schemas.microsoft.com/office/drawing/2014/main" val="1080413189"/>
                    </a:ext>
                  </a:extLst>
                </a:gridCol>
              </a:tblGrid>
              <a:tr h="370840">
                <a:tc>
                  <a:txBody>
                    <a:bodyPr/>
                    <a:lstStyle/>
                    <a:p>
                      <a:r>
                        <a:rPr lang="en-US" sz="1400"/>
                        <a:t>Particulars</a:t>
                      </a:r>
                      <a:endParaRPr lang="en-IN" sz="1400"/>
                    </a:p>
                  </a:txBody>
                  <a:tcPr/>
                </a:tc>
                <a:tc>
                  <a:txBody>
                    <a:bodyPr/>
                    <a:lstStyle/>
                    <a:p>
                      <a:r>
                        <a:rPr lang="en-US" sz="1400"/>
                        <a:t>Amt</a:t>
                      </a:r>
                      <a:endParaRPr lang="en-IN" sz="1400"/>
                    </a:p>
                  </a:txBody>
                  <a:tcPr/>
                </a:tc>
                <a:tc>
                  <a:txBody>
                    <a:bodyPr/>
                    <a:lstStyle/>
                    <a:p>
                      <a:r>
                        <a:rPr lang="en-US" sz="1400"/>
                        <a:t>IGST </a:t>
                      </a:r>
                      <a:endParaRPr lang="en-IN" sz="1400"/>
                    </a:p>
                  </a:txBody>
                  <a:tcPr/>
                </a:tc>
                <a:tc>
                  <a:txBody>
                    <a:bodyPr/>
                    <a:lstStyle/>
                    <a:p>
                      <a:r>
                        <a:rPr lang="en-US" sz="1400"/>
                        <a:t>CGST</a:t>
                      </a:r>
                      <a:endParaRPr lang="en-IN" sz="1400"/>
                    </a:p>
                  </a:txBody>
                  <a:tcPr/>
                </a:tc>
                <a:tc>
                  <a:txBody>
                    <a:bodyPr/>
                    <a:lstStyle/>
                    <a:p>
                      <a:r>
                        <a:rPr lang="en-US" sz="1400"/>
                        <a:t>SGST</a:t>
                      </a:r>
                      <a:endParaRPr lang="en-IN" sz="1400"/>
                    </a:p>
                  </a:txBody>
                  <a:tcPr/>
                </a:tc>
                <a:tc>
                  <a:txBody>
                    <a:bodyPr/>
                    <a:lstStyle/>
                    <a:p>
                      <a:r>
                        <a:rPr lang="en-US" sz="1400"/>
                        <a:t>Total</a:t>
                      </a:r>
                      <a:endParaRPr lang="en-IN" sz="1400"/>
                    </a:p>
                  </a:txBody>
                  <a:tcPr/>
                </a:tc>
                <a:extLst>
                  <a:ext uri="{0D108BD9-81ED-4DB2-BD59-A6C34878D82A}">
                    <a16:rowId xmlns:a16="http://schemas.microsoft.com/office/drawing/2014/main" val="768570217"/>
                  </a:ext>
                </a:extLst>
              </a:tr>
              <a:tr h="370840">
                <a:tc>
                  <a:txBody>
                    <a:bodyPr/>
                    <a:lstStyle/>
                    <a:p>
                      <a:r>
                        <a:rPr lang="en-US" sz="1400"/>
                        <a:t>Sale outside </a:t>
                      </a:r>
                      <a:r>
                        <a:rPr lang="en-US" sz="1400" err="1"/>
                        <a:t>Guajrat</a:t>
                      </a:r>
                      <a:endParaRPr lang="en-IN" sz="1400"/>
                    </a:p>
                  </a:txBody>
                  <a:tcPr/>
                </a:tc>
                <a:tc>
                  <a:txBody>
                    <a:bodyPr/>
                    <a:lstStyle/>
                    <a:p>
                      <a:r>
                        <a:rPr lang="en-US" sz="1400"/>
                        <a:t>10,00,000</a:t>
                      </a:r>
                      <a:endParaRPr lang="en-IN" sz="1400"/>
                    </a:p>
                  </a:txBody>
                  <a:tcPr/>
                </a:tc>
                <a:tc>
                  <a:txBody>
                    <a:bodyPr/>
                    <a:lstStyle/>
                    <a:p>
                      <a:r>
                        <a:rPr lang="en-US" sz="1400"/>
                        <a:t>50,000</a:t>
                      </a:r>
                      <a:endParaRPr lang="en-IN" sz="1400"/>
                    </a:p>
                  </a:txBody>
                  <a:tcPr/>
                </a:tc>
                <a:tc>
                  <a:txBody>
                    <a:bodyPr/>
                    <a:lstStyle/>
                    <a:p>
                      <a:r>
                        <a:rPr lang="en-US" sz="1400"/>
                        <a:t>--</a:t>
                      </a:r>
                      <a:endParaRPr lang="en-IN" sz="1400"/>
                    </a:p>
                  </a:txBody>
                  <a:tcPr/>
                </a:tc>
                <a:tc>
                  <a:txBody>
                    <a:bodyPr/>
                    <a:lstStyle/>
                    <a:p>
                      <a:r>
                        <a:rPr lang="en-US" sz="1400"/>
                        <a:t>--</a:t>
                      </a:r>
                      <a:endParaRPr lang="en-IN" sz="1400"/>
                    </a:p>
                  </a:txBody>
                  <a:tcPr/>
                </a:tc>
                <a:tc>
                  <a:txBody>
                    <a:bodyPr/>
                    <a:lstStyle/>
                    <a:p>
                      <a:r>
                        <a:rPr lang="en-US" sz="1400"/>
                        <a:t>10,50,000</a:t>
                      </a:r>
                      <a:endParaRPr lang="en-IN" sz="1400"/>
                    </a:p>
                  </a:txBody>
                  <a:tcPr/>
                </a:tc>
                <a:extLst>
                  <a:ext uri="{0D108BD9-81ED-4DB2-BD59-A6C34878D82A}">
                    <a16:rowId xmlns:a16="http://schemas.microsoft.com/office/drawing/2014/main" val="2450003741"/>
                  </a:ext>
                </a:extLst>
              </a:tr>
              <a:tr h="370840">
                <a:tc>
                  <a:txBody>
                    <a:bodyPr/>
                    <a:lstStyle/>
                    <a:p>
                      <a:r>
                        <a:rPr lang="en-US" sz="1400"/>
                        <a:t>Sale in </a:t>
                      </a:r>
                      <a:r>
                        <a:rPr lang="en-US" sz="1400" err="1"/>
                        <a:t>Guajrat</a:t>
                      </a:r>
                      <a:endParaRPr lang="en-IN" sz="1400"/>
                    </a:p>
                  </a:txBody>
                  <a:tcPr/>
                </a:tc>
                <a:tc>
                  <a:txBody>
                    <a:bodyPr/>
                    <a:lstStyle/>
                    <a:p>
                      <a:r>
                        <a:rPr lang="en-US" sz="1400"/>
                        <a:t>20,00,000</a:t>
                      </a:r>
                      <a:endParaRPr lang="en-IN" sz="1400"/>
                    </a:p>
                  </a:txBody>
                  <a:tcPr/>
                </a:tc>
                <a:tc>
                  <a:txBody>
                    <a:bodyPr/>
                    <a:lstStyle/>
                    <a:p>
                      <a:r>
                        <a:rPr lang="en-US" sz="1400"/>
                        <a:t>--</a:t>
                      </a:r>
                      <a:endParaRPr lang="en-IN" sz="1400"/>
                    </a:p>
                  </a:txBody>
                  <a:tcPr/>
                </a:tc>
                <a:tc>
                  <a:txBody>
                    <a:bodyPr/>
                    <a:lstStyle/>
                    <a:p>
                      <a:r>
                        <a:rPr lang="en-US" sz="1400"/>
                        <a:t>50,000</a:t>
                      </a:r>
                      <a:endParaRPr lang="en-IN" sz="1400"/>
                    </a:p>
                  </a:txBody>
                  <a:tcPr/>
                </a:tc>
                <a:tc>
                  <a:txBody>
                    <a:bodyPr/>
                    <a:lstStyle/>
                    <a:p>
                      <a:r>
                        <a:rPr lang="en-US" sz="1400"/>
                        <a:t>50,000</a:t>
                      </a:r>
                      <a:endParaRPr lang="en-IN" sz="1400"/>
                    </a:p>
                  </a:txBody>
                  <a:tcPr/>
                </a:tc>
                <a:tc>
                  <a:txBody>
                    <a:bodyPr/>
                    <a:lstStyle/>
                    <a:p>
                      <a:r>
                        <a:rPr lang="en-US" sz="1400"/>
                        <a:t>21,00,000</a:t>
                      </a:r>
                      <a:endParaRPr lang="en-IN" sz="1400"/>
                    </a:p>
                  </a:txBody>
                  <a:tcPr/>
                </a:tc>
                <a:extLst>
                  <a:ext uri="{0D108BD9-81ED-4DB2-BD59-A6C34878D82A}">
                    <a16:rowId xmlns:a16="http://schemas.microsoft.com/office/drawing/2014/main" val="4213179116"/>
                  </a:ext>
                </a:extLst>
              </a:tr>
              <a:tr h="370840">
                <a:tc>
                  <a:txBody>
                    <a:bodyPr/>
                    <a:lstStyle/>
                    <a:p>
                      <a:endParaRPr lang="en-IN" sz="1400"/>
                    </a:p>
                  </a:txBody>
                  <a:tcPr/>
                </a:tc>
                <a:tc>
                  <a:txBody>
                    <a:bodyPr/>
                    <a:lstStyle/>
                    <a:p>
                      <a:endParaRPr lang="en-IN" sz="1400"/>
                    </a:p>
                  </a:txBody>
                  <a:tcPr/>
                </a:tc>
                <a:tc>
                  <a:txBody>
                    <a:bodyPr/>
                    <a:lstStyle/>
                    <a:p>
                      <a:endParaRPr lang="en-IN" sz="1400"/>
                    </a:p>
                  </a:txBody>
                  <a:tcPr/>
                </a:tc>
                <a:tc>
                  <a:txBody>
                    <a:bodyPr/>
                    <a:lstStyle/>
                    <a:p>
                      <a:endParaRPr lang="en-IN" sz="1400"/>
                    </a:p>
                  </a:txBody>
                  <a:tcPr/>
                </a:tc>
                <a:tc>
                  <a:txBody>
                    <a:bodyPr/>
                    <a:lstStyle/>
                    <a:p>
                      <a:endParaRPr lang="en-IN" sz="1400"/>
                    </a:p>
                  </a:txBody>
                  <a:tcPr/>
                </a:tc>
                <a:tc>
                  <a:txBody>
                    <a:bodyPr/>
                    <a:lstStyle/>
                    <a:p>
                      <a:endParaRPr lang="en-IN" sz="1400"/>
                    </a:p>
                  </a:txBody>
                  <a:tcPr/>
                </a:tc>
                <a:extLst>
                  <a:ext uri="{0D108BD9-81ED-4DB2-BD59-A6C34878D82A}">
                    <a16:rowId xmlns:a16="http://schemas.microsoft.com/office/drawing/2014/main" val="1899033208"/>
                  </a:ext>
                </a:extLst>
              </a:tr>
              <a:tr h="370840">
                <a:tc>
                  <a:txBody>
                    <a:bodyPr/>
                    <a:lstStyle/>
                    <a:p>
                      <a:r>
                        <a:rPr lang="en-US" sz="1400"/>
                        <a:t>Purchase outside Gujarat</a:t>
                      </a:r>
                      <a:endParaRPr lang="en-IN" sz="1400"/>
                    </a:p>
                  </a:txBody>
                  <a:tcPr/>
                </a:tc>
                <a:tc>
                  <a:txBody>
                    <a:bodyPr/>
                    <a:lstStyle/>
                    <a:p>
                      <a:r>
                        <a:rPr lang="en-US" sz="1400"/>
                        <a:t>15,00,000</a:t>
                      </a:r>
                      <a:endParaRPr lang="en-IN" sz="1400"/>
                    </a:p>
                  </a:txBody>
                  <a:tcPr/>
                </a:tc>
                <a:tc>
                  <a:txBody>
                    <a:bodyPr/>
                    <a:lstStyle/>
                    <a:p>
                      <a:r>
                        <a:rPr lang="en-US" sz="1400"/>
                        <a:t>75,000</a:t>
                      </a:r>
                      <a:endParaRPr lang="en-IN" sz="1400"/>
                    </a:p>
                  </a:txBody>
                  <a:tcPr/>
                </a:tc>
                <a:tc>
                  <a:txBody>
                    <a:bodyPr/>
                    <a:lstStyle/>
                    <a:p>
                      <a:r>
                        <a:rPr lang="en-US" sz="1400"/>
                        <a:t>--</a:t>
                      </a:r>
                      <a:endParaRPr lang="en-IN" sz="1400"/>
                    </a:p>
                  </a:txBody>
                  <a:tcPr/>
                </a:tc>
                <a:tc>
                  <a:txBody>
                    <a:bodyPr/>
                    <a:lstStyle/>
                    <a:p>
                      <a:r>
                        <a:rPr lang="en-US" sz="1400"/>
                        <a:t>--</a:t>
                      </a:r>
                      <a:endParaRPr lang="en-IN" sz="1400"/>
                    </a:p>
                  </a:txBody>
                  <a:tcPr/>
                </a:tc>
                <a:tc>
                  <a:txBody>
                    <a:bodyPr/>
                    <a:lstStyle/>
                    <a:p>
                      <a:r>
                        <a:rPr lang="en-US" sz="1400"/>
                        <a:t>15,75,000</a:t>
                      </a:r>
                      <a:endParaRPr lang="en-IN" sz="1400"/>
                    </a:p>
                  </a:txBody>
                  <a:tcPr/>
                </a:tc>
                <a:extLst>
                  <a:ext uri="{0D108BD9-81ED-4DB2-BD59-A6C34878D82A}">
                    <a16:rowId xmlns:a16="http://schemas.microsoft.com/office/drawing/2014/main" val="2495639277"/>
                  </a:ext>
                </a:extLst>
              </a:tr>
              <a:tr h="370840">
                <a:tc>
                  <a:txBody>
                    <a:bodyPr/>
                    <a:lstStyle/>
                    <a:p>
                      <a:r>
                        <a:rPr lang="en-US" sz="1400"/>
                        <a:t>Purchase inside Gujarat</a:t>
                      </a:r>
                      <a:endParaRPr lang="en-IN" sz="1400"/>
                    </a:p>
                  </a:txBody>
                  <a:tcPr/>
                </a:tc>
                <a:tc>
                  <a:txBody>
                    <a:bodyPr/>
                    <a:lstStyle/>
                    <a:p>
                      <a:r>
                        <a:rPr lang="en-US" sz="1400"/>
                        <a:t>12,00,000</a:t>
                      </a:r>
                      <a:endParaRPr lang="en-IN" sz="1400"/>
                    </a:p>
                  </a:txBody>
                  <a:tcPr/>
                </a:tc>
                <a:tc>
                  <a:txBody>
                    <a:bodyPr/>
                    <a:lstStyle/>
                    <a:p>
                      <a:r>
                        <a:rPr lang="en-US" sz="1400"/>
                        <a:t>--</a:t>
                      </a:r>
                      <a:endParaRPr lang="en-IN" sz="1400"/>
                    </a:p>
                  </a:txBody>
                  <a:tcPr/>
                </a:tc>
                <a:tc>
                  <a:txBody>
                    <a:bodyPr/>
                    <a:lstStyle/>
                    <a:p>
                      <a:r>
                        <a:rPr lang="en-US" sz="1400"/>
                        <a:t>30,000</a:t>
                      </a:r>
                      <a:endParaRPr lang="en-IN" sz="1400"/>
                    </a:p>
                  </a:txBody>
                  <a:tcPr/>
                </a:tc>
                <a:tc>
                  <a:txBody>
                    <a:bodyPr/>
                    <a:lstStyle/>
                    <a:p>
                      <a:r>
                        <a:rPr lang="en-US" sz="1400"/>
                        <a:t>30,000</a:t>
                      </a:r>
                      <a:endParaRPr lang="en-IN" sz="1400"/>
                    </a:p>
                  </a:txBody>
                  <a:tcPr/>
                </a:tc>
                <a:tc>
                  <a:txBody>
                    <a:bodyPr/>
                    <a:lstStyle/>
                    <a:p>
                      <a:r>
                        <a:rPr lang="en-US" sz="1400"/>
                        <a:t>12,60,000</a:t>
                      </a:r>
                      <a:endParaRPr lang="en-IN" sz="1400"/>
                    </a:p>
                  </a:txBody>
                  <a:tcPr/>
                </a:tc>
                <a:extLst>
                  <a:ext uri="{0D108BD9-81ED-4DB2-BD59-A6C34878D82A}">
                    <a16:rowId xmlns:a16="http://schemas.microsoft.com/office/drawing/2014/main" val="914620178"/>
                  </a:ext>
                </a:extLst>
              </a:tr>
              <a:tr h="370840">
                <a:tc>
                  <a:txBody>
                    <a:bodyPr/>
                    <a:lstStyle/>
                    <a:p>
                      <a:endParaRPr lang="en-IN" sz="1400"/>
                    </a:p>
                  </a:txBody>
                  <a:tcPr/>
                </a:tc>
                <a:tc>
                  <a:txBody>
                    <a:bodyPr/>
                    <a:lstStyle/>
                    <a:p>
                      <a:r>
                        <a:rPr lang="en-US" sz="1400"/>
                        <a:t>Optional</a:t>
                      </a:r>
                      <a:endParaRPr lang="en-IN" sz="1400"/>
                    </a:p>
                  </a:txBody>
                  <a:tcPr/>
                </a:tc>
                <a:tc>
                  <a:txBody>
                    <a:bodyPr/>
                    <a:lstStyle/>
                    <a:p>
                      <a:r>
                        <a:rPr lang="en-US" sz="1400"/>
                        <a:t>-25,000</a:t>
                      </a:r>
                      <a:endParaRPr lang="en-IN" sz="1400"/>
                    </a:p>
                  </a:txBody>
                  <a:tcPr/>
                </a:tc>
                <a:tc>
                  <a:txBody>
                    <a:bodyPr/>
                    <a:lstStyle/>
                    <a:p>
                      <a:r>
                        <a:rPr lang="en-US" sz="1400"/>
                        <a:t>-20000</a:t>
                      </a:r>
                      <a:endParaRPr lang="en-IN" sz="1400"/>
                    </a:p>
                  </a:txBody>
                  <a:tcPr/>
                </a:tc>
                <a:tc>
                  <a:txBody>
                    <a:bodyPr/>
                    <a:lstStyle/>
                    <a:p>
                      <a:r>
                        <a:rPr lang="en-US" sz="1400"/>
                        <a:t>-5000</a:t>
                      </a:r>
                      <a:endParaRPr lang="en-IN" sz="1400"/>
                    </a:p>
                  </a:txBody>
                  <a:tcPr/>
                </a:tc>
                <a:tc>
                  <a:txBody>
                    <a:bodyPr/>
                    <a:lstStyle/>
                    <a:p>
                      <a:endParaRPr lang="en-IN" sz="1400"/>
                    </a:p>
                  </a:txBody>
                  <a:tcPr/>
                </a:tc>
                <a:extLst>
                  <a:ext uri="{0D108BD9-81ED-4DB2-BD59-A6C34878D82A}">
                    <a16:rowId xmlns:a16="http://schemas.microsoft.com/office/drawing/2014/main" val="3368480176"/>
                  </a:ext>
                </a:extLst>
              </a:tr>
              <a:tr h="370840">
                <a:tc>
                  <a:txBody>
                    <a:bodyPr/>
                    <a:lstStyle/>
                    <a:p>
                      <a:r>
                        <a:rPr lang="en-US" sz="1400"/>
                        <a:t>GST payable</a:t>
                      </a:r>
                      <a:endParaRPr lang="en-IN" sz="1400"/>
                    </a:p>
                  </a:txBody>
                  <a:tcPr/>
                </a:tc>
                <a:tc>
                  <a:txBody>
                    <a:bodyPr/>
                    <a:lstStyle/>
                    <a:p>
                      <a:endParaRPr lang="en-IN" sz="1400"/>
                    </a:p>
                  </a:txBody>
                  <a:tcPr/>
                </a:tc>
                <a:tc>
                  <a:txBody>
                    <a:bodyPr/>
                    <a:lstStyle/>
                    <a:p>
                      <a:r>
                        <a:rPr lang="en-US" sz="1400"/>
                        <a:t>--</a:t>
                      </a:r>
                      <a:endParaRPr lang="en-IN" sz="1400"/>
                    </a:p>
                  </a:txBody>
                  <a:tcPr/>
                </a:tc>
                <a:tc>
                  <a:txBody>
                    <a:bodyPr/>
                    <a:lstStyle/>
                    <a:p>
                      <a:r>
                        <a:rPr lang="en-US" sz="1400"/>
                        <a:t>--</a:t>
                      </a:r>
                      <a:endParaRPr lang="en-IN" sz="1400"/>
                    </a:p>
                  </a:txBody>
                  <a:tcPr/>
                </a:tc>
                <a:tc>
                  <a:txBody>
                    <a:bodyPr/>
                    <a:lstStyle/>
                    <a:p>
                      <a:r>
                        <a:rPr lang="en-US" sz="1400"/>
                        <a:t>25,000</a:t>
                      </a:r>
                      <a:endParaRPr lang="en-IN" sz="1400"/>
                    </a:p>
                  </a:txBody>
                  <a:tcPr/>
                </a:tc>
                <a:tc>
                  <a:txBody>
                    <a:bodyPr/>
                    <a:lstStyle/>
                    <a:p>
                      <a:endParaRPr lang="en-IN" sz="1400"/>
                    </a:p>
                  </a:txBody>
                  <a:tcPr/>
                </a:tc>
                <a:extLst>
                  <a:ext uri="{0D108BD9-81ED-4DB2-BD59-A6C34878D82A}">
                    <a16:rowId xmlns:a16="http://schemas.microsoft.com/office/drawing/2014/main" val="3850551553"/>
                  </a:ext>
                </a:extLst>
              </a:tr>
            </a:tbl>
          </a:graphicData>
        </a:graphic>
      </p:graphicFrame>
    </p:spTree>
    <p:extLst>
      <p:ext uri="{BB962C8B-B14F-4D97-AF65-F5344CB8AC3E}">
        <p14:creationId xmlns:p14="http://schemas.microsoft.com/office/powerpoint/2010/main" val="1000364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Various Scheme of subsidy</a:t>
            </a:r>
          </a:p>
        </p:txBody>
      </p:sp>
      <p:sp>
        <p:nvSpPr>
          <p:cNvPr id="3" name="Content Placeholder 2"/>
          <p:cNvSpPr>
            <a:spLocks noGrp="1"/>
          </p:cNvSpPr>
          <p:nvPr>
            <p:ph idx="1"/>
          </p:nvPr>
        </p:nvSpPr>
        <p:spPr/>
        <p:txBody>
          <a:bodyPr>
            <a:normAutofit/>
          </a:bodyPr>
          <a:lstStyle/>
          <a:p>
            <a:r>
              <a:rPr lang="en-US"/>
              <a:t>MSME scheme</a:t>
            </a:r>
          </a:p>
          <a:p>
            <a:r>
              <a:rPr lang="en-US"/>
              <a:t>Large and Thrust Sector scheme</a:t>
            </a:r>
          </a:p>
          <a:p>
            <a:r>
              <a:rPr lang="en-US"/>
              <a:t>Textile scheme</a:t>
            </a:r>
          </a:p>
          <a:p>
            <a:r>
              <a:rPr lang="en-US"/>
              <a:t>MSME Shed Development Scheme</a:t>
            </a:r>
          </a:p>
          <a:p>
            <a:r>
              <a:rPr lang="en-US"/>
              <a:t>Environment protection measures scheme</a:t>
            </a:r>
          </a:p>
          <a:p>
            <a:r>
              <a:rPr lang="en-US"/>
              <a:t>Market development scheme</a:t>
            </a:r>
          </a:p>
          <a:p>
            <a:r>
              <a:rPr lang="en-US"/>
              <a:t>Mega Industries</a:t>
            </a:r>
          </a:p>
          <a:p>
            <a:pPr marL="0" indent="0">
              <a:buNone/>
            </a:pPr>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1974885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General Conditions</a:t>
            </a:r>
          </a:p>
        </p:txBody>
      </p:sp>
      <p:sp>
        <p:nvSpPr>
          <p:cNvPr id="3" name="Content Placeholder 2"/>
          <p:cNvSpPr>
            <a:spLocks noGrp="1"/>
          </p:cNvSpPr>
          <p:nvPr>
            <p:ph idx="1"/>
          </p:nvPr>
        </p:nvSpPr>
        <p:spPr/>
        <p:txBody>
          <a:bodyPr>
            <a:normAutofit/>
          </a:bodyPr>
          <a:lstStyle/>
          <a:p>
            <a:r>
              <a:rPr lang="en-US"/>
              <a:t>Loan from bank or FI (No NBFC)</a:t>
            </a:r>
          </a:p>
          <a:p>
            <a:r>
              <a:rPr lang="en-US"/>
              <a:t>Only new building, New P&amp;M, Old imported P&amp;M </a:t>
            </a:r>
          </a:p>
          <a:p>
            <a:r>
              <a:rPr lang="en-US"/>
              <a:t>GPCB must</a:t>
            </a:r>
          </a:p>
          <a:p>
            <a:r>
              <a:rPr lang="en-US"/>
              <a:t>85% local employee (60% supervisory or managerial)</a:t>
            </a:r>
          </a:p>
          <a:p>
            <a:r>
              <a:rPr lang="en-US"/>
              <a:t>factory land – NA order</a:t>
            </a:r>
          </a:p>
          <a:p>
            <a:r>
              <a:rPr lang="en-US"/>
              <a:t>After completion of three years – Production must reach to 50% of installed capacity. Otherwise, reduction in subsidy!</a:t>
            </a:r>
          </a:p>
          <a:p>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441442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CGTMSE fee reimbursement</a:t>
            </a:r>
          </a:p>
        </p:txBody>
      </p:sp>
      <p:sp>
        <p:nvSpPr>
          <p:cNvPr id="3" name="Content Placeholder 2"/>
          <p:cNvSpPr>
            <a:spLocks noGrp="1"/>
          </p:cNvSpPr>
          <p:nvPr>
            <p:ph idx="1"/>
          </p:nvPr>
        </p:nvSpPr>
        <p:spPr/>
        <p:txBody>
          <a:bodyPr>
            <a:normAutofit/>
          </a:bodyPr>
          <a:lstStyle/>
          <a:p>
            <a:r>
              <a:rPr lang="en-US"/>
              <a:t>100% of annual service fee for term loan is eligible for reimbursement for the period of five years</a:t>
            </a:r>
          </a:p>
          <a:p>
            <a:r>
              <a:rPr lang="en-US"/>
              <a:t>Service and trading activity is not eligible!</a:t>
            </a:r>
          </a:p>
          <a:p>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4270839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err="1"/>
              <a:t>Aatmanirbhar</a:t>
            </a:r>
            <a:r>
              <a:rPr lang="en-US"/>
              <a:t> Large and Thrust Sector Subsidy – Interest subsidy</a:t>
            </a:r>
          </a:p>
        </p:txBody>
      </p:sp>
      <p:sp>
        <p:nvSpPr>
          <p:cNvPr id="3" name="Content Placeholder 2"/>
          <p:cNvSpPr>
            <a:spLocks noGrp="1"/>
          </p:cNvSpPr>
          <p:nvPr>
            <p:ph idx="1"/>
          </p:nvPr>
        </p:nvSpPr>
        <p:spPr>
          <a:xfrm>
            <a:off x="864382" y="2489200"/>
            <a:ext cx="7746218" cy="3530600"/>
          </a:xfrm>
        </p:spPr>
        <p:txBody>
          <a:bodyPr>
            <a:normAutofit/>
          </a:bodyPr>
          <a:lstStyle/>
          <a:p>
            <a:r>
              <a:rPr lang="en-US"/>
              <a:t>Investment in P&amp;M above Rs. 50 Cr</a:t>
            </a:r>
          </a:p>
          <a:p>
            <a:r>
              <a:rPr lang="en-US"/>
              <a:t>Not eligible if within municipal corporation limit of city</a:t>
            </a:r>
          </a:p>
          <a:p>
            <a:r>
              <a:rPr lang="en-US"/>
              <a:t>Interest subsidy:</a:t>
            </a:r>
          </a:p>
          <a:p>
            <a:endParaRPr lang="en-US"/>
          </a:p>
        </p:txBody>
      </p:sp>
      <p:sp>
        <p:nvSpPr>
          <p:cNvPr id="4" name="Footer Placeholder 3"/>
          <p:cNvSpPr>
            <a:spLocks noGrp="1"/>
          </p:cNvSpPr>
          <p:nvPr>
            <p:ph type="ftr" sz="quarter" idx="11"/>
          </p:nvPr>
        </p:nvSpPr>
        <p:spPr/>
        <p:txBody>
          <a:bodyPr/>
          <a:lstStyle/>
          <a:p>
            <a:r>
              <a:rPr lang="en-US"/>
              <a:t>CA. JATIN JAJAL</a:t>
            </a:r>
          </a:p>
        </p:txBody>
      </p:sp>
      <p:graphicFrame>
        <p:nvGraphicFramePr>
          <p:cNvPr id="5" name="Table 5">
            <a:extLst>
              <a:ext uri="{FF2B5EF4-FFF2-40B4-BE49-F238E27FC236}">
                <a16:creationId xmlns:a16="http://schemas.microsoft.com/office/drawing/2014/main" id="{319FC566-705A-DB60-9C77-3A6AE0461525}"/>
              </a:ext>
            </a:extLst>
          </p:cNvPr>
          <p:cNvGraphicFramePr>
            <a:graphicFrameLocks noGrp="1"/>
          </p:cNvGraphicFramePr>
          <p:nvPr>
            <p:extLst>
              <p:ext uri="{D42A27DB-BD31-4B8C-83A1-F6EECF244321}">
                <p14:modId xmlns:p14="http://schemas.microsoft.com/office/powerpoint/2010/main" val="2668919810"/>
              </p:ext>
            </p:extLst>
          </p:nvPr>
        </p:nvGraphicFramePr>
        <p:xfrm>
          <a:off x="1689491" y="3627249"/>
          <a:ext cx="6096000" cy="256540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3101887748"/>
                    </a:ext>
                  </a:extLst>
                </a:gridCol>
                <a:gridCol w="2362200">
                  <a:extLst>
                    <a:ext uri="{9D8B030D-6E8A-4147-A177-3AD203B41FA5}">
                      <a16:colId xmlns:a16="http://schemas.microsoft.com/office/drawing/2014/main" val="210857963"/>
                    </a:ext>
                  </a:extLst>
                </a:gridCol>
                <a:gridCol w="2667000">
                  <a:extLst>
                    <a:ext uri="{9D8B030D-6E8A-4147-A177-3AD203B41FA5}">
                      <a16:colId xmlns:a16="http://schemas.microsoft.com/office/drawing/2014/main" val="2581765919"/>
                    </a:ext>
                  </a:extLst>
                </a:gridCol>
              </a:tblGrid>
              <a:tr h="370840">
                <a:tc>
                  <a:txBody>
                    <a:bodyPr/>
                    <a:lstStyle/>
                    <a:p>
                      <a:r>
                        <a:rPr lang="en-US" sz="1400"/>
                        <a:t>Taluka</a:t>
                      </a:r>
                      <a:endParaRPr lang="en-IN" sz="1400"/>
                    </a:p>
                  </a:txBody>
                  <a:tcPr/>
                </a:tc>
                <a:tc>
                  <a:txBody>
                    <a:bodyPr/>
                    <a:lstStyle/>
                    <a:p>
                      <a:r>
                        <a:rPr lang="en-US" sz="1400"/>
                        <a:t>General Sec.</a:t>
                      </a:r>
                      <a:endParaRPr lang="en-IN" sz="1400"/>
                    </a:p>
                  </a:txBody>
                  <a:tcPr/>
                </a:tc>
                <a:tc>
                  <a:txBody>
                    <a:bodyPr/>
                    <a:lstStyle/>
                    <a:p>
                      <a:r>
                        <a:rPr lang="en-US" sz="1400"/>
                        <a:t>Thrust Sec.</a:t>
                      </a:r>
                      <a:endParaRPr lang="en-IN" sz="1400"/>
                    </a:p>
                  </a:txBody>
                  <a:tcPr/>
                </a:tc>
                <a:extLst>
                  <a:ext uri="{0D108BD9-81ED-4DB2-BD59-A6C34878D82A}">
                    <a16:rowId xmlns:a16="http://schemas.microsoft.com/office/drawing/2014/main" val="1472777285"/>
                  </a:ext>
                </a:extLst>
              </a:tr>
              <a:tr h="370840">
                <a:tc>
                  <a:txBody>
                    <a:bodyPr/>
                    <a:lstStyle/>
                    <a:p>
                      <a:r>
                        <a:rPr lang="en-US" sz="1400"/>
                        <a:t>I</a:t>
                      </a:r>
                      <a:endParaRPr lang="en-IN" sz="14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a:t>7% on TL for 10 years up to 1% of </a:t>
                      </a:r>
                      <a:r>
                        <a:rPr lang="en-US" sz="1400" err="1"/>
                        <a:t>eFCI</a:t>
                      </a:r>
                      <a:endParaRPr lang="en-US" sz="1400"/>
                    </a:p>
                    <a:p>
                      <a:endParaRPr lang="en-IN" sz="1400"/>
                    </a:p>
                  </a:txBody>
                  <a:tcPr/>
                </a:tc>
                <a:tc>
                  <a:txBody>
                    <a:bodyPr/>
                    <a:lstStyle/>
                    <a:p>
                      <a:r>
                        <a:rPr lang="en-US" sz="1400"/>
                        <a:t>7% on TL for 10 years up to 1.2% of </a:t>
                      </a:r>
                      <a:r>
                        <a:rPr lang="en-US" sz="1400" err="1"/>
                        <a:t>eFCI</a:t>
                      </a:r>
                      <a:endParaRPr lang="en-US" sz="1400"/>
                    </a:p>
                  </a:txBody>
                  <a:tcPr/>
                </a:tc>
                <a:extLst>
                  <a:ext uri="{0D108BD9-81ED-4DB2-BD59-A6C34878D82A}">
                    <a16:rowId xmlns:a16="http://schemas.microsoft.com/office/drawing/2014/main" val="1440875570"/>
                  </a:ext>
                </a:extLst>
              </a:tr>
              <a:tr h="370840">
                <a:tc>
                  <a:txBody>
                    <a:bodyPr/>
                    <a:lstStyle/>
                    <a:p>
                      <a:r>
                        <a:rPr lang="en-US" sz="1400"/>
                        <a:t>II</a:t>
                      </a:r>
                      <a:endParaRPr lang="en-IN" sz="1400"/>
                    </a:p>
                  </a:txBody>
                  <a:tcPr/>
                </a:tc>
                <a:tc>
                  <a:txBody>
                    <a:bodyPr/>
                    <a:lstStyle/>
                    <a:p>
                      <a:r>
                        <a:rPr lang="en-US" sz="1400"/>
                        <a:t>7% on TL for 8 years up to 1% of </a:t>
                      </a:r>
                      <a:r>
                        <a:rPr lang="en-US" sz="1400" err="1"/>
                        <a:t>eFCI</a:t>
                      </a:r>
                      <a:endParaRPr lang="en-IN" sz="14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a:t>7% on TL for 10 years up to 1% of </a:t>
                      </a:r>
                      <a:r>
                        <a:rPr lang="en-US" sz="1400" err="1"/>
                        <a:t>eFCI</a:t>
                      </a:r>
                      <a:endParaRPr lang="en-US" sz="1400"/>
                    </a:p>
                    <a:p>
                      <a:endParaRPr lang="en-IN" sz="1400"/>
                    </a:p>
                  </a:txBody>
                  <a:tcPr/>
                </a:tc>
                <a:extLst>
                  <a:ext uri="{0D108BD9-81ED-4DB2-BD59-A6C34878D82A}">
                    <a16:rowId xmlns:a16="http://schemas.microsoft.com/office/drawing/2014/main" val="1290601375"/>
                  </a:ext>
                </a:extLst>
              </a:tr>
              <a:tr h="370840">
                <a:tc>
                  <a:txBody>
                    <a:bodyPr/>
                    <a:lstStyle/>
                    <a:p>
                      <a:r>
                        <a:rPr lang="en-US" sz="1400"/>
                        <a:t>III</a:t>
                      </a:r>
                      <a:endParaRPr lang="en-IN" sz="1400"/>
                    </a:p>
                  </a:txBody>
                  <a:tcPr/>
                </a:tc>
                <a:tc>
                  <a:txBody>
                    <a:bodyPr/>
                    <a:lstStyle/>
                    <a:p>
                      <a:r>
                        <a:rPr lang="en-US" sz="1400"/>
                        <a:t>7% on TL for 6 years up to 1% of </a:t>
                      </a:r>
                      <a:r>
                        <a:rPr lang="en-US" sz="1400" err="1"/>
                        <a:t>eFCI</a:t>
                      </a:r>
                      <a:endParaRPr lang="en-IN" sz="14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a:t>7% on TL for 8 years up to 1% of </a:t>
                      </a:r>
                      <a:r>
                        <a:rPr lang="en-US" sz="1400" err="1"/>
                        <a:t>eFCI</a:t>
                      </a:r>
                      <a:endParaRPr lang="en-US" sz="1400"/>
                    </a:p>
                    <a:p>
                      <a:endParaRPr lang="en-IN" sz="1400"/>
                    </a:p>
                  </a:txBody>
                  <a:tcPr/>
                </a:tc>
                <a:extLst>
                  <a:ext uri="{0D108BD9-81ED-4DB2-BD59-A6C34878D82A}">
                    <a16:rowId xmlns:a16="http://schemas.microsoft.com/office/drawing/2014/main" val="2861151691"/>
                  </a:ext>
                </a:extLst>
              </a:tr>
            </a:tbl>
          </a:graphicData>
        </a:graphic>
      </p:graphicFrame>
    </p:spTree>
    <p:extLst>
      <p:ext uri="{BB962C8B-B14F-4D97-AF65-F5344CB8AC3E}">
        <p14:creationId xmlns:p14="http://schemas.microsoft.com/office/powerpoint/2010/main" val="1438882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err="1"/>
              <a:t>Aatmanirbhar</a:t>
            </a:r>
            <a:r>
              <a:rPr lang="en-US"/>
              <a:t> Large and Thrust Sector Subsidy – State GST subsidy</a:t>
            </a:r>
          </a:p>
        </p:txBody>
      </p:sp>
      <p:sp>
        <p:nvSpPr>
          <p:cNvPr id="3" name="Content Placeholder 2"/>
          <p:cNvSpPr>
            <a:spLocks noGrp="1"/>
          </p:cNvSpPr>
          <p:nvPr>
            <p:ph idx="1"/>
          </p:nvPr>
        </p:nvSpPr>
        <p:spPr>
          <a:xfrm>
            <a:off x="864382" y="2489200"/>
            <a:ext cx="7746218" cy="3530600"/>
          </a:xfrm>
        </p:spPr>
        <p:txBody>
          <a:bodyPr>
            <a:normAutofit/>
          </a:bodyPr>
          <a:lstStyle/>
          <a:p>
            <a:r>
              <a:rPr lang="en-US"/>
              <a:t>Net State GST reimbursement – Quantum of incentive :</a:t>
            </a:r>
          </a:p>
          <a:p>
            <a:endParaRPr lang="en-US"/>
          </a:p>
        </p:txBody>
      </p:sp>
      <p:sp>
        <p:nvSpPr>
          <p:cNvPr id="4" name="Footer Placeholder 3"/>
          <p:cNvSpPr>
            <a:spLocks noGrp="1"/>
          </p:cNvSpPr>
          <p:nvPr>
            <p:ph type="ftr" sz="quarter" idx="11"/>
          </p:nvPr>
        </p:nvSpPr>
        <p:spPr/>
        <p:txBody>
          <a:bodyPr/>
          <a:lstStyle/>
          <a:p>
            <a:r>
              <a:rPr lang="en-US"/>
              <a:t>CA. JATIN JAJAL</a:t>
            </a:r>
          </a:p>
        </p:txBody>
      </p:sp>
      <p:graphicFrame>
        <p:nvGraphicFramePr>
          <p:cNvPr id="5" name="Table 5">
            <a:extLst>
              <a:ext uri="{FF2B5EF4-FFF2-40B4-BE49-F238E27FC236}">
                <a16:creationId xmlns:a16="http://schemas.microsoft.com/office/drawing/2014/main" id="{319FC566-705A-DB60-9C77-3A6AE0461525}"/>
              </a:ext>
            </a:extLst>
          </p:cNvPr>
          <p:cNvGraphicFramePr>
            <a:graphicFrameLocks noGrp="1"/>
          </p:cNvGraphicFramePr>
          <p:nvPr>
            <p:extLst>
              <p:ext uri="{D42A27DB-BD31-4B8C-83A1-F6EECF244321}">
                <p14:modId xmlns:p14="http://schemas.microsoft.com/office/powerpoint/2010/main" val="1895736111"/>
              </p:ext>
            </p:extLst>
          </p:nvPr>
        </p:nvGraphicFramePr>
        <p:xfrm>
          <a:off x="1295400" y="3048000"/>
          <a:ext cx="6096000" cy="277876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3101887748"/>
                    </a:ext>
                  </a:extLst>
                </a:gridCol>
                <a:gridCol w="2362200">
                  <a:extLst>
                    <a:ext uri="{9D8B030D-6E8A-4147-A177-3AD203B41FA5}">
                      <a16:colId xmlns:a16="http://schemas.microsoft.com/office/drawing/2014/main" val="210857963"/>
                    </a:ext>
                  </a:extLst>
                </a:gridCol>
                <a:gridCol w="2667000">
                  <a:extLst>
                    <a:ext uri="{9D8B030D-6E8A-4147-A177-3AD203B41FA5}">
                      <a16:colId xmlns:a16="http://schemas.microsoft.com/office/drawing/2014/main" val="2581765919"/>
                    </a:ext>
                  </a:extLst>
                </a:gridCol>
              </a:tblGrid>
              <a:tr h="370840">
                <a:tc>
                  <a:txBody>
                    <a:bodyPr/>
                    <a:lstStyle/>
                    <a:p>
                      <a:r>
                        <a:rPr lang="en-US" sz="1400"/>
                        <a:t>Taluka</a:t>
                      </a:r>
                      <a:endParaRPr lang="en-IN" sz="1400"/>
                    </a:p>
                  </a:txBody>
                  <a:tcPr/>
                </a:tc>
                <a:tc>
                  <a:txBody>
                    <a:bodyPr/>
                    <a:lstStyle/>
                    <a:p>
                      <a:r>
                        <a:rPr lang="en-US" sz="1400"/>
                        <a:t>General Sec.</a:t>
                      </a:r>
                      <a:endParaRPr lang="en-IN" sz="1400"/>
                    </a:p>
                  </a:txBody>
                  <a:tcPr/>
                </a:tc>
                <a:tc>
                  <a:txBody>
                    <a:bodyPr/>
                    <a:lstStyle/>
                    <a:p>
                      <a:r>
                        <a:rPr lang="en-US" sz="1400"/>
                        <a:t>Thrust Sec.</a:t>
                      </a:r>
                      <a:endParaRPr lang="en-IN" sz="1400"/>
                    </a:p>
                  </a:txBody>
                  <a:tcPr/>
                </a:tc>
                <a:extLst>
                  <a:ext uri="{0D108BD9-81ED-4DB2-BD59-A6C34878D82A}">
                    <a16:rowId xmlns:a16="http://schemas.microsoft.com/office/drawing/2014/main" val="1472777285"/>
                  </a:ext>
                </a:extLst>
              </a:tr>
              <a:tr h="370840">
                <a:tc>
                  <a:txBody>
                    <a:bodyPr/>
                    <a:lstStyle/>
                    <a:p>
                      <a:r>
                        <a:rPr lang="en-US" sz="1400"/>
                        <a:t>I</a:t>
                      </a:r>
                      <a:endParaRPr lang="en-IN" sz="14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a:t>100% of net SGST for 10 years up to 7.5% of </a:t>
                      </a:r>
                      <a:r>
                        <a:rPr lang="en-US" sz="1400" err="1"/>
                        <a:t>eFCI</a:t>
                      </a:r>
                      <a:r>
                        <a:rPr lang="en-US" sz="1400"/>
                        <a:t> p.a.</a:t>
                      </a:r>
                    </a:p>
                    <a:p>
                      <a:endParaRPr lang="en-IN" sz="14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a:t>100% of net SGST for 10 years up to 8% of </a:t>
                      </a:r>
                      <a:r>
                        <a:rPr lang="en-US" sz="1400" err="1"/>
                        <a:t>eFCI</a:t>
                      </a:r>
                      <a:r>
                        <a:rPr lang="en-US" sz="1400"/>
                        <a:t> p.a.</a:t>
                      </a:r>
                    </a:p>
                  </a:txBody>
                  <a:tcPr/>
                </a:tc>
                <a:extLst>
                  <a:ext uri="{0D108BD9-81ED-4DB2-BD59-A6C34878D82A}">
                    <a16:rowId xmlns:a16="http://schemas.microsoft.com/office/drawing/2014/main" val="1440875570"/>
                  </a:ext>
                </a:extLst>
              </a:tr>
              <a:tr h="370840">
                <a:tc>
                  <a:txBody>
                    <a:bodyPr/>
                    <a:lstStyle/>
                    <a:p>
                      <a:r>
                        <a:rPr lang="en-US" sz="1400"/>
                        <a:t>II</a:t>
                      </a:r>
                      <a:endParaRPr lang="en-IN" sz="14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entury Gothic" panose="020B0502020202020204"/>
                          <a:ea typeface="+mn-ea"/>
                          <a:cs typeface="+mn-cs"/>
                        </a:rPr>
                        <a:t>90% of net SGST for 10 years up to 6.5% of </a:t>
                      </a:r>
                      <a:r>
                        <a:rPr kumimoji="0" lang="en-US" sz="1400" b="0" i="0" u="none" strike="noStrike" kern="1200" cap="none" spc="0" normalizeH="0" baseline="0" noProof="0" err="1">
                          <a:ln>
                            <a:noFill/>
                          </a:ln>
                          <a:solidFill>
                            <a:prstClr val="black"/>
                          </a:solidFill>
                          <a:effectLst/>
                          <a:uLnTx/>
                          <a:uFillTx/>
                          <a:latin typeface="Century Gothic" panose="020B0502020202020204"/>
                          <a:ea typeface="+mn-ea"/>
                          <a:cs typeface="+mn-cs"/>
                        </a:rPr>
                        <a:t>eFCI</a:t>
                      </a:r>
                      <a:r>
                        <a:rPr kumimoji="0" lang="en-US" sz="1400" b="0" i="0" u="none" strike="noStrike" kern="1200" cap="none" spc="0" normalizeH="0" baseline="0" noProof="0">
                          <a:ln>
                            <a:noFill/>
                          </a:ln>
                          <a:solidFill>
                            <a:prstClr val="black"/>
                          </a:solidFill>
                          <a:effectLst/>
                          <a:uLnTx/>
                          <a:uFillTx/>
                          <a:latin typeface="Century Gothic" panose="020B0502020202020204"/>
                          <a:ea typeface="+mn-ea"/>
                          <a:cs typeface="+mn-cs"/>
                        </a:rPr>
                        <a:t> p.a.</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entury Gothic" panose="020B0502020202020204"/>
                          <a:ea typeface="+mn-ea"/>
                          <a:cs typeface="+mn-cs"/>
                        </a:rPr>
                        <a:t>90% of net SGST for 10 years up to 7% of </a:t>
                      </a:r>
                      <a:r>
                        <a:rPr kumimoji="0" lang="en-US" sz="1400" b="0" i="0" u="none" strike="noStrike" kern="1200" cap="none" spc="0" normalizeH="0" baseline="0" noProof="0" err="1">
                          <a:ln>
                            <a:noFill/>
                          </a:ln>
                          <a:solidFill>
                            <a:prstClr val="black"/>
                          </a:solidFill>
                          <a:effectLst/>
                          <a:uLnTx/>
                          <a:uFillTx/>
                          <a:latin typeface="Century Gothic" panose="020B0502020202020204"/>
                          <a:ea typeface="+mn-ea"/>
                          <a:cs typeface="+mn-cs"/>
                        </a:rPr>
                        <a:t>eFCI</a:t>
                      </a:r>
                      <a:r>
                        <a:rPr kumimoji="0" lang="en-US" sz="1400" b="0" i="0" u="none" strike="noStrike" kern="1200" cap="none" spc="0" normalizeH="0" baseline="0" noProof="0">
                          <a:ln>
                            <a:noFill/>
                          </a:ln>
                          <a:solidFill>
                            <a:prstClr val="black"/>
                          </a:solidFill>
                          <a:effectLst/>
                          <a:uLnTx/>
                          <a:uFillTx/>
                          <a:latin typeface="Century Gothic" panose="020B0502020202020204"/>
                          <a:ea typeface="+mn-ea"/>
                          <a:cs typeface="+mn-cs"/>
                        </a:rPr>
                        <a:t> p.a.</a:t>
                      </a:r>
                    </a:p>
                  </a:txBody>
                  <a:tcPr/>
                </a:tc>
                <a:extLst>
                  <a:ext uri="{0D108BD9-81ED-4DB2-BD59-A6C34878D82A}">
                    <a16:rowId xmlns:a16="http://schemas.microsoft.com/office/drawing/2014/main" val="1290601375"/>
                  </a:ext>
                </a:extLst>
              </a:tr>
              <a:tr h="370840">
                <a:tc>
                  <a:txBody>
                    <a:bodyPr/>
                    <a:lstStyle/>
                    <a:p>
                      <a:r>
                        <a:rPr lang="en-US" sz="1400"/>
                        <a:t>III</a:t>
                      </a:r>
                      <a:endParaRPr lang="en-IN" sz="140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entury Gothic" panose="020B0502020202020204"/>
                          <a:ea typeface="+mn-ea"/>
                          <a:cs typeface="+mn-cs"/>
                        </a:rPr>
                        <a:t>80% of net SGST for 10 years up to 5% of </a:t>
                      </a:r>
                      <a:r>
                        <a:rPr kumimoji="0" lang="en-US" sz="1400" b="0" i="0" u="none" strike="noStrike" kern="1200" cap="none" spc="0" normalizeH="0" baseline="0" noProof="0" err="1">
                          <a:ln>
                            <a:noFill/>
                          </a:ln>
                          <a:solidFill>
                            <a:prstClr val="black"/>
                          </a:solidFill>
                          <a:effectLst/>
                          <a:uLnTx/>
                          <a:uFillTx/>
                          <a:latin typeface="Century Gothic" panose="020B0502020202020204"/>
                          <a:ea typeface="+mn-ea"/>
                          <a:cs typeface="+mn-cs"/>
                        </a:rPr>
                        <a:t>eFCI</a:t>
                      </a:r>
                      <a:r>
                        <a:rPr kumimoji="0" lang="en-US" sz="1400" b="0" i="0" u="none" strike="noStrike" kern="1200" cap="none" spc="0" normalizeH="0" baseline="0" noProof="0">
                          <a:ln>
                            <a:noFill/>
                          </a:ln>
                          <a:solidFill>
                            <a:prstClr val="black"/>
                          </a:solidFill>
                          <a:effectLst/>
                          <a:uLnTx/>
                          <a:uFillTx/>
                          <a:latin typeface="Century Gothic" panose="020B0502020202020204"/>
                          <a:ea typeface="+mn-ea"/>
                          <a:cs typeface="+mn-cs"/>
                        </a:rPr>
                        <a:t> p.a.</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entury Gothic" panose="020B0502020202020204"/>
                          <a:ea typeface="+mn-ea"/>
                          <a:cs typeface="+mn-cs"/>
                        </a:rPr>
                        <a:t>80% of net SGST for 10 years up to 5.5% of </a:t>
                      </a:r>
                      <a:r>
                        <a:rPr kumimoji="0" lang="en-US" sz="1400" b="0" i="0" u="none" strike="noStrike" kern="1200" cap="none" spc="0" normalizeH="0" baseline="0" noProof="0" err="1">
                          <a:ln>
                            <a:noFill/>
                          </a:ln>
                          <a:solidFill>
                            <a:prstClr val="black"/>
                          </a:solidFill>
                          <a:effectLst/>
                          <a:uLnTx/>
                          <a:uFillTx/>
                          <a:latin typeface="Century Gothic" panose="020B0502020202020204"/>
                          <a:ea typeface="+mn-ea"/>
                          <a:cs typeface="+mn-cs"/>
                        </a:rPr>
                        <a:t>eFCI</a:t>
                      </a:r>
                      <a:r>
                        <a:rPr kumimoji="0" lang="en-US" sz="1400" b="0" i="0" u="none" strike="noStrike" kern="1200" cap="none" spc="0" normalizeH="0" baseline="0" noProof="0">
                          <a:ln>
                            <a:noFill/>
                          </a:ln>
                          <a:solidFill>
                            <a:prstClr val="black"/>
                          </a:solidFill>
                          <a:effectLst/>
                          <a:uLnTx/>
                          <a:uFillTx/>
                          <a:latin typeface="Century Gothic" panose="020B0502020202020204"/>
                          <a:ea typeface="+mn-ea"/>
                          <a:cs typeface="+mn-cs"/>
                        </a:rPr>
                        <a:t> p.a.</a:t>
                      </a:r>
                    </a:p>
                  </a:txBody>
                  <a:tcPr/>
                </a:tc>
                <a:extLst>
                  <a:ext uri="{0D108BD9-81ED-4DB2-BD59-A6C34878D82A}">
                    <a16:rowId xmlns:a16="http://schemas.microsoft.com/office/drawing/2014/main" val="2861151691"/>
                  </a:ext>
                </a:extLst>
              </a:tr>
            </a:tbl>
          </a:graphicData>
        </a:graphic>
      </p:graphicFrame>
    </p:spTree>
    <p:extLst>
      <p:ext uri="{BB962C8B-B14F-4D97-AF65-F5344CB8AC3E}">
        <p14:creationId xmlns:p14="http://schemas.microsoft.com/office/powerpoint/2010/main" val="2245676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5" name="Group 8">
            <a:extLst>
              <a:ext uri="{FF2B5EF4-FFF2-40B4-BE49-F238E27FC236}">
                <a16:creationId xmlns:a16="http://schemas.microsoft.com/office/drawing/2014/main" id="{93E10248-AF0E-477D-B4D2-47C02CE4E35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26" name="Rectangle 9">
              <a:extLst>
                <a:ext uri="{FF2B5EF4-FFF2-40B4-BE49-F238E27FC236}">
                  <a16:creationId xmlns:a16="http://schemas.microsoft.com/office/drawing/2014/main" id="{533010C2-2DA5-460F-A40C-5317F567A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5">
              <a:extLst>
                <a:ext uri="{FF2B5EF4-FFF2-40B4-BE49-F238E27FC236}">
                  <a16:creationId xmlns:a16="http://schemas.microsoft.com/office/drawing/2014/main" id="{17CB0634-F963-4EC9-A6F6-8EA46BD1F1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7" name="Rectangle 12">
            <a:extLst>
              <a:ext uri="{FF2B5EF4-FFF2-40B4-BE49-F238E27FC236}">
                <a16:creationId xmlns:a16="http://schemas.microsoft.com/office/drawing/2014/main" id="{73C0A186-7444-4460-9C37-532E7671E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8" name="Freeform 5">
            <a:extLst>
              <a:ext uri="{FF2B5EF4-FFF2-40B4-BE49-F238E27FC236}">
                <a16:creationId xmlns:a16="http://schemas.microsoft.com/office/drawing/2014/main" id="{D22D1B95-2B54-43E9-85D9-B489F6C5D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6368213" y="4185117"/>
            <a:ext cx="2474555"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a:extLst>
              <a:ext uri="{FF2B5EF4-FFF2-40B4-BE49-F238E27FC236}">
                <a16:creationId xmlns:a16="http://schemas.microsoft.com/office/drawing/2014/main" id="{7D0F3F6D-A49D-4406-8D61-1C4F8D792F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341709" y="4241801"/>
            <a:ext cx="84582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9" name="Freeform 5">
            <a:extLst>
              <a:ext uri="{FF2B5EF4-FFF2-40B4-BE49-F238E27FC236}">
                <a16:creationId xmlns:a16="http://schemas.microsoft.com/office/drawing/2014/main" id="{D953A318-DA8D-4405-9536-D889E45C5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1" name="Rectangle 20">
            <a:extLst>
              <a:ext uri="{FF2B5EF4-FFF2-40B4-BE49-F238E27FC236}">
                <a16:creationId xmlns:a16="http://schemas.microsoft.com/office/drawing/2014/main" id="{9E382A3D-2F90-475C-8DF2-F666FEA342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262378" y="1143000"/>
            <a:ext cx="6619243" cy="3389217"/>
          </a:xfrm>
        </p:spPr>
        <p:txBody>
          <a:bodyPr vert="horz" lIns="91440" tIns="45720" rIns="91440" bIns="45720" rtlCol="0" anchor="ctr">
            <a:normAutofit/>
          </a:bodyPr>
          <a:lstStyle/>
          <a:p>
            <a:pPr algn="ctr"/>
            <a:r>
              <a:rPr lang="en-US" sz="5700">
                <a:solidFill>
                  <a:srgbClr val="FFFFFF"/>
                </a:solidFill>
              </a:rPr>
              <a:t>THANKS</a:t>
            </a:r>
          </a:p>
        </p:txBody>
      </p:sp>
      <p:sp>
        <p:nvSpPr>
          <p:cNvPr id="3" name="Text Placeholder 2"/>
          <p:cNvSpPr>
            <a:spLocks noGrp="1"/>
          </p:cNvSpPr>
          <p:nvPr>
            <p:ph type="body" idx="1"/>
          </p:nvPr>
        </p:nvSpPr>
        <p:spPr>
          <a:xfrm>
            <a:off x="1262378" y="5098813"/>
            <a:ext cx="6619243" cy="970970"/>
          </a:xfrm>
        </p:spPr>
        <p:txBody>
          <a:bodyPr vert="horz" lIns="91440" tIns="45720" rIns="91440" bIns="45720" rtlCol="0" anchor="t">
            <a:normAutofit/>
          </a:bodyPr>
          <a:lstStyle/>
          <a:p>
            <a:pPr algn="ctr">
              <a:lnSpc>
                <a:spcPct val="90000"/>
              </a:lnSpc>
            </a:pPr>
            <a:r>
              <a:rPr lang="en-US" sz="1500">
                <a:solidFill>
                  <a:schemeClr val="tx2"/>
                </a:solidFill>
              </a:rPr>
              <a:t>COMMENTS AND QUERY</a:t>
            </a:r>
          </a:p>
          <a:p>
            <a:pPr algn="ctr">
              <a:lnSpc>
                <a:spcPct val="90000"/>
              </a:lnSpc>
            </a:pPr>
            <a:r>
              <a:rPr lang="en-US" sz="1500">
                <a:solidFill>
                  <a:schemeClr val="tx2"/>
                </a:solidFill>
              </a:rPr>
              <a:t>cajatinjajal@gmail.com</a:t>
            </a:r>
          </a:p>
          <a:p>
            <a:pPr algn="ctr">
              <a:lnSpc>
                <a:spcPct val="90000"/>
              </a:lnSpc>
            </a:pPr>
            <a:r>
              <a:rPr lang="en-US" sz="1500">
                <a:solidFill>
                  <a:schemeClr val="tx2"/>
                </a:solidFill>
              </a:rPr>
              <a:t>+91 9879554534</a:t>
            </a:r>
          </a:p>
        </p:txBody>
      </p:sp>
      <p:sp>
        <p:nvSpPr>
          <p:cNvPr id="4" name="Footer Placeholder 3"/>
          <p:cNvSpPr>
            <a:spLocks noGrp="1"/>
          </p:cNvSpPr>
          <p:nvPr>
            <p:ph type="ftr" sz="quarter" idx="11"/>
          </p:nvPr>
        </p:nvSpPr>
        <p:spPr>
          <a:xfrm>
            <a:off x="420832" y="6391838"/>
            <a:ext cx="2894846" cy="304801"/>
          </a:xfrm>
        </p:spPr>
        <p:txBody>
          <a:bodyPr vert="horz" lIns="91440" tIns="45720" rIns="91440" bIns="45720" rtlCol="0" anchor="ctr">
            <a:normAutofit/>
          </a:bodyPr>
          <a:lstStyle/>
          <a:p>
            <a:pPr>
              <a:spcAft>
                <a:spcPts val="600"/>
              </a:spcAft>
            </a:pPr>
            <a:r>
              <a:rPr lang="en-US" sz="1000" b="0">
                <a:solidFill>
                  <a:srgbClr val="B31166"/>
                </a:solidFill>
              </a:rPr>
              <a:t>CA. JATIN JAJAL</a:t>
            </a:r>
          </a:p>
        </p:txBody>
      </p:sp>
    </p:spTree>
    <p:extLst>
      <p:ext uri="{BB962C8B-B14F-4D97-AF65-F5344CB8AC3E}">
        <p14:creationId xmlns:p14="http://schemas.microsoft.com/office/powerpoint/2010/main" val="1685917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MSME Definition</a:t>
            </a:r>
          </a:p>
        </p:txBody>
      </p:sp>
      <p:sp>
        <p:nvSpPr>
          <p:cNvPr id="3" name="Content Placeholder 2"/>
          <p:cNvSpPr>
            <a:spLocks noGrp="1"/>
          </p:cNvSpPr>
          <p:nvPr>
            <p:ph idx="1"/>
          </p:nvPr>
        </p:nvSpPr>
        <p:spPr/>
        <p:txBody>
          <a:bodyPr>
            <a:normAutofit fontScale="85000" lnSpcReduction="10000"/>
          </a:bodyPr>
          <a:lstStyle/>
          <a:p>
            <a:pPr algn="just"/>
            <a:r>
              <a:rPr lang="en-US"/>
              <a:t>Notification dated 01.06.2020</a:t>
            </a:r>
          </a:p>
          <a:p>
            <a:pPr marL="68580" indent="0" algn="just">
              <a:buNone/>
            </a:pPr>
            <a:r>
              <a:rPr lang="en-US"/>
              <a:t>MSME - </a:t>
            </a:r>
          </a:p>
          <a:p>
            <a:pPr algn="just"/>
            <a:r>
              <a:rPr lang="en-US"/>
              <a:t>(</a:t>
            </a:r>
            <a:r>
              <a:rPr lang="en-US" err="1"/>
              <a:t>i</a:t>
            </a:r>
            <a:r>
              <a:rPr lang="en-US"/>
              <a:t>) a micro enterprise, where the investment in Plant and Machinery or Equipment does not exceed one crore rupees and turnover does not exceed five crore rupees; </a:t>
            </a:r>
          </a:p>
          <a:p>
            <a:pPr algn="just"/>
            <a:r>
              <a:rPr lang="en-US"/>
              <a:t>(ii) a small enterprise, where the investment in Plant and Machinery or Equipment does not exceed ten crore rupees and turnover does not exceed fifty crore rupees; </a:t>
            </a:r>
          </a:p>
          <a:p>
            <a:pPr algn="just"/>
            <a:r>
              <a:rPr lang="en-US"/>
              <a:t>(iii) a medium enterprise, where the investment in Plant and Machinery or Equipment does not exceed fifty crore rupees and turnover does not exceed two hundred and fifty crore rupees. </a:t>
            </a:r>
          </a:p>
          <a:p>
            <a:pPr algn="just"/>
            <a:r>
              <a:rPr lang="en-US"/>
              <a:t>This notification shall come into effect from 01.07.2020.</a:t>
            </a:r>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2500589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MSME Definition - Turnover</a:t>
            </a:r>
          </a:p>
        </p:txBody>
      </p:sp>
      <p:sp>
        <p:nvSpPr>
          <p:cNvPr id="3" name="Content Placeholder 2"/>
          <p:cNvSpPr>
            <a:spLocks noGrp="1"/>
          </p:cNvSpPr>
          <p:nvPr>
            <p:ph idx="1"/>
          </p:nvPr>
        </p:nvSpPr>
        <p:spPr/>
        <p:txBody>
          <a:bodyPr>
            <a:normAutofit/>
          </a:bodyPr>
          <a:lstStyle/>
          <a:p>
            <a:pPr algn="just"/>
            <a:r>
              <a:rPr lang="en-US"/>
              <a:t>Exports of goods or services or both, shall be excluded while calculating the turnover of any enterprise whether micro, small or medium, for the purposes of classification. </a:t>
            </a:r>
          </a:p>
          <a:p>
            <a:pPr algn="just"/>
            <a:r>
              <a:rPr lang="en-US"/>
              <a:t>Information as regards turnover and exports turnover for an enterprise shall be linked to the Income Tax Act or the Central Goods and Services Act (CGST Act) and the GSTIN. </a:t>
            </a:r>
          </a:p>
          <a:p>
            <a:pPr algn="just"/>
            <a:r>
              <a:rPr lang="en-US"/>
              <a:t>What about new unit?</a:t>
            </a:r>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2809323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MSME Definition – P&amp;M</a:t>
            </a:r>
          </a:p>
        </p:txBody>
      </p:sp>
      <p:sp>
        <p:nvSpPr>
          <p:cNvPr id="3" name="Content Placeholder 2"/>
          <p:cNvSpPr>
            <a:spLocks noGrp="1"/>
          </p:cNvSpPr>
          <p:nvPr>
            <p:ph idx="1"/>
          </p:nvPr>
        </p:nvSpPr>
        <p:spPr/>
        <p:txBody>
          <a:bodyPr>
            <a:normAutofit/>
          </a:bodyPr>
          <a:lstStyle/>
          <a:p>
            <a:pPr algn="just"/>
            <a:r>
              <a:rPr lang="en-US"/>
              <a:t>"The expression plant and machinery or equipment of the enterprise, shall have the same meaning as assigned to the plant and machinery in the Income Tax Rules, 1962 framed under the Income Tax Act, 1961 and shall include all tangible assets (other than land and building, furniture and fittings)". </a:t>
            </a:r>
          </a:p>
          <a:p>
            <a:pPr algn="just"/>
            <a:r>
              <a:rPr lang="en-US"/>
              <a:t>WDV</a:t>
            </a:r>
          </a:p>
          <a:p>
            <a:pPr algn="just"/>
            <a:r>
              <a:rPr lang="en-US"/>
              <a:t>RBI circular 21.08.2020</a:t>
            </a:r>
          </a:p>
          <a:p>
            <a:pPr algn="just"/>
            <a:r>
              <a:rPr lang="en-US"/>
              <a:t>New Unit?</a:t>
            </a:r>
          </a:p>
          <a:p>
            <a:pPr algn="just"/>
            <a:r>
              <a:rPr lang="en-US"/>
              <a:t>For FY 2022-23?</a:t>
            </a:r>
          </a:p>
          <a:p>
            <a:pPr algn="just"/>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3618560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Benefits to MSME in Gujarat</a:t>
            </a:r>
          </a:p>
        </p:txBody>
      </p:sp>
      <p:sp>
        <p:nvSpPr>
          <p:cNvPr id="3" name="Content Placeholder 2"/>
          <p:cNvSpPr>
            <a:spLocks noGrp="1"/>
          </p:cNvSpPr>
          <p:nvPr>
            <p:ph idx="1"/>
          </p:nvPr>
        </p:nvSpPr>
        <p:spPr/>
        <p:txBody>
          <a:bodyPr>
            <a:normAutofit/>
          </a:bodyPr>
          <a:lstStyle/>
          <a:p>
            <a:r>
              <a:rPr lang="en-US" err="1"/>
              <a:t>Aatmanirbhar</a:t>
            </a:r>
            <a:r>
              <a:rPr lang="en-US"/>
              <a:t> Gujarat Scheme for assistance to MSME</a:t>
            </a:r>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136864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err="1"/>
              <a:t>Aatmanirbhar</a:t>
            </a:r>
            <a:r>
              <a:rPr lang="en-US"/>
              <a:t> MSME Policy 2022</a:t>
            </a:r>
          </a:p>
        </p:txBody>
      </p:sp>
      <p:sp>
        <p:nvSpPr>
          <p:cNvPr id="3" name="Content Placeholder 2"/>
          <p:cNvSpPr>
            <a:spLocks noGrp="1"/>
          </p:cNvSpPr>
          <p:nvPr>
            <p:ph idx="1"/>
          </p:nvPr>
        </p:nvSpPr>
        <p:spPr/>
        <p:txBody>
          <a:bodyPr>
            <a:normAutofit/>
          </a:bodyPr>
          <a:lstStyle/>
          <a:p>
            <a:r>
              <a:rPr lang="en-US"/>
              <a:t>From 05/10/2022 to 04/10/2027</a:t>
            </a:r>
          </a:p>
          <a:p>
            <a:r>
              <a:rPr lang="en-US"/>
              <a:t>First disbursement</a:t>
            </a:r>
          </a:p>
          <a:p>
            <a:r>
              <a:rPr lang="en-US"/>
              <a:t>Production date</a:t>
            </a:r>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2316486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Basics</a:t>
            </a:r>
          </a:p>
        </p:txBody>
      </p:sp>
      <p:sp>
        <p:nvSpPr>
          <p:cNvPr id="3" name="Content Placeholder 2"/>
          <p:cNvSpPr>
            <a:spLocks noGrp="1"/>
          </p:cNvSpPr>
          <p:nvPr>
            <p:ph idx="1"/>
          </p:nvPr>
        </p:nvSpPr>
        <p:spPr/>
        <p:txBody>
          <a:bodyPr>
            <a:normAutofit fontScale="77500" lnSpcReduction="20000"/>
          </a:bodyPr>
          <a:lstStyle/>
          <a:p>
            <a:pPr algn="just"/>
            <a:r>
              <a:rPr lang="en-US"/>
              <a:t>New Enterprise – commencement of commercial production during operative period of the scheme – Which date first sale bill or production started date?</a:t>
            </a:r>
          </a:p>
          <a:p>
            <a:pPr algn="just"/>
            <a:r>
              <a:rPr lang="en-US"/>
              <a:t>MSME for purpose of this subsidy – only P&amp;M criteria</a:t>
            </a:r>
          </a:p>
          <a:p>
            <a:pPr algn="just"/>
            <a:r>
              <a:rPr lang="en-US"/>
              <a:t>New enterprise (Separately identifiable fixed capital investment)</a:t>
            </a:r>
          </a:p>
          <a:p>
            <a:pPr algn="just"/>
            <a:r>
              <a:rPr lang="en-US"/>
              <a:t>Existing Enterprise</a:t>
            </a:r>
          </a:p>
          <a:p>
            <a:pPr algn="just"/>
            <a:r>
              <a:rPr lang="en-US"/>
              <a:t>Expansion – 50%+ Investment in new GFCI (Out of which at least 60% in P&amp;M) and 50%+ increase in installed capacity. Also reached to 75% of utilization of existing installed capacity in at least 75% in any one of preceding three financial year.</a:t>
            </a:r>
          </a:p>
          <a:p>
            <a:pPr algn="just"/>
            <a:r>
              <a:rPr lang="en-US"/>
              <a:t>GFCI – WDV?</a:t>
            </a:r>
          </a:p>
          <a:p>
            <a:pPr algn="just"/>
            <a:r>
              <a:rPr lang="en-US"/>
              <a:t>Diversification  - 25% in micro and small and 50% in Medium </a:t>
            </a:r>
            <a:r>
              <a:rPr lang="en-US" err="1"/>
              <a:t>ent</a:t>
            </a:r>
            <a:r>
              <a:rPr lang="en-US"/>
              <a:t>.</a:t>
            </a:r>
          </a:p>
          <a:p>
            <a:pPr algn="just"/>
            <a:r>
              <a:rPr lang="en-US"/>
              <a:t>Term loan from bank, inst. – (excl NBFC)</a:t>
            </a:r>
          </a:p>
          <a:p>
            <a:pPr algn="just"/>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2434854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Capital Subsidy – MICRO UNIT</a:t>
            </a:r>
          </a:p>
        </p:txBody>
      </p:sp>
      <p:sp>
        <p:nvSpPr>
          <p:cNvPr id="3" name="Content Placeholder 2"/>
          <p:cNvSpPr>
            <a:spLocks noGrp="1"/>
          </p:cNvSpPr>
          <p:nvPr>
            <p:ph idx="1"/>
          </p:nvPr>
        </p:nvSpPr>
        <p:spPr/>
        <p:txBody>
          <a:bodyPr/>
          <a:lstStyle/>
          <a:p>
            <a:r>
              <a:rPr lang="en-US"/>
              <a:t>Taluka I – 25% (Max. 35L)</a:t>
            </a:r>
          </a:p>
          <a:p>
            <a:r>
              <a:rPr lang="en-US"/>
              <a:t>Taluka II – 20% (Max. 30L)</a:t>
            </a:r>
          </a:p>
          <a:p>
            <a:r>
              <a:rPr lang="en-US"/>
              <a:t>Taluka III – 10% (Max. 10L)</a:t>
            </a:r>
          </a:p>
          <a:p>
            <a:r>
              <a:rPr lang="en-US"/>
              <a:t>Taluka list</a:t>
            </a:r>
          </a:p>
          <a:p>
            <a:endParaRPr lang="en-US"/>
          </a:p>
          <a:p>
            <a:endParaRPr lang="en-US"/>
          </a:p>
        </p:txBody>
      </p:sp>
      <p:sp>
        <p:nvSpPr>
          <p:cNvPr id="4" name="Footer Placeholder 3"/>
          <p:cNvSpPr>
            <a:spLocks noGrp="1"/>
          </p:cNvSpPr>
          <p:nvPr>
            <p:ph type="ftr" sz="quarter" idx="11"/>
          </p:nvPr>
        </p:nvSpPr>
        <p:spPr/>
        <p:txBody>
          <a:bodyPr/>
          <a:lstStyle/>
          <a:p>
            <a:r>
              <a:rPr lang="en-US"/>
              <a:t>CA. JATIN JAJAL</a:t>
            </a:r>
          </a:p>
        </p:txBody>
      </p:sp>
    </p:spTree>
    <p:extLst>
      <p:ext uri="{BB962C8B-B14F-4D97-AF65-F5344CB8AC3E}">
        <p14:creationId xmlns:p14="http://schemas.microsoft.com/office/powerpoint/2010/main" val="1039316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0</TotalTime>
  <Words>1492</Words>
  <Application>Microsoft Office PowerPoint</Application>
  <PresentationFormat>On-screen Show (4:3)</PresentationFormat>
  <Paragraphs>234</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Century Gothic</vt:lpstr>
      <vt:lpstr>Wingdings 3</vt:lpstr>
      <vt:lpstr>Ion Boardroom</vt:lpstr>
      <vt:lpstr>GUJARAT STATE SUBSIDIES AVAILABLE TO MSME UNITS</vt:lpstr>
      <vt:lpstr>Various Scheme of subsidy</vt:lpstr>
      <vt:lpstr>MSME Definition</vt:lpstr>
      <vt:lpstr>MSME Definition - Turnover</vt:lpstr>
      <vt:lpstr>MSME Definition – P&amp;M</vt:lpstr>
      <vt:lpstr>Benefits to MSME in Gujarat</vt:lpstr>
      <vt:lpstr>Aatmanirbhar MSME Policy 2022</vt:lpstr>
      <vt:lpstr>Basics</vt:lpstr>
      <vt:lpstr>Capital Subsidy – MICRO UNIT</vt:lpstr>
      <vt:lpstr>Conditions </vt:lpstr>
      <vt:lpstr>Interest subsidy – Manufacturing Sector</vt:lpstr>
      <vt:lpstr>Service Sector – Only Interest subsidy</vt:lpstr>
      <vt:lpstr>List of service sector</vt:lpstr>
      <vt:lpstr>Conditions for interest subsidy</vt:lpstr>
      <vt:lpstr>Net SGST Reimbursement of MSME</vt:lpstr>
      <vt:lpstr>Net SGST Reimbursement of MSME</vt:lpstr>
      <vt:lpstr>Net SGST Reimbursement of MSME</vt:lpstr>
      <vt:lpstr>Example 1</vt:lpstr>
      <vt:lpstr>Example 2</vt:lpstr>
      <vt:lpstr>General Conditions</vt:lpstr>
      <vt:lpstr>CGTMSE fee reimbursement</vt:lpstr>
      <vt:lpstr>Aatmanirbhar Large and Thrust Sector Subsidy – Interest subsidy</vt:lpstr>
      <vt:lpstr>Aatmanirbhar Large and Thrust Sector Subsidy – State GST subsidy</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Gujarat Industrial Policy 2020</dc:title>
  <dc:creator>JATIN SURFACE</dc:creator>
  <cp:lastModifiedBy>RAJKOT BRANCH OF WIRC OF ICAI</cp:lastModifiedBy>
  <cp:revision>2</cp:revision>
  <cp:lastPrinted>2023-07-06T15:38:55Z</cp:lastPrinted>
  <dcterms:created xsi:type="dcterms:W3CDTF">2021-04-15T16:43:59Z</dcterms:created>
  <dcterms:modified xsi:type="dcterms:W3CDTF">2023-07-08T07:33:48Z</dcterms:modified>
</cp:coreProperties>
</file>