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2" r:id="rId2"/>
  </p:sldMasterIdLst>
  <p:notesMasterIdLst>
    <p:notesMasterId r:id="rId57"/>
  </p:notesMasterIdLst>
  <p:sldIdLst>
    <p:sldId id="256" r:id="rId3"/>
    <p:sldId id="258" r:id="rId4"/>
    <p:sldId id="259" r:id="rId5"/>
    <p:sldId id="260" r:id="rId6"/>
    <p:sldId id="261" r:id="rId7"/>
    <p:sldId id="506" r:id="rId8"/>
    <p:sldId id="507" r:id="rId9"/>
    <p:sldId id="523" r:id="rId10"/>
    <p:sldId id="524" r:id="rId11"/>
    <p:sldId id="518" r:id="rId12"/>
    <p:sldId id="272" r:id="rId13"/>
    <p:sldId id="273" r:id="rId14"/>
    <p:sldId id="519" r:id="rId15"/>
    <p:sldId id="274" r:id="rId16"/>
    <p:sldId id="520" r:id="rId17"/>
    <p:sldId id="275" r:id="rId18"/>
    <p:sldId id="276" r:id="rId19"/>
    <p:sldId id="277" r:id="rId20"/>
    <p:sldId id="521" r:id="rId21"/>
    <p:sldId id="492" r:id="rId22"/>
    <p:sldId id="525" r:id="rId23"/>
    <p:sldId id="522" r:id="rId24"/>
    <p:sldId id="262" r:id="rId25"/>
    <p:sldId id="263" r:id="rId26"/>
    <p:sldId id="264" r:id="rId27"/>
    <p:sldId id="265" r:id="rId28"/>
    <p:sldId id="266" r:id="rId29"/>
    <p:sldId id="510" r:id="rId30"/>
    <p:sldId id="511" r:id="rId31"/>
    <p:sldId id="512" r:id="rId32"/>
    <p:sldId id="513" r:id="rId33"/>
    <p:sldId id="514" r:id="rId34"/>
    <p:sldId id="515" r:id="rId35"/>
    <p:sldId id="516" r:id="rId36"/>
    <p:sldId id="517" r:id="rId37"/>
    <p:sldId id="267" r:id="rId38"/>
    <p:sldId id="269" r:id="rId39"/>
    <p:sldId id="270" r:id="rId40"/>
    <p:sldId id="271" r:id="rId41"/>
    <p:sldId id="278" r:id="rId42"/>
    <p:sldId id="493" r:id="rId43"/>
    <p:sldId id="495" r:id="rId44"/>
    <p:sldId id="496" r:id="rId45"/>
    <p:sldId id="508" r:id="rId46"/>
    <p:sldId id="501" r:id="rId47"/>
    <p:sldId id="502" r:id="rId48"/>
    <p:sldId id="503" r:id="rId49"/>
    <p:sldId id="504" r:id="rId50"/>
    <p:sldId id="497" r:id="rId51"/>
    <p:sldId id="494" r:id="rId52"/>
    <p:sldId id="500" r:id="rId53"/>
    <p:sldId id="499" r:id="rId54"/>
    <p:sldId id="505" r:id="rId55"/>
    <p:sldId id="26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sha Gondiya" userId="314de8be8f0eeab3" providerId="LiveId" clId="{A02FA466-1DFE-4D74-9574-168D214DD99A}"/>
    <pc:docChg chg="custSel modSld">
      <pc:chgData name="Disha Gondiya" userId="314de8be8f0eeab3" providerId="LiveId" clId="{A02FA466-1DFE-4D74-9574-168D214DD99A}" dt="2021-07-31T03:32:45.247" v="65" actId="1076"/>
      <pc:docMkLst>
        <pc:docMk/>
      </pc:docMkLst>
      <pc:sldChg chg="modSp mod">
        <pc:chgData name="Disha Gondiya" userId="314de8be8f0eeab3" providerId="LiveId" clId="{A02FA466-1DFE-4D74-9574-168D214DD99A}" dt="2021-07-31T03:32:45.247" v="65" actId="1076"/>
        <pc:sldMkLst>
          <pc:docMk/>
          <pc:sldMk cId="2398547764" sldId="256"/>
        </pc:sldMkLst>
        <pc:spChg chg="mod">
          <ac:chgData name="Disha Gondiya" userId="314de8be8f0eeab3" providerId="LiveId" clId="{A02FA466-1DFE-4D74-9574-168D214DD99A}" dt="2021-07-31T03:32:45.247" v="65" actId="1076"/>
          <ac:spMkLst>
            <pc:docMk/>
            <pc:sldMk cId="2398547764" sldId="256"/>
            <ac:spMk id="2" creationId="{8F61B680-061D-4C7B-BBA2-CBC90770F0EA}"/>
          </ac:spMkLst>
        </pc:spChg>
      </pc:sldChg>
      <pc:sldChg chg="modSp mod">
        <pc:chgData name="Disha Gondiya" userId="314de8be8f0eeab3" providerId="LiveId" clId="{A02FA466-1DFE-4D74-9574-168D214DD99A}" dt="2021-07-31T03:28:58.210" v="24"/>
        <pc:sldMkLst>
          <pc:docMk/>
          <pc:sldMk cId="1883164243" sldId="271"/>
        </pc:sldMkLst>
        <pc:spChg chg="mod">
          <ac:chgData name="Disha Gondiya" userId="314de8be8f0eeab3" providerId="LiveId" clId="{A02FA466-1DFE-4D74-9574-168D214DD99A}" dt="2021-07-31T03:28:58.210" v="24"/>
          <ac:spMkLst>
            <pc:docMk/>
            <pc:sldMk cId="1883164243" sldId="271"/>
            <ac:spMk id="4" creationId="{45555EC6-4154-407A-8996-E13FB450822D}"/>
          </ac:spMkLst>
        </pc:spChg>
      </pc:sldChg>
    </pc:docChg>
  </pc:docChgLst>
  <pc:docChgLst>
    <pc:chgData name="Disha Gondiya" userId="314de8be8f0eeab3" providerId="LiveId" clId="{88145DF2-27ED-4889-A361-04CF3F9AA3A4}"/>
    <pc:docChg chg="undo custSel addSld modSld sldOrd">
      <pc:chgData name="Disha Gondiya" userId="314de8be8f0eeab3" providerId="LiveId" clId="{88145DF2-27ED-4889-A361-04CF3F9AA3A4}" dt="2021-08-20T08:41:07.096" v="2351" actId="20577"/>
      <pc:docMkLst>
        <pc:docMk/>
      </pc:docMkLst>
      <pc:sldChg chg="delSp modSp mod">
        <pc:chgData name="Disha Gondiya" userId="314de8be8f0eeab3" providerId="LiveId" clId="{88145DF2-27ED-4889-A361-04CF3F9AA3A4}" dt="2021-08-20T08:41:07.096" v="2351" actId="20577"/>
        <pc:sldMkLst>
          <pc:docMk/>
          <pc:sldMk cId="2398547764" sldId="256"/>
        </pc:sldMkLst>
        <pc:spChg chg="mod">
          <ac:chgData name="Disha Gondiya" userId="314de8be8f0eeab3" providerId="LiveId" clId="{88145DF2-27ED-4889-A361-04CF3F9AA3A4}" dt="2021-08-20T08:41:07.096" v="2351" actId="20577"/>
          <ac:spMkLst>
            <pc:docMk/>
            <pc:sldMk cId="2398547764" sldId="256"/>
            <ac:spMk id="2" creationId="{8F61B680-061D-4C7B-BBA2-CBC90770F0EA}"/>
          </ac:spMkLst>
        </pc:spChg>
        <pc:spChg chg="del">
          <ac:chgData name="Disha Gondiya" userId="314de8be8f0eeab3" providerId="LiveId" clId="{88145DF2-27ED-4889-A361-04CF3F9AA3A4}" dt="2021-08-20T07:42:44.101" v="1473" actId="478"/>
          <ac:spMkLst>
            <pc:docMk/>
            <pc:sldMk cId="2398547764" sldId="256"/>
            <ac:spMk id="4" creationId="{47DFDB10-E8F3-4FA1-9361-984E2060F84E}"/>
          </ac:spMkLst>
        </pc:spChg>
      </pc:sldChg>
      <pc:sldChg chg="addSp delSp modSp">
        <pc:chgData name="Disha Gondiya" userId="314de8be8f0eeab3" providerId="LiveId" clId="{88145DF2-27ED-4889-A361-04CF3F9AA3A4}" dt="2021-08-20T07:43:11.428" v="1475" actId="767"/>
        <pc:sldMkLst>
          <pc:docMk/>
          <pc:sldMk cId="905537674" sldId="258"/>
        </pc:sldMkLst>
        <pc:spChg chg="add del mod">
          <ac:chgData name="Disha Gondiya" userId="314de8be8f0eeab3" providerId="LiveId" clId="{88145DF2-27ED-4889-A361-04CF3F9AA3A4}" dt="2021-08-20T07:43:11.428" v="1475" actId="767"/>
          <ac:spMkLst>
            <pc:docMk/>
            <pc:sldMk cId="905537674" sldId="258"/>
            <ac:spMk id="9" creationId="{275CCA56-1B7D-4322-914E-2C598C79874B}"/>
          </ac:spMkLst>
        </pc:spChg>
      </pc:sldChg>
      <pc:sldChg chg="modSp mod">
        <pc:chgData name="Disha Gondiya" userId="314de8be8f0eeab3" providerId="LiveId" clId="{88145DF2-27ED-4889-A361-04CF3F9AA3A4}" dt="2021-08-20T07:08:35.411" v="70" actId="20577"/>
        <pc:sldMkLst>
          <pc:docMk/>
          <pc:sldMk cId="120139474" sldId="498"/>
        </pc:sldMkLst>
        <pc:spChg chg="mod">
          <ac:chgData name="Disha Gondiya" userId="314de8be8f0eeab3" providerId="LiveId" clId="{88145DF2-27ED-4889-A361-04CF3F9AA3A4}" dt="2021-08-20T07:08:35.411" v="70" actId="20577"/>
          <ac:spMkLst>
            <pc:docMk/>
            <pc:sldMk cId="120139474" sldId="498"/>
            <ac:spMk id="3" creationId="{16FFB82F-7C70-4B31-B29B-5FEC7D2F70B4}"/>
          </ac:spMkLst>
        </pc:spChg>
      </pc:sldChg>
      <pc:sldChg chg="modSp mod">
        <pc:chgData name="Disha Gondiya" userId="314de8be8f0eeab3" providerId="LiveId" clId="{88145DF2-27ED-4889-A361-04CF3F9AA3A4}" dt="2021-08-20T07:19:33.295" v="298" actId="6549"/>
        <pc:sldMkLst>
          <pc:docMk/>
          <pc:sldMk cId="1999580593" sldId="507"/>
        </pc:sldMkLst>
        <pc:spChg chg="mod">
          <ac:chgData name="Disha Gondiya" userId="314de8be8f0eeab3" providerId="LiveId" clId="{88145DF2-27ED-4889-A361-04CF3F9AA3A4}" dt="2021-08-20T07:19:33.295" v="298" actId="6549"/>
          <ac:spMkLst>
            <pc:docMk/>
            <pc:sldMk cId="1999580593" sldId="507"/>
            <ac:spMk id="3" creationId="{5E7D0F95-6E62-4DCD-BBD7-66E4D62612E4}"/>
          </ac:spMkLst>
        </pc:spChg>
      </pc:sldChg>
      <pc:sldChg chg="addSp delSp modSp mod modShow">
        <pc:chgData name="Disha Gondiya" userId="314de8be8f0eeab3" providerId="LiveId" clId="{88145DF2-27ED-4889-A361-04CF3F9AA3A4}" dt="2021-08-20T07:42:36.803" v="1472" actId="478"/>
        <pc:sldMkLst>
          <pc:docMk/>
          <pc:sldMk cId="2666144271" sldId="509"/>
        </pc:sldMkLst>
        <pc:spChg chg="add del mod">
          <ac:chgData name="Disha Gondiya" userId="314de8be8f0eeab3" providerId="LiveId" clId="{88145DF2-27ED-4889-A361-04CF3F9AA3A4}" dt="2021-08-20T07:00:04.039" v="2" actId="478"/>
          <ac:spMkLst>
            <pc:docMk/>
            <pc:sldMk cId="2666144271" sldId="509"/>
            <ac:spMk id="3" creationId="{0B1B0567-F432-420B-85AF-2C01549F9273}"/>
          </ac:spMkLst>
        </pc:spChg>
        <pc:spChg chg="del">
          <ac:chgData name="Disha Gondiya" userId="314de8be8f0eeab3" providerId="LiveId" clId="{88145DF2-27ED-4889-A361-04CF3F9AA3A4}" dt="2021-08-20T07:00:01.942" v="1" actId="478"/>
          <ac:spMkLst>
            <pc:docMk/>
            <pc:sldMk cId="2666144271" sldId="509"/>
            <ac:spMk id="4" creationId="{DE6C0E6B-770B-46BA-9FE3-BEF99856A876}"/>
          </ac:spMkLst>
        </pc:spChg>
        <pc:spChg chg="del">
          <ac:chgData name="Disha Gondiya" userId="314de8be8f0eeab3" providerId="LiveId" clId="{88145DF2-27ED-4889-A361-04CF3F9AA3A4}" dt="2021-08-20T07:42:36.803" v="1472" actId="478"/>
          <ac:spMkLst>
            <pc:docMk/>
            <pc:sldMk cId="2666144271" sldId="509"/>
            <ac:spMk id="20" creationId="{D685AF0D-B79E-4D56-94B4-6D78C95BAE9B}"/>
          </ac:spMkLst>
        </pc:spChg>
        <pc:picChg chg="del">
          <ac:chgData name="Disha Gondiya" userId="314de8be8f0eeab3" providerId="LiveId" clId="{88145DF2-27ED-4889-A361-04CF3F9AA3A4}" dt="2021-08-20T06:59:58.856" v="0" actId="478"/>
          <ac:picMkLst>
            <pc:docMk/>
            <pc:sldMk cId="2666144271" sldId="509"/>
            <ac:picMk id="6" creationId="{B3ED903A-2177-4B5C-A49C-C5FEE2EC03BD}"/>
          </ac:picMkLst>
        </pc:picChg>
        <pc:picChg chg="del">
          <ac:chgData name="Disha Gondiya" userId="314de8be8f0eeab3" providerId="LiveId" clId="{88145DF2-27ED-4889-A361-04CF3F9AA3A4}" dt="2021-08-20T07:00:06.583" v="3" actId="478"/>
          <ac:picMkLst>
            <pc:docMk/>
            <pc:sldMk cId="2666144271" sldId="509"/>
            <ac:picMk id="7" creationId="{B3BA50D0-11AE-464D-AC09-D8F58216BF7D}"/>
          </ac:picMkLst>
        </pc:picChg>
        <pc:picChg chg="del mod">
          <ac:chgData name="Disha Gondiya" userId="314de8be8f0eeab3" providerId="LiveId" clId="{88145DF2-27ED-4889-A361-04CF3F9AA3A4}" dt="2021-08-20T07:05:26.482" v="27" actId="478"/>
          <ac:picMkLst>
            <pc:docMk/>
            <pc:sldMk cId="2666144271" sldId="509"/>
            <ac:picMk id="8" creationId="{8F45D43E-D3F0-441A-94E4-0CD100846497}"/>
          </ac:picMkLst>
        </pc:picChg>
        <pc:picChg chg="add mod">
          <ac:chgData name="Disha Gondiya" userId="314de8be8f0eeab3" providerId="LiveId" clId="{88145DF2-27ED-4889-A361-04CF3F9AA3A4}" dt="2021-08-20T07:00:59.537" v="8" actId="1076"/>
          <ac:picMkLst>
            <pc:docMk/>
            <pc:sldMk cId="2666144271" sldId="509"/>
            <ac:picMk id="9" creationId="{4970C65C-B746-4836-A939-ADE71513421D}"/>
          </ac:picMkLst>
        </pc:picChg>
        <pc:picChg chg="add del mod">
          <ac:chgData name="Disha Gondiya" userId="314de8be8f0eeab3" providerId="LiveId" clId="{88145DF2-27ED-4889-A361-04CF3F9AA3A4}" dt="2021-08-20T07:02:54.412" v="23" actId="478"/>
          <ac:picMkLst>
            <pc:docMk/>
            <pc:sldMk cId="2666144271" sldId="509"/>
            <ac:picMk id="10" creationId="{76C5A5B0-79BD-496D-88BD-F69BF3C51040}"/>
          </ac:picMkLst>
        </pc:picChg>
        <pc:picChg chg="add del mod">
          <ac:chgData name="Disha Gondiya" userId="314de8be8f0eeab3" providerId="LiveId" clId="{88145DF2-27ED-4889-A361-04CF3F9AA3A4}" dt="2021-08-20T07:03:45.888" v="26" actId="478"/>
          <ac:picMkLst>
            <pc:docMk/>
            <pc:sldMk cId="2666144271" sldId="509"/>
            <ac:picMk id="11" creationId="{74BC3494-005D-4B45-8114-C62AC9194488}"/>
          </ac:picMkLst>
        </pc:picChg>
        <pc:picChg chg="add mod">
          <ac:chgData name="Disha Gondiya" userId="314de8be8f0eeab3" providerId="LiveId" clId="{88145DF2-27ED-4889-A361-04CF3F9AA3A4}" dt="2021-08-20T07:06:31.349" v="31" actId="1076"/>
          <ac:picMkLst>
            <pc:docMk/>
            <pc:sldMk cId="2666144271" sldId="509"/>
            <ac:picMk id="13" creationId="{552B0CAE-D34C-43F4-AFB4-85EC1EBF0213}"/>
          </ac:picMkLst>
        </pc:picChg>
        <pc:picChg chg="add del mod">
          <ac:chgData name="Disha Gondiya" userId="314de8be8f0eeab3" providerId="LiveId" clId="{88145DF2-27ED-4889-A361-04CF3F9AA3A4}" dt="2021-08-20T07:06:48.306" v="36" actId="931"/>
          <ac:picMkLst>
            <pc:docMk/>
            <pc:sldMk cId="2666144271" sldId="509"/>
            <ac:picMk id="15" creationId="{085F1055-B5CC-44D5-99FC-9589321230D7}"/>
          </ac:picMkLst>
        </pc:picChg>
        <pc:picChg chg="add mod">
          <ac:chgData name="Disha Gondiya" userId="314de8be8f0eeab3" providerId="LiveId" clId="{88145DF2-27ED-4889-A361-04CF3F9AA3A4}" dt="2021-08-20T07:07:55.052" v="50" actId="1076"/>
          <ac:picMkLst>
            <pc:docMk/>
            <pc:sldMk cId="2666144271" sldId="509"/>
            <ac:picMk id="17" creationId="{8BCAE62A-7604-43C9-929B-EA5301403B3E}"/>
          </ac:picMkLst>
        </pc:picChg>
        <pc:picChg chg="add mod modCrop">
          <ac:chgData name="Disha Gondiya" userId="314de8be8f0eeab3" providerId="LiveId" clId="{88145DF2-27ED-4889-A361-04CF3F9AA3A4}" dt="2021-08-20T07:07:51.220" v="49" actId="1076"/>
          <ac:picMkLst>
            <pc:docMk/>
            <pc:sldMk cId="2666144271" sldId="509"/>
            <ac:picMk id="19" creationId="{E592D66A-EC88-4B5E-9F72-E449F89B0811}"/>
          </ac:picMkLst>
        </pc:picChg>
        <pc:picChg chg="add mod">
          <ac:chgData name="Disha Gondiya" userId="314de8be8f0eeab3" providerId="LiveId" clId="{88145DF2-27ED-4889-A361-04CF3F9AA3A4}" dt="2021-08-20T07:02:10.334" v="17" actId="1076"/>
          <ac:picMkLst>
            <pc:docMk/>
            <pc:sldMk cId="2666144271" sldId="509"/>
            <ac:picMk id="1026" creationId="{12896961-729B-4882-8FB0-E295A06F13A1}"/>
          </ac:picMkLst>
        </pc:picChg>
      </pc:sldChg>
      <pc:sldChg chg="modSp new mod">
        <pc:chgData name="Disha Gondiya" userId="314de8be8f0eeab3" providerId="LiveId" clId="{88145DF2-27ED-4889-A361-04CF3F9AA3A4}" dt="2021-08-20T07:12:26.855" v="293" actId="20577"/>
        <pc:sldMkLst>
          <pc:docMk/>
          <pc:sldMk cId="2454067288" sldId="523"/>
        </pc:sldMkLst>
        <pc:spChg chg="mod">
          <ac:chgData name="Disha Gondiya" userId="314de8be8f0eeab3" providerId="LiveId" clId="{88145DF2-27ED-4889-A361-04CF3F9AA3A4}" dt="2021-08-20T07:10:35.126" v="73" actId="14100"/>
          <ac:spMkLst>
            <pc:docMk/>
            <pc:sldMk cId="2454067288" sldId="523"/>
            <ac:spMk id="2" creationId="{308E4E74-B488-4F92-AC8B-DDAF5412BFBA}"/>
          </ac:spMkLst>
        </pc:spChg>
        <pc:spChg chg="mod">
          <ac:chgData name="Disha Gondiya" userId="314de8be8f0eeab3" providerId="LiveId" clId="{88145DF2-27ED-4889-A361-04CF3F9AA3A4}" dt="2021-08-20T07:12:26.855" v="293" actId="20577"/>
          <ac:spMkLst>
            <pc:docMk/>
            <pc:sldMk cId="2454067288" sldId="523"/>
            <ac:spMk id="3" creationId="{13128EF8-3386-4D75-8035-E161C0B7870A}"/>
          </ac:spMkLst>
        </pc:spChg>
      </pc:sldChg>
      <pc:sldChg chg="addSp delSp modSp new mod">
        <pc:chgData name="Disha Gondiya" userId="314de8be8f0eeab3" providerId="LiveId" clId="{88145DF2-27ED-4889-A361-04CF3F9AA3A4}" dt="2021-08-20T07:36:55.786" v="1471" actId="313"/>
        <pc:sldMkLst>
          <pc:docMk/>
          <pc:sldMk cId="3543344085" sldId="524"/>
        </pc:sldMkLst>
        <pc:spChg chg="mod">
          <ac:chgData name="Disha Gondiya" userId="314de8be8f0eeab3" providerId="LiveId" clId="{88145DF2-27ED-4889-A361-04CF3F9AA3A4}" dt="2021-08-20T07:36:55.786" v="1471" actId="313"/>
          <ac:spMkLst>
            <pc:docMk/>
            <pc:sldMk cId="3543344085" sldId="524"/>
            <ac:spMk id="2" creationId="{3A048D91-9BF0-46EF-95AB-F7A93D3B8E8D}"/>
          </ac:spMkLst>
        </pc:spChg>
        <pc:spChg chg="del">
          <ac:chgData name="Disha Gondiya" userId="314de8be8f0eeab3" providerId="LiveId" clId="{88145DF2-27ED-4889-A361-04CF3F9AA3A4}" dt="2021-08-20T07:23:07.528" v="347" actId="3680"/>
          <ac:spMkLst>
            <pc:docMk/>
            <pc:sldMk cId="3543344085" sldId="524"/>
            <ac:spMk id="3" creationId="{DB008CEF-6F26-4879-9C3D-40C4F37CA227}"/>
          </ac:spMkLst>
        </pc:spChg>
        <pc:spChg chg="add mod">
          <ac:chgData name="Disha Gondiya" userId="314de8be8f0eeab3" providerId="LiveId" clId="{88145DF2-27ED-4889-A361-04CF3F9AA3A4}" dt="2021-08-20T07:36:47" v="1470" actId="20577"/>
          <ac:spMkLst>
            <pc:docMk/>
            <pc:sldMk cId="3543344085" sldId="524"/>
            <ac:spMk id="5" creationId="{8C4BA57D-E92D-41CA-B683-66D9607E88EE}"/>
          </ac:spMkLst>
        </pc:spChg>
        <pc:graphicFrameChg chg="add mod ord modGraphic">
          <ac:chgData name="Disha Gondiya" userId="314de8be8f0eeab3" providerId="LiveId" clId="{88145DF2-27ED-4889-A361-04CF3F9AA3A4}" dt="2021-08-20T07:33:43.263" v="1268" actId="20577"/>
          <ac:graphicFrameMkLst>
            <pc:docMk/>
            <pc:sldMk cId="3543344085" sldId="524"/>
            <ac:graphicFrameMk id="4" creationId="{9071CA88-20DF-40C5-AD48-958550A3DE5A}"/>
          </ac:graphicFrameMkLst>
        </pc:graphicFrameChg>
      </pc:sldChg>
      <pc:sldChg chg="modSp new mod ord">
        <pc:chgData name="Disha Gondiya" userId="314de8be8f0eeab3" providerId="LiveId" clId="{88145DF2-27ED-4889-A361-04CF3F9AA3A4}" dt="2021-08-20T08:31:26.404" v="2307" actId="207"/>
        <pc:sldMkLst>
          <pc:docMk/>
          <pc:sldMk cId="583026416" sldId="525"/>
        </pc:sldMkLst>
        <pc:spChg chg="mod">
          <ac:chgData name="Disha Gondiya" userId="314de8be8f0eeab3" providerId="LiveId" clId="{88145DF2-27ED-4889-A361-04CF3F9AA3A4}" dt="2021-08-20T07:45:34.676" v="1502" actId="14100"/>
          <ac:spMkLst>
            <pc:docMk/>
            <pc:sldMk cId="583026416" sldId="525"/>
            <ac:spMk id="2" creationId="{1DB0A635-E3E5-4C6E-90EB-AEEBDF634C82}"/>
          </ac:spMkLst>
        </pc:spChg>
        <pc:spChg chg="mod">
          <ac:chgData name="Disha Gondiya" userId="314de8be8f0eeab3" providerId="LiveId" clId="{88145DF2-27ED-4889-A361-04CF3F9AA3A4}" dt="2021-08-20T08:31:26.404" v="2307" actId="207"/>
          <ac:spMkLst>
            <pc:docMk/>
            <pc:sldMk cId="583026416" sldId="525"/>
            <ac:spMk id="3" creationId="{EA6A5024-007B-4795-BCE6-CAC7B421E9E6}"/>
          </ac:spMkLst>
        </pc:spChg>
      </pc:sldChg>
    </pc:docChg>
  </pc:docChgLst>
  <pc:docChgLst>
    <pc:chgData name="Disha Gondiya" userId="314de8be8f0eeab3" providerId="LiveId" clId="{DC981BE6-4CFC-42DD-8A2C-FD451E583F46}"/>
    <pc:docChg chg="modSld">
      <pc:chgData name="Disha Gondiya" userId="314de8be8f0eeab3" providerId="LiveId" clId="{DC981BE6-4CFC-42DD-8A2C-FD451E583F46}" dt="2021-03-03T05:40:55.168" v="22" actId="20577"/>
      <pc:docMkLst>
        <pc:docMk/>
      </pc:docMkLst>
      <pc:sldChg chg="modSp mod">
        <pc:chgData name="Disha Gondiya" userId="314de8be8f0eeab3" providerId="LiveId" clId="{DC981BE6-4CFC-42DD-8A2C-FD451E583F46}" dt="2021-03-03T05:40:55.168" v="22" actId="20577"/>
        <pc:sldMkLst>
          <pc:docMk/>
          <pc:sldMk cId="2398547764" sldId="256"/>
        </pc:sldMkLst>
        <pc:spChg chg="mod">
          <ac:chgData name="Disha Gondiya" userId="314de8be8f0eeab3" providerId="LiveId" clId="{DC981BE6-4CFC-42DD-8A2C-FD451E583F46}" dt="2021-03-03T05:40:55.168" v="22" actId="20577"/>
          <ac:spMkLst>
            <pc:docMk/>
            <pc:sldMk cId="2398547764" sldId="256"/>
            <ac:spMk id="3" creationId="{EEC5D4C3-AB24-4B66-9C82-239AB0A7F65F}"/>
          </ac:spMkLst>
        </pc:spChg>
        <pc:picChg chg="mod">
          <ac:chgData name="Disha Gondiya" userId="314de8be8f0eeab3" providerId="LiveId" clId="{DC981BE6-4CFC-42DD-8A2C-FD451E583F46}" dt="2021-03-03T05:40:47.847" v="15" actId="1076"/>
          <ac:picMkLst>
            <pc:docMk/>
            <pc:sldMk cId="2398547764" sldId="256"/>
            <ac:picMk id="1026" creationId="{0936161C-1D6C-4661-B057-9AA263A41AF4}"/>
          </ac:picMkLst>
        </pc:picChg>
      </pc:sldChg>
      <pc:sldChg chg="modSp mod">
        <pc:chgData name="Disha Gondiya" userId="314de8be8f0eeab3" providerId="LiveId" clId="{DC981BE6-4CFC-42DD-8A2C-FD451E583F46}" dt="2021-02-04T15:12:10.364" v="14" actId="20577"/>
        <pc:sldMkLst>
          <pc:docMk/>
          <pc:sldMk cId="120139474" sldId="498"/>
        </pc:sldMkLst>
        <pc:spChg chg="mod">
          <ac:chgData name="Disha Gondiya" userId="314de8be8f0eeab3" providerId="LiveId" clId="{DC981BE6-4CFC-42DD-8A2C-FD451E583F46}" dt="2021-02-04T15:12:10.364" v="14" actId="20577"/>
          <ac:spMkLst>
            <pc:docMk/>
            <pc:sldMk cId="120139474" sldId="498"/>
            <ac:spMk id="3" creationId="{16FFB82F-7C70-4B31-B29B-5FEC7D2F70B4}"/>
          </ac:spMkLst>
        </pc:spChg>
      </pc:sldChg>
      <pc:sldChg chg="delSp modSp">
        <pc:chgData name="Disha Gondiya" userId="314de8be8f0eeab3" providerId="LiveId" clId="{DC981BE6-4CFC-42DD-8A2C-FD451E583F46}" dt="2021-02-04T15:11:16.440" v="2" actId="1076"/>
        <pc:sldMkLst>
          <pc:docMk/>
          <pc:sldMk cId="2666144271" sldId="509"/>
        </pc:sldMkLst>
        <pc:picChg chg="mod">
          <ac:chgData name="Disha Gondiya" userId="314de8be8f0eeab3" providerId="LiveId" clId="{DC981BE6-4CFC-42DD-8A2C-FD451E583F46}" dt="2021-02-04T15:11:16.440" v="2" actId="1076"/>
          <ac:picMkLst>
            <pc:docMk/>
            <pc:sldMk cId="2666144271" sldId="509"/>
            <ac:picMk id="6" creationId="{B3ED903A-2177-4B5C-A49C-C5FEE2EC03BD}"/>
          </ac:picMkLst>
        </pc:picChg>
        <pc:picChg chg="del">
          <ac:chgData name="Disha Gondiya" userId="314de8be8f0eeab3" providerId="LiveId" clId="{DC981BE6-4CFC-42DD-8A2C-FD451E583F46}" dt="2021-02-04T15:11:09.682" v="0" actId="478"/>
          <ac:picMkLst>
            <pc:docMk/>
            <pc:sldMk cId="2666144271" sldId="509"/>
            <ac:picMk id="1026" creationId="{E19DFD31-888E-4E2E-8910-AB30C603BB82}"/>
          </ac:picMkLst>
        </pc:picChg>
      </pc:sldChg>
    </pc:docChg>
  </pc:docChgLst>
  <pc:docChgLst>
    <pc:chgData name="Disha Gondiya" userId="314de8be8f0eeab3" providerId="LiveId" clId="{045694D2-3198-4B37-96D9-E192A2EFA9F4}"/>
    <pc:docChg chg="undo custSel modSld sldOrd">
      <pc:chgData name="Disha Gondiya" userId="314de8be8f0eeab3" providerId="LiveId" clId="{045694D2-3198-4B37-96D9-E192A2EFA9F4}" dt="2021-07-21T09:27:45.889" v="152" actId="729"/>
      <pc:docMkLst>
        <pc:docMk/>
      </pc:docMkLst>
      <pc:sldChg chg="modSp mod ord">
        <pc:chgData name="Disha Gondiya" userId="314de8be8f0eeab3" providerId="LiveId" clId="{045694D2-3198-4B37-96D9-E192A2EFA9F4}" dt="2021-07-21T09:27:31.824" v="151"/>
        <pc:sldMkLst>
          <pc:docMk/>
          <pc:sldMk cId="2398547764" sldId="256"/>
        </pc:sldMkLst>
        <pc:spChg chg="mod">
          <ac:chgData name="Disha Gondiya" userId="314de8be8f0eeab3" providerId="LiveId" clId="{045694D2-3198-4B37-96D9-E192A2EFA9F4}" dt="2021-07-21T09:27:26.086" v="149" actId="20577"/>
          <ac:spMkLst>
            <pc:docMk/>
            <pc:sldMk cId="2398547764" sldId="256"/>
            <ac:spMk id="3" creationId="{EEC5D4C3-AB24-4B66-9C82-239AB0A7F65F}"/>
          </ac:spMkLst>
        </pc:spChg>
      </pc:sldChg>
      <pc:sldChg chg="mod modShow">
        <pc:chgData name="Disha Gondiya" userId="314de8be8f0eeab3" providerId="LiveId" clId="{045694D2-3198-4B37-96D9-E192A2EFA9F4}" dt="2021-07-21T09:27:45.889" v="152" actId="729"/>
        <pc:sldMkLst>
          <pc:docMk/>
          <pc:sldMk cId="120139474" sldId="498"/>
        </pc:sldMkLst>
      </pc:sldChg>
      <pc:sldChg chg="modSp mod">
        <pc:chgData name="Disha Gondiya" userId="314de8be8f0eeab3" providerId="LiveId" clId="{045694D2-3198-4B37-96D9-E192A2EFA9F4}" dt="2021-07-21T09:25:42.367" v="86" actId="20577"/>
        <pc:sldMkLst>
          <pc:docMk/>
          <pc:sldMk cId="1195973527" sldId="505"/>
        </pc:sldMkLst>
        <pc:spChg chg="mod">
          <ac:chgData name="Disha Gondiya" userId="314de8be8f0eeab3" providerId="LiveId" clId="{045694D2-3198-4B37-96D9-E192A2EFA9F4}" dt="2021-07-21T09:25:42.367" v="86" actId="20577"/>
          <ac:spMkLst>
            <pc:docMk/>
            <pc:sldMk cId="1195973527" sldId="505"/>
            <ac:spMk id="5" creationId="{2867194A-0F9E-46AE-9F7F-E4C18A1084AF}"/>
          </ac:spMkLst>
        </pc:spChg>
      </pc:sldChg>
      <pc:sldChg chg="mod modShow">
        <pc:chgData name="Disha Gondiya" userId="314de8be8f0eeab3" providerId="LiveId" clId="{045694D2-3198-4B37-96D9-E192A2EFA9F4}" dt="2021-07-21T09:26:46.018" v="87" actId="729"/>
        <pc:sldMkLst>
          <pc:docMk/>
          <pc:sldMk cId="2666144271" sldId="5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2C48-8708-4540-99C5-99EF555C0AF7}"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IN"/>
        </a:p>
      </dgm:t>
    </dgm:pt>
    <dgm:pt modelId="{8186C73F-A394-4B26-86E8-75DFD8DF7F74}">
      <dgm:prSet phldrT="[Text]"/>
      <dgm:spPr/>
      <dgm:t>
        <a:bodyPr/>
        <a:lstStyle/>
        <a:p>
          <a:r>
            <a:rPr lang="en-IN" dirty="0"/>
            <a:t>IPR</a:t>
          </a:r>
        </a:p>
      </dgm:t>
    </dgm:pt>
    <dgm:pt modelId="{A6B286C5-B671-4134-9635-F98093C89CB7}" type="parTrans" cxnId="{937525EB-66CE-4430-8B2A-8AC2CF564499}">
      <dgm:prSet/>
      <dgm:spPr/>
      <dgm:t>
        <a:bodyPr/>
        <a:lstStyle/>
        <a:p>
          <a:endParaRPr lang="en-IN"/>
        </a:p>
      </dgm:t>
    </dgm:pt>
    <dgm:pt modelId="{18A09E2F-CE1E-4EC0-A145-21426900272F}" type="sibTrans" cxnId="{937525EB-66CE-4430-8B2A-8AC2CF564499}">
      <dgm:prSet/>
      <dgm:spPr/>
      <dgm:t>
        <a:bodyPr/>
        <a:lstStyle/>
        <a:p>
          <a:endParaRPr lang="en-IN"/>
        </a:p>
      </dgm:t>
    </dgm:pt>
    <dgm:pt modelId="{FFCCF495-A4C0-4DC7-8BD9-C0325727E2A3}">
      <dgm:prSet phldrT="[Text]" custT="1"/>
      <dgm:spPr/>
      <dgm:t>
        <a:bodyPr/>
        <a:lstStyle/>
        <a:p>
          <a:r>
            <a:rPr lang="en-IN" sz="2000" b="0" dirty="0"/>
            <a:t>Patent</a:t>
          </a:r>
        </a:p>
      </dgm:t>
    </dgm:pt>
    <dgm:pt modelId="{EF45326B-0B71-432E-915B-E861559FF8C7}" type="parTrans" cxnId="{4FB34A23-917F-4693-B9CA-EC7CB66ECEC6}">
      <dgm:prSet/>
      <dgm:spPr/>
      <dgm:t>
        <a:bodyPr/>
        <a:lstStyle/>
        <a:p>
          <a:endParaRPr lang="en-IN"/>
        </a:p>
      </dgm:t>
    </dgm:pt>
    <dgm:pt modelId="{914476ED-42BF-4B39-8EEC-414CE45E3848}" type="sibTrans" cxnId="{4FB34A23-917F-4693-B9CA-EC7CB66ECEC6}">
      <dgm:prSet/>
      <dgm:spPr/>
      <dgm:t>
        <a:bodyPr/>
        <a:lstStyle/>
        <a:p>
          <a:endParaRPr lang="en-IN"/>
        </a:p>
      </dgm:t>
    </dgm:pt>
    <dgm:pt modelId="{994AD396-77E9-4CC5-B325-0779A2D49AC2}">
      <dgm:prSet phldrT="[Text]" custT="1"/>
      <dgm:spPr/>
      <dgm:t>
        <a:bodyPr/>
        <a:lstStyle/>
        <a:p>
          <a:r>
            <a:rPr lang="en-IN" sz="2000" b="0" dirty="0"/>
            <a:t>Trade Mark</a:t>
          </a:r>
        </a:p>
      </dgm:t>
    </dgm:pt>
    <dgm:pt modelId="{872FFAE1-DBBA-4E4C-B22F-497BEEA6F895}" type="parTrans" cxnId="{A30387F2-4EFD-4C6F-831A-6F6CD561C88F}">
      <dgm:prSet/>
      <dgm:spPr/>
      <dgm:t>
        <a:bodyPr/>
        <a:lstStyle/>
        <a:p>
          <a:endParaRPr lang="en-IN"/>
        </a:p>
      </dgm:t>
    </dgm:pt>
    <dgm:pt modelId="{D1AA68E8-9312-4643-BF70-ECC175A54AF2}" type="sibTrans" cxnId="{A30387F2-4EFD-4C6F-831A-6F6CD561C88F}">
      <dgm:prSet/>
      <dgm:spPr/>
      <dgm:t>
        <a:bodyPr/>
        <a:lstStyle/>
        <a:p>
          <a:endParaRPr lang="en-IN"/>
        </a:p>
      </dgm:t>
    </dgm:pt>
    <dgm:pt modelId="{2E009AF9-1276-48B9-9827-F82B7C67A033}">
      <dgm:prSet phldrT="[Text]" custT="1"/>
      <dgm:spPr/>
      <dgm:t>
        <a:bodyPr/>
        <a:lstStyle/>
        <a:p>
          <a:r>
            <a:rPr lang="en-IN" sz="2000" b="0" dirty="0"/>
            <a:t>Industrial Design</a:t>
          </a:r>
        </a:p>
      </dgm:t>
    </dgm:pt>
    <dgm:pt modelId="{E76908D1-DB80-4C1F-848E-82C883C3039A}" type="parTrans" cxnId="{9189F283-DDCE-47B3-908C-26A8D2300783}">
      <dgm:prSet/>
      <dgm:spPr/>
      <dgm:t>
        <a:bodyPr/>
        <a:lstStyle/>
        <a:p>
          <a:endParaRPr lang="en-IN"/>
        </a:p>
      </dgm:t>
    </dgm:pt>
    <dgm:pt modelId="{260C1F76-77A4-47AE-B2FB-F6760E58B278}" type="sibTrans" cxnId="{9189F283-DDCE-47B3-908C-26A8D2300783}">
      <dgm:prSet/>
      <dgm:spPr/>
      <dgm:t>
        <a:bodyPr/>
        <a:lstStyle/>
        <a:p>
          <a:endParaRPr lang="en-IN"/>
        </a:p>
      </dgm:t>
    </dgm:pt>
    <dgm:pt modelId="{7D36E957-B377-43B4-BDAE-C640D7B93A1F}">
      <dgm:prSet phldrT="[Text]" custT="1"/>
      <dgm:spPr/>
      <dgm:t>
        <a:bodyPr/>
        <a:lstStyle/>
        <a:p>
          <a:r>
            <a:rPr lang="en-IN" sz="2000" b="0" dirty="0"/>
            <a:t>Integrated Circuit Design</a:t>
          </a:r>
        </a:p>
      </dgm:t>
    </dgm:pt>
    <dgm:pt modelId="{2ECBA7EC-E367-4A02-8736-781E15367B84}" type="parTrans" cxnId="{7F54A149-CB90-4B7A-AD9A-9DBDFA625BE4}">
      <dgm:prSet/>
      <dgm:spPr/>
      <dgm:t>
        <a:bodyPr/>
        <a:lstStyle/>
        <a:p>
          <a:endParaRPr lang="en-IN"/>
        </a:p>
      </dgm:t>
    </dgm:pt>
    <dgm:pt modelId="{AAB728E9-BAD6-44C1-B87C-696A643FF484}" type="sibTrans" cxnId="{7F54A149-CB90-4B7A-AD9A-9DBDFA625BE4}">
      <dgm:prSet/>
      <dgm:spPr/>
      <dgm:t>
        <a:bodyPr/>
        <a:lstStyle/>
        <a:p>
          <a:endParaRPr lang="en-IN"/>
        </a:p>
      </dgm:t>
    </dgm:pt>
    <dgm:pt modelId="{C95D60A5-6C98-440C-9D36-1903041ADB69}">
      <dgm:prSet phldrT="[Text]" custT="1"/>
      <dgm:spPr/>
      <dgm:t>
        <a:bodyPr/>
        <a:lstStyle/>
        <a:p>
          <a:r>
            <a:rPr lang="en-IN" sz="2000" b="0" dirty="0"/>
            <a:t>Copyright</a:t>
          </a:r>
        </a:p>
      </dgm:t>
    </dgm:pt>
    <dgm:pt modelId="{E44D4B57-8928-4FF5-BD46-01EF2785FCA8}" type="parTrans" cxnId="{66FB08A1-DB89-4A60-91B0-0FE9E8B3455E}">
      <dgm:prSet/>
      <dgm:spPr/>
      <dgm:t>
        <a:bodyPr/>
        <a:lstStyle/>
        <a:p>
          <a:endParaRPr lang="en-IN"/>
        </a:p>
      </dgm:t>
    </dgm:pt>
    <dgm:pt modelId="{2068A217-986C-45C4-9072-BAD2869A01FF}" type="sibTrans" cxnId="{66FB08A1-DB89-4A60-91B0-0FE9E8B3455E}">
      <dgm:prSet/>
      <dgm:spPr/>
      <dgm:t>
        <a:bodyPr/>
        <a:lstStyle/>
        <a:p>
          <a:endParaRPr lang="en-IN"/>
        </a:p>
      </dgm:t>
    </dgm:pt>
    <dgm:pt modelId="{8FCCBC16-62C3-4118-ACF0-65452A2AAA2B}">
      <dgm:prSet phldrT="[Text]" custT="1"/>
      <dgm:spPr/>
      <dgm:t>
        <a:bodyPr/>
        <a:lstStyle/>
        <a:p>
          <a:r>
            <a:rPr lang="en-IN" sz="2000" b="0" dirty="0"/>
            <a:t>Trade Secret</a:t>
          </a:r>
        </a:p>
      </dgm:t>
    </dgm:pt>
    <dgm:pt modelId="{C5101741-B1A2-4934-AD6D-0F3E6053B573}" type="parTrans" cxnId="{45EBD2CC-6027-44AF-B368-4EFE7A466BBA}">
      <dgm:prSet/>
      <dgm:spPr/>
      <dgm:t>
        <a:bodyPr/>
        <a:lstStyle/>
        <a:p>
          <a:endParaRPr lang="en-IN"/>
        </a:p>
      </dgm:t>
    </dgm:pt>
    <dgm:pt modelId="{A10C8416-D11A-412C-B3B2-ACAFC369BCDA}" type="sibTrans" cxnId="{45EBD2CC-6027-44AF-B368-4EFE7A466BBA}">
      <dgm:prSet/>
      <dgm:spPr/>
      <dgm:t>
        <a:bodyPr/>
        <a:lstStyle/>
        <a:p>
          <a:endParaRPr lang="en-IN"/>
        </a:p>
      </dgm:t>
    </dgm:pt>
    <dgm:pt modelId="{E4F6BCCE-6620-413B-B3DE-C67B6BCE844C}">
      <dgm:prSet phldrT="[Text]" custT="1"/>
      <dgm:spPr/>
      <dgm:t>
        <a:bodyPr/>
        <a:lstStyle/>
        <a:p>
          <a:r>
            <a:rPr lang="en-IN" sz="2000" b="0" dirty="0"/>
            <a:t>Geographical Indication</a:t>
          </a:r>
        </a:p>
      </dgm:t>
    </dgm:pt>
    <dgm:pt modelId="{4060C94F-1465-4F7A-8D4E-1311C01D2FB3}" type="parTrans" cxnId="{8849DEE7-F824-4DA4-B7AD-9AEFB8DA090F}">
      <dgm:prSet/>
      <dgm:spPr/>
      <dgm:t>
        <a:bodyPr/>
        <a:lstStyle/>
        <a:p>
          <a:endParaRPr lang="en-IN"/>
        </a:p>
      </dgm:t>
    </dgm:pt>
    <dgm:pt modelId="{85C9FECE-837A-4354-837B-3442435526DA}" type="sibTrans" cxnId="{8849DEE7-F824-4DA4-B7AD-9AEFB8DA090F}">
      <dgm:prSet/>
      <dgm:spPr/>
      <dgm:t>
        <a:bodyPr/>
        <a:lstStyle/>
        <a:p>
          <a:endParaRPr lang="en-IN"/>
        </a:p>
      </dgm:t>
    </dgm:pt>
    <dgm:pt modelId="{4F6066CC-68F5-44A9-9A28-91DDB9775850}">
      <dgm:prSet phldrT="[Text]" custT="1"/>
      <dgm:spPr/>
      <dgm:t>
        <a:bodyPr/>
        <a:lstStyle/>
        <a:p>
          <a:r>
            <a:rPr lang="en-IN" sz="2000" b="0" dirty="0"/>
            <a:t>Plant Varieties Act</a:t>
          </a:r>
        </a:p>
      </dgm:t>
    </dgm:pt>
    <dgm:pt modelId="{3CC6C707-A8D9-42D6-9B49-8FD3178B2F51}" type="parTrans" cxnId="{1F14EF84-8EB4-49D8-9BDC-B4C2B2309C30}">
      <dgm:prSet/>
      <dgm:spPr/>
      <dgm:t>
        <a:bodyPr/>
        <a:lstStyle/>
        <a:p>
          <a:endParaRPr lang="en-IN"/>
        </a:p>
      </dgm:t>
    </dgm:pt>
    <dgm:pt modelId="{3DE05391-CB86-43AB-9181-9B8A5B4B391B}" type="sibTrans" cxnId="{1F14EF84-8EB4-49D8-9BDC-B4C2B2309C30}">
      <dgm:prSet/>
      <dgm:spPr/>
      <dgm:t>
        <a:bodyPr/>
        <a:lstStyle/>
        <a:p>
          <a:endParaRPr lang="en-IN"/>
        </a:p>
      </dgm:t>
    </dgm:pt>
    <dgm:pt modelId="{05DA71AF-A9A1-42A3-8E0E-983C4257F7FE}" type="pres">
      <dgm:prSet presAssocID="{D3B12C48-8708-4540-99C5-99EF555C0AF7}" presName="Name0" presStyleCnt="0">
        <dgm:presLayoutVars>
          <dgm:chMax val="1"/>
          <dgm:dir/>
          <dgm:animLvl val="ctr"/>
          <dgm:resizeHandles val="exact"/>
        </dgm:presLayoutVars>
      </dgm:prSet>
      <dgm:spPr/>
    </dgm:pt>
    <dgm:pt modelId="{145C1B7A-04B8-47F0-9283-5A4C36565B68}" type="pres">
      <dgm:prSet presAssocID="{8186C73F-A394-4B26-86E8-75DFD8DF7F74}" presName="centerShape" presStyleLbl="node0" presStyleIdx="0" presStyleCnt="1"/>
      <dgm:spPr/>
    </dgm:pt>
    <dgm:pt modelId="{3A4215C8-B9BB-43A1-8B06-BC4A7BE78291}" type="pres">
      <dgm:prSet presAssocID="{EF45326B-0B71-432E-915B-E861559FF8C7}" presName="parTrans" presStyleLbl="sibTrans2D1" presStyleIdx="0" presStyleCnt="8"/>
      <dgm:spPr/>
    </dgm:pt>
    <dgm:pt modelId="{FCC92527-FC5B-450B-9348-95C48F317543}" type="pres">
      <dgm:prSet presAssocID="{EF45326B-0B71-432E-915B-E861559FF8C7}" presName="connectorText" presStyleLbl="sibTrans2D1" presStyleIdx="0" presStyleCnt="8"/>
      <dgm:spPr/>
    </dgm:pt>
    <dgm:pt modelId="{C8794596-C294-4DA9-A4EF-60947123FD85}" type="pres">
      <dgm:prSet presAssocID="{FFCCF495-A4C0-4DC7-8BD9-C0325727E2A3}" presName="node" presStyleLbl="node1" presStyleIdx="0" presStyleCnt="8">
        <dgm:presLayoutVars>
          <dgm:bulletEnabled val="1"/>
        </dgm:presLayoutVars>
      </dgm:prSet>
      <dgm:spPr/>
    </dgm:pt>
    <dgm:pt modelId="{40B6FA20-8D33-4588-80A5-9D5B9E87A230}" type="pres">
      <dgm:prSet presAssocID="{872FFAE1-DBBA-4E4C-B22F-497BEEA6F895}" presName="parTrans" presStyleLbl="sibTrans2D1" presStyleIdx="1" presStyleCnt="8"/>
      <dgm:spPr/>
    </dgm:pt>
    <dgm:pt modelId="{0CDFFFA2-A115-4AAB-8916-62E68EC64C00}" type="pres">
      <dgm:prSet presAssocID="{872FFAE1-DBBA-4E4C-B22F-497BEEA6F895}" presName="connectorText" presStyleLbl="sibTrans2D1" presStyleIdx="1" presStyleCnt="8"/>
      <dgm:spPr/>
    </dgm:pt>
    <dgm:pt modelId="{9AD04915-CFE4-4700-86C4-BA6B59DAE4C6}" type="pres">
      <dgm:prSet presAssocID="{994AD396-77E9-4CC5-B325-0779A2D49AC2}" presName="node" presStyleLbl="node1" presStyleIdx="1" presStyleCnt="8">
        <dgm:presLayoutVars>
          <dgm:bulletEnabled val="1"/>
        </dgm:presLayoutVars>
      </dgm:prSet>
      <dgm:spPr/>
    </dgm:pt>
    <dgm:pt modelId="{4B5A7430-0E2E-4889-AB0F-4DA63AD80161}" type="pres">
      <dgm:prSet presAssocID="{E44D4B57-8928-4FF5-BD46-01EF2785FCA8}" presName="parTrans" presStyleLbl="sibTrans2D1" presStyleIdx="2" presStyleCnt="8"/>
      <dgm:spPr/>
    </dgm:pt>
    <dgm:pt modelId="{5266986A-5168-4BD5-B0E7-1CE2829C9BA7}" type="pres">
      <dgm:prSet presAssocID="{E44D4B57-8928-4FF5-BD46-01EF2785FCA8}" presName="connectorText" presStyleLbl="sibTrans2D1" presStyleIdx="2" presStyleCnt="8"/>
      <dgm:spPr/>
    </dgm:pt>
    <dgm:pt modelId="{0B8BA240-C21A-4E2A-9E78-388C82728ACF}" type="pres">
      <dgm:prSet presAssocID="{C95D60A5-6C98-440C-9D36-1903041ADB69}" presName="node" presStyleLbl="node1" presStyleIdx="2" presStyleCnt="8">
        <dgm:presLayoutVars>
          <dgm:bulletEnabled val="1"/>
        </dgm:presLayoutVars>
      </dgm:prSet>
      <dgm:spPr/>
    </dgm:pt>
    <dgm:pt modelId="{6245F25D-EAC2-414C-AAAD-F101EC3750F2}" type="pres">
      <dgm:prSet presAssocID="{E76908D1-DB80-4C1F-848E-82C883C3039A}" presName="parTrans" presStyleLbl="sibTrans2D1" presStyleIdx="3" presStyleCnt="8"/>
      <dgm:spPr/>
    </dgm:pt>
    <dgm:pt modelId="{8699EF14-D78D-4447-8C89-82629AB0B5A7}" type="pres">
      <dgm:prSet presAssocID="{E76908D1-DB80-4C1F-848E-82C883C3039A}" presName="connectorText" presStyleLbl="sibTrans2D1" presStyleIdx="3" presStyleCnt="8"/>
      <dgm:spPr/>
    </dgm:pt>
    <dgm:pt modelId="{2AA8AB97-4A99-48F0-892E-FE03D282373A}" type="pres">
      <dgm:prSet presAssocID="{2E009AF9-1276-48B9-9827-F82B7C67A033}" presName="node" presStyleLbl="node1" presStyleIdx="3" presStyleCnt="8">
        <dgm:presLayoutVars>
          <dgm:bulletEnabled val="1"/>
        </dgm:presLayoutVars>
      </dgm:prSet>
      <dgm:spPr/>
    </dgm:pt>
    <dgm:pt modelId="{D0F0688B-79D7-4388-AECE-14E43DF4CBA5}" type="pres">
      <dgm:prSet presAssocID="{2ECBA7EC-E367-4A02-8736-781E15367B84}" presName="parTrans" presStyleLbl="sibTrans2D1" presStyleIdx="4" presStyleCnt="8"/>
      <dgm:spPr/>
    </dgm:pt>
    <dgm:pt modelId="{34E6FACD-C26D-48E5-A46D-35928C1A3E73}" type="pres">
      <dgm:prSet presAssocID="{2ECBA7EC-E367-4A02-8736-781E15367B84}" presName="connectorText" presStyleLbl="sibTrans2D1" presStyleIdx="4" presStyleCnt="8"/>
      <dgm:spPr/>
    </dgm:pt>
    <dgm:pt modelId="{F79E0E03-FDB3-4ECA-9CAF-413FCE5D1B99}" type="pres">
      <dgm:prSet presAssocID="{7D36E957-B377-43B4-BDAE-C640D7B93A1F}" presName="node" presStyleLbl="node1" presStyleIdx="4" presStyleCnt="8">
        <dgm:presLayoutVars>
          <dgm:bulletEnabled val="1"/>
        </dgm:presLayoutVars>
      </dgm:prSet>
      <dgm:spPr/>
    </dgm:pt>
    <dgm:pt modelId="{A2B1EDF8-1CE0-44B0-90B1-37207DDCE5DE}" type="pres">
      <dgm:prSet presAssocID="{4060C94F-1465-4F7A-8D4E-1311C01D2FB3}" presName="parTrans" presStyleLbl="sibTrans2D1" presStyleIdx="5" presStyleCnt="8"/>
      <dgm:spPr/>
    </dgm:pt>
    <dgm:pt modelId="{ABC5154C-C116-45E9-AB73-FCE8064116CE}" type="pres">
      <dgm:prSet presAssocID="{4060C94F-1465-4F7A-8D4E-1311C01D2FB3}" presName="connectorText" presStyleLbl="sibTrans2D1" presStyleIdx="5" presStyleCnt="8"/>
      <dgm:spPr/>
    </dgm:pt>
    <dgm:pt modelId="{805E671C-218A-40CB-8D2D-C238EFE4C754}" type="pres">
      <dgm:prSet presAssocID="{E4F6BCCE-6620-413B-B3DE-C67B6BCE844C}" presName="node" presStyleLbl="node1" presStyleIdx="5" presStyleCnt="8">
        <dgm:presLayoutVars>
          <dgm:bulletEnabled val="1"/>
        </dgm:presLayoutVars>
      </dgm:prSet>
      <dgm:spPr/>
    </dgm:pt>
    <dgm:pt modelId="{A2A57A0D-DEE3-4B93-B8A0-890E48DA9FB9}" type="pres">
      <dgm:prSet presAssocID="{C5101741-B1A2-4934-AD6D-0F3E6053B573}" presName="parTrans" presStyleLbl="sibTrans2D1" presStyleIdx="6" presStyleCnt="8"/>
      <dgm:spPr/>
    </dgm:pt>
    <dgm:pt modelId="{921A0831-980B-422F-AFE6-A78508A589BB}" type="pres">
      <dgm:prSet presAssocID="{C5101741-B1A2-4934-AD6D-0F3E6053B573}" presName="connectorText" presStyleLbl="sibTrans2D1" presStyleIdx="6" presStyleCnt="8"/>
      <dgm:spPr/>
    </dgm:pt>
    <dgm:pt modelId="{2B8CA4FE-D2A0-4F2B-9092-BD0080DBD94D}" type="pres">
      <dgm:prSet presAssocID="{8FCCBC16-62C3-4118-ACF0-65452A2AAA2B}" presName="node" presStyleLbl="node1" presStyleIdx="6" presStyleCnt="8">
        <dgm:presLayoutVars>
          <dgm:bulletEnabled val="1"/>
        </dgm:presLayoutVars>
      </dgm:prSet>
      <dgm:spPr/>
    </dgm:pt>
    <dgm:pt modelId="{F30F99C7-C69D-4763-90BE-D68948D77583}" type="pres">
      <dgm:prSet presAssocID="{3CC6C707-A8D9-42D6-9B49-8FD3178B2F51}" presName="parTrans" presStyleLbl="sibTrans2D1" presStyleIdx="7" presStyleCnt="8"/>
      <dgm:spPr/>
    </dgm:pt>
    <dgm:pt modelId="{AC2B90DB-551C-4FBD-B6F7-2A192F6A2073}" type="pres">
      <dgm:prSet presAssocID="{3CC6C707-A8D9-42D6-9B49-8FD3178B2F51}" presName="connectorText" presStyleLbl="sibTrans2D1" presStyleIdx="7" presStyleCnt="8"/>
      <dgm:spPr/>
    </dgm:pt>
    <dgm:pt modelId="{A7B799F0-8626-4BF1-BE2B-FF5B25FA6246}" type="pres">
      <dgm:prSet presAssocID="{4F6066CC-68F5-44A9-9A28-91DDB9775850}" presName="node" presStyleLbl="node1" presStyleIdx="7" presStyleCnt="8">
        <dgm:presLayoutVars>
          <dgm:bulletEnabled val="1"/>
        </dgm:presLayoutVars>
      </dgm:prSet>
      <dgm:spPr/>
    </dgm:pt>
  </dgm:ptLst>
  <dgm:cxnLst>
    <dgm:cxn modelId="{68782502-6E2B-400B-88F9-40F168933A3B}" type="presOf" srcId="{3CC6C707-A8D9-42D6-9B49-8FD3178B2F51}" destId="{AC2B90DB-551C-4FBD-B6F7-2A192F6A2073}" srcOrd="1" destOrd="0" presId="urn:microsoft.com/office/officeart/2005/8/layout/radial5"/>
    <dgm:cxn modelId="{8DFD8E14-F492-4294-BC9F-3C75EBB1C47E}" type="presOf" srcId="{4F6066CC-68F5-44A9-9A28-91DDB9775850}" destId="{A7B799F0-8626-4BF1-BE2B-FF5B25FA6246}" srcOrd="0" destOrd="0" presId="urn:microsoft.com/office/officeart/2005/8/layout/radial5"/>
    <dgm:cxn modelId="{E6230F16-F8EE-4CEB-8E8A-6E83CA986482}" type="presOf" srcId="{EF45326B-0B71-432E-915B-E861559FF8C7}" destId="{FCC92527-FC5B-450B-9348-95C48F317543}" srcOrd="1" destOrd="0" presId="urn:microsoft.com/office/officeart/2005/8/layout/radial5"/>
    <dgm:cxn modelId="{DBB76A17-7193-471F-B965-E0C65F444F4B}" type="presOf" srcId="{4060C94F-1465-4F7A-8D4E-1311C01D2FB3}" destId="{ABC5154C-C116-45E9-AB73-FCE8064116CE}" srcOrd="1" destOrd="0" presId="urn:microsoft.com/office/officeart/2005/8/layout/radial5"/>
    <dgm:cxn modelId="{ECBBDD1B-8FC7-4E65-B2D8-14E7FFE26C18}" type="presOf" srcId="{C5101741-B1A2-4934-AD6D-0F3E6053B573}" destId="{921A0831-980B-422F-AFE6-A78508A589BB}" srcOrd="1" destOrd="0" presId="urn:microsoft.com/office/officeart/2005/8/layout/radial5"/>
    <dgm:cxn modelId="{066A041F-9B69-4524-B645-42E550AE03D3}" type="presOf" srcId="{2ECBA7EC-E367-4A02-8736-781E15367B84}" destId="{34E6FACD-C26D-48E5-A46D-35928C1A3E73}" srcOrd="1" destOrd="0" presId="urn:microsoft.com/office/officeart/2005/8/layout/radial5"/>
    <dgm:cxn modelId="{4FB34A23-917F-4693-B9CA-EC7CB66ECEC6}" srcId="{8186C73F-A394-4B26-86E8-75DFD8DF7F74}" destId="{FFCCF495-A4C0-4DC7-8BD9-C0325727E2A3}" srcOrd="0" destOrd="0" parTransId="{EF45326B-0B71-432E-915B-E861559FF8C7}" sibTransId="{914476ED-42BF-4B39-8EEC-414CE45E3848}"/>
    <dgm:cxn modelId="{0A76CD2F-ECD6-47C6-93D4-9F754C6AA6C3}" type="presOf" srcId="{8186C73F-A394-4B26-86E8-75DFD8DF7F74}" destId="{145C1B7A-04B8-47F0-9283-5A4C36565B68}" srcOrd="0" destOrd="0" presId="urn:microsoft.com/office/officeart/2005/8/layout/radial5"/>
    <dgm:cxn modelId="{FF6F1A32-BCBA-4687-B201-0A82B59DB658}" type="presOf" srcId="{2E009AF9-1276-48B9-9827-F82B7C67A033}" destId="{2AA8AB97-4A99-48F0-892E-FE03D282373A}" srcOrd="0" destOrd="0" presId="urn:microsoft.com/office/officeart/2005/8/layout/radial5"/>
    <dgm:cxn modelId="{D48C9433-B61C-4952-9752-6C46FF5A66D3}" type="presOf" srcId="{C95D60A5-6C98-440C-9D36-1903041ADB69}" destId="{0B8BA240-C21A-4E2A-9E78-388C82728ACF}" srcOrd="0" destOrd="0" presId="urn:microsoft.com/office/officeart/2005/8/layout/radial5"/>
    <dgm:cxn modelId="{D912F860-4982-4514-B7EA-6AB6CA52213E}" type="presOf" srcId="{E76908D1-DB80-4C1F-848E-82C883C3039A}" destId="{6245F25D-EAC2-414C-AAAD-F101EC3750F2}" srcOrd="0" destOrd="0" presId="urn:microsoft.com/office/officeart/2005/8/layout/radial5"/>
    <dgm:cxn modelId="{0D0EDA43-2C38-4E97-9E4B-0878C623CE3B}" type="presOf" srcId="{2ECBA7EC-E367-4A02-8736-781E15367B84}" destId="{D0F0688B-79D7-4388-AECE-14E43DF4CBA5}" srcOrd="0" destOrd="0" presId="urn:microsoft.com/office/officeart/2005/8/layout/radial5"/>
    <dgm:cxn modelId="{44A6DB44-0268-41BC-86FC-4523CFBD07B0}" type="presOf" srcId="{C5101741-B1A2-4934-AD6D-0F3E6053B573}" destId="{A2A57A0D-DEE3-4B93-B8A0-890E48DA9FB9}" srcOrd="0" destOrd="0" presId="urn:microsoft.com/office/officeart/2005/8/layout/radial5"/>
    <dgm:cxn modelId="{811BDE64-53F8-493C-96CA-872BF25E4B34}" type="presOf" srcId="{E44D4B57-8928-4FF5-BD46-01EF2785FCA8}" destId="{4B5A7430-0E2E-4889-AB0F-4DA63AD80161}" srcOrd="0" destOrd="0" presId="urn:microsoft.com/office/officeart/2005/8/layout/radial5"/>
    <dgm:cxn modelId="{0F7A1845-99B1-4E08-972F-7FC8CC0549AD}" type="presOf" srcId="{872FFAE1-DBBA-4E4C-B22F-497BEEA6F895}" destId="{0CDFFFA2-A115-4AAB-8916-62E68EC64C00}" srcOrd="1" destOrd="0" presId="urn:microsoft.com/office/officeart/2005/8/layout/radial5"/>
    <dgm:cxn modelId="{7F54A149-CB90-4B7A-AD9A-9DBDFA625BE4}" srcId="{8186C73F-A394-4B26-86E8-75DFD8DF7F74}" destId="{7D36E957-B377-43B4-BDAE-C640D7B93A1F}" srcOrd="4" destOrd="0" parTransId="{2ECBA7EC-E367-4A02-8736-781E15367B84}" sibTransId="{AAB728E9-BAD6-44C1-B87C-696A643FF484}"/>
    <dgm:cxn modelId="{ECFED64B-1E5A-40D3-A94C-28E802068C02}" type="presOf" srcId="{3CC6C707-A8D9-42D6-9B49-8FD3178B2F51}" destId="{F30F99C7-C69D-4763-90BE-D68948D77583}" srcOrd="0" destOrd="0" presId="urn:microsoft.com/office/officeart/2005/8/layout/radial5"/>
    <dgm:cxn modelId="{D3B04873-B383-4C54-A59F-6A02A0609BE4}" type="presOf" srcId="{7D36E957-B377-43B4-BDAE-C640D7B93A1F}" destId="{F79E0E03-FDB3-4ECA-9CAF-413FCE5D1B99}" srcOrd="0" destOrd="0" presId="urn:microsoft.com/office/officeart/2005/8/layout/radial5"/>
    <dgm:cxn modelId="{C6F8AE54-F1A7-43F7-9B05-B9CC4AD40A4C}" type="presOf" srcId="{8FCCBC16-62C3-4118-ACF0-65452A2AAA2B}" destId="{2B8CA4FE-D2A0-4F2B-9092-BD0080DBD94D}" srcOrd="0" destOrd="0" presId="urn:microsoft.com/office/officeart/2005/8/layout/radial5"/>
    <dgm:cxn modelId="{997DD677-909A-44AE-BE1D-728B9A53641A}" type="presOf" srcId="{FFCCF495-A4C0-4DC7-8BD9-C0325727E2A3}" destId="{C8794596-C294-4DA9-A4EF-60947123FD85}" srcOrd="0" destOrd="0" presId="urn:microsoft.com/office/officeart/2005/8/layout/radial5"/>
    <dgm:cxn modelId="{97E28A80-4F0A-48FA-80D0-81938E35D509}" type="presOf" srcId="{EF45326B-0B71-432E-915B-E861559FF8C7}" destId="{3A4215C8-B9BB-43A1-8B06-BC4A7BE78291}" srcOrd="0" destOrd="0" presId="urn:microsoft.com/office/officeart/2005/8/layout/radial5"/>
    <dgm:cxn modelId="{9189F283-DDCE-47B3-908C-26A8D2300783}" srcId="{8186C73F-A394-4B26-86E8-75DFD8DF7F74}" destId="{2E009AF9-1276-48B9-9827-F82B7C67A033}" srcOrd="3" destOrd="0" parTransId="{E76908D1-DB80-4C1F-848E-82C883C3039A}" sibTransId="{260C1F76-77A4-47AE-B2FB-F6760E58B278}"/>
    <dgm:cxn modelId="{1F14EF84-8EB4-49D8-9BDC-B4C2B2309C30}" srcId="{8186C73F-A394-4B26-86E8-75DFD8DF7F74}" destId="{4F6066CC-68F5-44A9-9A28-91DDB9775850}" srcOrd="7" destOrd="0" parTransId="{3CC6C707-A8D9-42D6-9B49-8FD3178B2F51}" sibTransId="{3DE05391-CB86-43AB-9181-9B8A5B4B391B}"/>
    <dgm:cxn modelId="{3EBFC897-1011-4A44-A254-1582F0A08314}" type="presOf" srcId="{872FFAE1-DBBA-4E4C-B22F-497BEEA6F895}" destId="{40B6FA20-8D33-4588-80A5-9D5B9E87A230}" srcOrd="0" destOrd="0" presId="urn:microsoft.com/office/officeart/2005/8/layout/radial5"/>
    <dgm:cxn modelId="{66FB08A1-DB89-4A60-91B0-0FE9E8B3455E}" srcId="{8186C73F-A394-4B26-86E8-75DFD8DF7F74}" destId="{C95D60A5-6C98-440C-9D36-1903041ADB69}" srcOrd="2" destOrd="0" parTransId="{E44D4B57-8928-4FF5-BD46-01EF2785FCA8}" sibTransId="{2068A217-986C-45C4-9072-BAD2869A01FF}"/>
    <dgm:cxn modelId="{5A2936A8-23E7-4127-9AE0-166501BF15D3}" type="presOf" srcId="{E76908D1-DB80-4C1F-848E-82C883C3039A}" destId="{8699EF14-D78D-4447-8C89-82629AB0B5A7}" srcOrd="1" destOrd="0" presId="urn:microsoft.com/office/officeart/2005/8/layout/radial5"/>
    <dgm:cxn modelId="{C8584FA9-6FB9-40BE-BC9B-914C348522E9}" type="presOf" srcId="{4060C94F-1465-4F7A-8D4E-1311C01D2FB3}" destId="{A2B1EDF8-1CE0-44B0-90B1-37207DDCE5DE}" srcOrd="0" destOrd="0" presId="urn:microsoft.com/office/officeart/2005/8/layout/radial5"/>
    <dgm:cxn modelId="{371124C0-4BD9-4FAE-8B5B-B65DD0C51216}" type="presOf" srcId="{994AD396-77E9-4CC5-B325-0779A2D49AC2}" destId="{9AD04915-CFE4-4700-86C4-BA6B59DAE4C6}" srcOrd="0" destOrd="0" presId="urn:microsoft.com/office/officeart/2005/8/layout/radial5"/>
    <dgm:cxn modelId="{45EBD2CC-6027-44AF-B368-4EFE7A466BBA}" srcId="{8186C73F-A394-4B26-86E8-75DFD8DF7F74}" destId="{8FCCBC16-62C3-4118-ACF0-65452A2AAA2B}" srcOrd="6" destOrd="0" parTransId="{C5101741-B1A2-4934-AD6D-0F3E6053B573}" sibTransId="{A10C8416-D11A-412C-B3B2-ACAFC369BCDA}"/>
    <dgm:cxn modelId="{8CE1DBD5-58A6-462C-B803-9FABF3440760}" type="presOf" srcId="{E44D4B57-8928-4FF5-BD46-01EF2785FCA8}" destId="{5266986A-5168-4BD5-B0E7-1CE2829C9BA7}" srcOrd="1" destOrd="0" presId="urn:microsoft.com/office/officeart/2005/8/layout/radial5"/>
    <dgm:cxn modelId="{EE6D12DE-2CB0-4D62-BB1F-98FAE6EFD7BA}" type="presOf" srcId="{D3B12C48-8708-4540-99C5-99EF555C0AF7}" destId="{05DA71AF-A9A1-42A3-8E0E-983C4257F7FE}" srcOrd="0" destOrd="0" presId="urn:microsoft.com/office/officeart/2005/8/layout/radial5"/>
    <dgm:cxn modelId="{DD9102E6-94A9-4AE4-BA7F-7AE2AA5B50E4}" type="presOf" srcId="{E4F6BCCE-6620-413B-B3DE-C67B6BCE844C}" destId="{805E671C-218A-40CB-8D2D-C238EFE4C754}" srcOrd="0" destOrd="0" presId="urn:microsoft.com/office/officeart/2005/8/layout/radial5"/>
    <dgm:cxn modelId="{8849DEE7-F824-4DA4-B7AD-9AEFB8DA090F}" srcId="{8186C73F-A394-4B26-86E8-75DFD8DF7F74}" destId="{E4F6BCCE-6620-413B-B3DE-C67B6BCE844C}" srcOrd="5" destOrd="0" parTransId="{4060C94F-1465-4F7A-8D4E-1311C01D2FB3}" sibTransId="{85C9FECE-837A-4354-837B-3442435526DA}"/>
    <dgm:cxn modelId="{937525EB-66CE-4430-8B2A-8AC2CF564499}" srcId="{D3B12C48-8708-4540-99C5-99EF555C0AF7}" destId="{8186C73F-A394-4B26-86E8-75DFD8DF7F74}" srcOrd="0" destOrd="0" parTransId="{A6B286C5-B671-4134-9635-F98093C89CB7}" sibTransId="{18A09E2F-CE1E-4EC0-A145-21426900272F}"/>
    <dgm:cxn modelId="{A30387F2-4EFD-4C6F-831A-6F6CD561C88F}" srcId="{8186C73F-A394-4B26-86E8-75DFD8DF7F74}" destId="{994AD396-77E9-4CC5-B325-0779A2D49AC2}" srcOrd="1" destOrd="0" parTransId="{872FFAE1-DBBA-4E4C-B22F-497BEEA6F895}" sibTransId="{D1AA68E8-9312-4643-BF70-ECC175A54AF2}"/>
    <dgm:cxn modelId="{5C037A52-67EA-4C59-9C5A-C7D1FFF4E3AE}" type="presParOf" srcId="{05DA71AF-A9A1-42A3-8E0E-983C4257F7FE}" destId="{145C1B7A-04B8-47F0-9283-5A4C36565B68}" srcOrd="0" destOrd="0" presId="urn:microsoft.com/office/officeart/2005/8/layout/radial5"/>
    <dgm:cxn modelId="{E01C9390-AAF2-4F25-946E-EE4F706BF323}" type="presParOf" srcId="{05DA71AF-A9A1-42A3-8E0E-983C4257F7FE}" destId="{3A4215C8-B9BB-43A1-8B06-BC4A7BE78291}" srcOrd="1" destOrd="0" presId="urn:microsoft.com/office/officeart/2005/8/layout/radial5"/>
    <dgm:cxn modelId="{854E52B0-2FAB-49C0-8485-B28ED87C4027}" type="presParOf" srcId="{3A4215C8-B9BB-43A1-8B06-BC4A7BE78291}" destId="{FCC92527-FC5B-450B-9348-95C48F317543}" srcOrd="0" destOrd="0" presId="urn:microsoft.com/office/officeart/2005/8/layout/radial5"/>
    <dgm:cxn modelId="{56DE1A14-1A22-4045-BE42-04695CD1B825}" type="presParOf" srcId="{05DA71AF-A9A1-42A3-8E0E-983C4257F7FE}" destId="{C8794596-C294-4DA9-A4EF-60947123FD85}" srcOrd="2" destOrd="0" presId="urn:microsoft.com/office/officeart/2005/8/layout/radial5"/>
    <dgm:cxn modelId="{22962C67-F94C-40B1-8914-39D849551E62}" type="presParOf" srcId="{05DA71AF-A9A1-42A3-8E0E-983C4257F7FE}" destId="{40B6FA20-8D33-4588-80A5-9D5B9E87A230}" srcOrd="3" destOrd="0" presId="urn:microsoft.com/office/officeart/2005/8/layout/radial5"/>
    <dgm:cxn modelId="{C5717864-7AF9-4A36-819F-2351FD2181E9}" type="presParOf" srcId="{40B6FA20-8D33-4588-80A5-9D5B9E87A230}" destId="{0CDFFFA2-A115-4AAB-8916-62E68EC64C00}" srcOrd="0" destOrd="0" presId="urn:microsoft.com/office/officeart/2005/8/layout/radial5"/>
    <dgm:cxn modelId="{44D055BC-FAB9-4D39-9254-F5DA87379ADE}" type="presParOf" srcId="{05DA71AF-A9A1-42A3-8E0E-983C4257F7FE}" destId="{9AD04915-CFE4-4700-86C4-BA6B59DAE4C6}" srcOrd="4" destOrd="0" presId="urn:microsoft.com/office/officeart/2005/8/layout/radial5"/>
    <dgm:cxn modelId="{71E15540-1576-4F07-BDDF-68CF6AE72BC4}" type="presParOf" srcId="{05DA71AF-A9A1-42A3-8E0E-983C4257F7FE}" destId="{4B5A7430-0E2E-4889-AB0F-4DA63AD80161}" srcOrd="5" destOrd="0" presId="urn:microsoft.com/office/officeart/2005/8/layout/radial5"/>
    <dgm:cxn modelId="{6848B671-0990-4F5C-8275-86469147805A}" type="presParOf" srcId="{4B5A7430-0E2E-4889-AB0F-4DA63AD80161}" destId="{5266986A-5168-4BD5-B0E7-1CE2829C9BA7}" srcOrd="0" destOrd="0" presId="urn:microsoft.com/office/officeart/2005/8/layout/radial5"/>
    <dgm:cxn modelId="{63444537-DC17-44C0-BA1F-D2A7D5A1C864}" type="presParOf" srcId="{05DA71AF-A9A1-42A3-8E0E-983C4257F7FE}" destId="{0B8BA240-C21A-4E2A-9E78-388C82728ACF}" srcOrd="6" destOrd="0" presId="urn:microsoft.com/office/officeart/2005/8/layout/radial5"/>
    <dgm:cxn modelId="{0030B670-EE7A-45AB-AF58-445E25F9E87D}" type="presParOf" srcId="{05DA71AF-A9A1-42A3-8E0E-983C4257F7FE}" destId="{6245F25D-EAC2-414C-AAAD-F101EC3750F2}" srcOrd="7" destOrd="0" presId="urn:microsoft.com/office/officeart/2005/8/layout/radial5"/>
    <dgm:cxn modelId="{7A905931-9D5D-4C16-8E73-26D6F04D21FF}" type="presParOf" srcId="{6245F25D-EAC2-414C-AAAD-F101EC3750F2}" destId="{8699EF14-D78D-4447-8C89-82629AB0B5A7}" srcOrd="0" destOrd="0" presId="urn:microsoft.com/office/officeart/2005/8/layout/radial5"/>
    <dgm:cxn modelId="{EA1D6ED6-9F54-497F-8586-9D665C2C9D3F}" type="presParOf" srcId="{05DA71AF-A9A1-42A3-8E0E-983C4257F7FE}" destId="{2AA8AB97-4A99-48F0-892E-FE03D282373A}" srcOrd="8" destOrd="0" presId="urn:microsoft.com/office/officeart/2005/8/layout/radial5"/>
    <dgm:cxn modelId="{9F790655-F64A-4754-9B54-F0B8304B5ED5}" type="presParOf" srcId="{05DA71AF-A9A1-42A3-8E0E-983C4257F7FE}" destId="{D0F0688B-79D7-4388-AECE-14E43DF4CBA5}" srcOrd="9" destOrd="0" presId="urn:microsoft.com/office/officeart/2005/8/layout/radial5"/>
    <dgm:cxn modelId="{025B196F-4488-4452-BC90-9F2F813E6E09}" type="presParOf" srcId="{D0F0688B-79D7-4388-AECE-14E43DF4CBA5}" destId="{34E6FACD-C26D-48E5-A46D-35928C1A3E73}" srcOrd="0" destOrd="0" presId="urn:microsoft.com/office/officeart/2005/8/layout/radial5"/>
    <dgm:cxn modelId="{442FE107-57AB-492F-A235-4FE0CC3009B7}" type="presParOf" srcId="{05DA71AF-A9A1-42A3-8E0E-983C4257F7FE}" destId="{F79E0E03-FDB3-4ECA-9CAF-413FCE5D1B99}" srcOrd="10" destOrd="0" presId="urn:microsoft.com/office/officeart/2005/8/layout/radial5"/>
    <dgm:cxn modelId="{5252895D-F508-47D0-9AA4-2D9C0634850C}" type="presParOf" srcId="{05DA71AF-A9A1-42A3-8E0E-983C4257F7FE}" destId="{A2B1EDF8-1CE0-44B0-90B1-37207DDCE5DE}" srcOrd="11" destOrd="0" presId="urn:microsoft.com/office/officeart/2005/8/layout/radial5"/>
    <dgm:cxn modelId="{D3052F04-B141-449B-AA0D-A4B3BA7C8922}" type="presParOf" srcId="{A2B1EDF8-1CE0-44B0-90B1-37207DDCE5DE}" destId="{ABC5154C-C116-45E9-AB73-FCE8064116CE}" srcOrd="0" destOrd="0" presId="urn:microsoft.com/office/officeart/2005/8/layout/radial5"/>
    <dgm:cxn modelId="{4E69954D-2615-4A44-8B14-8F398AE3556A}" type="presParOf" srcId="{05DA71AF-A9A1-42A3-8E0E-983C4257F7FE}" destId="{805E671C-218A-40CB-8D2D-C238EFE4C754}" srcOrd="12" destOrd="0" presId="urn:microsoft.com/office/officeart/2005/8/layout/radial5"/>
    <dgm:cxn modelId="{3E04906D-44BC-4A6A-919E-9F1E7D96F092}" type="presParOf" srcId="{05DA71AF-A9A1-42A3-8E0E-983C4257F7FE}" destId="{A2A57A0D-DEE3-4B93-B8A0-890E48DA9FB9}" srcOrd="13" destOrd="0" presId="urn:microsoft.com/office/officeart/2005/8/layout/radial5"/>
    <dgm:cxn modelId="{3F69DB97-EDFA-4518-9538-0C98A7BEDFE7}" type="presParOf" srcId="{A2A57A0D-DEE3-4B93-B8A0-890E48DA9FB9}" destId="{921A0831-980B-422F-AFE6-A78508A589BB}" srcOrd="0" destOrd="0" presId="urn:microsoft.com/office/officeart/2005/8/layout/radial5"/>
    <dgm:cxn modelId="{ADB765B9-DEBC-497A-BB81-29910AEA39A0}" type="presParOf" srcId="{05DA71AF-A9A1-42A3-8E0E-983C4257F7FE}" destId="{2B8CA4FE-D2A0-4F2B-9092-BD0080DBD94D}" srcOrd="14" destOrd="0" presId="urn:microsoft.com/office/officeart/2005/8/layout/radial5"/>
    <dgm:cxn modelId="{62648C46-1202-4671-B21F-086891843E21}" type="presParOf" srcId="{05DA71AF-A9A1-42A3-8E0E-983C4257F7FE}" destId="{F30F99C7-C69D-4763-90BE-D68948D77583}" srcOrd="15" destOrd="0" presId="urn:microsoft.com/office/officeart/2005/8/layout/radial5"/>
    <dgm:cxn modelId="{F575E04C-AD70-4715-9887-EE74D20F1E3A}" type="presParOf" srcId="{F30F99C7-C69D-4763-90BE-D68948D77583}" destId="{AC2B90DB-551C-4FBD-B6F7-2A192F6A2073}" srcOrd="0" destOrd="0" presId="urn:microsoft.com/office/officeart/2005/8/layout/radial5"/>
    <dgm:cxn modelId="{0920B68B-D0FA-4A21-9B45-56B79EDD8359}" type="presParOf" srcId="{05DA71AF-A9A1-42A3-8E0E-983C4257F7FE}" destId="{A7B799F0-8626-4BF1-BE2B-FF5B25FA6246}"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C1B7A-04B8-47F0-9283-5A4C36565B68}">
      <dsp:nvSpPr>
        <dsp:cNvPr id="0" name=""/>
        <dsp:cNvSpPr/>
      </dsp:nvSpPr>
      <dsp:spPr>
        <a:xfrm>
          <a:off x="4704614" y="2214632"/>
          <a:ext cx="1493232" cy="1493232"/>
        </a:xfrm>
        <a:prstGeom prst="ellipse">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IN" sz="5300" kern="1200" dirty="0"/>
            <a:t>IPR</a:t>
          </a:r>
        </a:p>
      </dsp:txBody>
      <dsp:txXfrm>
        <a:off x="4923293" y="2433311"/>
        <a:ext cx="1055874" cy="1055874"/>
      </dsp:txXfrm>
    </dsp:sp>
    <dsp:sp modelId="{3A4215C8-B9BB-43A1-8B06-BC4A7BE78291}">
      <dsp:nvSpPr>
        <dsp:cNvPr id="0" name=""/>
        <dsp:cNvSpPr/>
      </dsp:nvSpPr>
      <dsp:spPr>
        <a:xfrm rot="16200000">
          <a:off x="5221922" y="1541106"/>
          <a:ext cx="458615" cy="5076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a:off x="5290714" y="1711438"/>
        <a:ext cx="321031" cy="304619"/>
      </dsp:txXfrm>
    </dsp:sp>
    <dsp:sp modelId="{C8794596-C294-4DA9-A4EF-60947123FD85}">
      <dsp:nvSpPr>
        <dsp:cNvPr id="0" name=""/>
        <dsp:cNvSpPr/>
      </dsp:nvSpPr>
      <dsp:spPr>
        <a:xfrm>
          <a:off x="4779275" y="5411"/>
          <a:ext cx="1343909" cy="1343909"/>
        </a:xfrm>
        <a:prstGeom prst="ellipse">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Patent</a:t>
          </a:r>
        </a:p>
      </dsp:txBody>
      <dsp:txXfrm>
        <a:off x="4976086" y="202222"/>
        <a:ext cx="950287" cy="950287"/>
      </dsp:txXfrm>
    </dsp:sp>
    <dsp:sp modelId="{40B6FA20-8D33-4588-80A5-9D5B9E87A230}">
      <dsp:nvSpPr>
        <dsp:cNvPr id="0" name=""/>
        <dsp:cNvSpPr/>
      </dsp:nvSpPr>
      <dsp:spPr>
        <a:xfrm rot="18900000">
          <a:off x="6046616" y="1882706"/>
          <a:ext cx="458615" cy="507699"/>
        </a:xfrm>
        <a:prstGeom prst="rightArrow">
          <a:avLst>
            <a:gd name="adj1" fmla="val 60000"/>
            <a:gd name="adj2" fmla="val 50000"/>
          </a:avLst>
        </a:prstGeom>
        <a:solidFill>
          <a:schemeClr val="accent5">
            <a:hueOff val="2730669"/>
            <a:satOff val="-5834"/>
            <a:lumOff val="-2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a:off x="6066765" y="2032889"/>
        <a:ext cx="321031" cy="304619"/>
      </dsp:txXfrm>
    </dsp:sp>
    <dsp:sp modelId="{9AD04915-CFE4-4700-86C4-BA6B59DAE4C6}">
      <dsp:nvSpPr>
        <dsp:cNvPr id="0" name=""/>
        <dsp:cNvSpPr/>
      </dsp:nvSpPr>
      <dsp:spPr>
        <a:xfrm>
          <a:off x="6394224" y="674345"/>
          <a:ext cx="1343909" cy="1343909"/>
        </a:xfrm>
        <a:prstGeom prst="ellipse">
          <a:avLst/>
        </a:prstGeom>
        <a:solidFill>
          <a:schemeClr val="accent5">
            <a:hueOff val="2730669"/>
            <a:satOff val="-5834"/>
            <a:lumOff val="-24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Trade Mark</a:t>
          </a:r>
        </a:p>
      </dsp:txBody>
      <dsp:txXfrm>
        <a:off x="6591035" y="871156"/>
        <a:ext cx="950287" cy="950287"/>
      </dsp:txXfrm>
    </dsp:sp>
    <dsp:sp modelId="{4B5A7430-0E2E-4889-AB0F-4DA63AD80161}">
      <dsp:nvSpPr>
        <dsp:cNvPr id="0" name=""/>
        <dsp:cNvSpPr/>
      </dsp:nvSpPr>
      <dsp:spPr>
        <a:xfrm>
          <a:off x="6388215" y="2707399"/>
          <a:ext cx="458615" cy="507699"/>
        </a:xfrm>
        <a:prstGeom prst="rightArrow">
          <a:avLst>
            <a:gd name="adj1" fmla="val 60000"/>
            <a:gd name="adj2" fmla="val 50000"/>
          </a:avLst>
        </a:prstGeom>
        <a:solidFill>
          <a:schemeClr val="accent5">
            <a:hueOff val="5461338"/>
            <a:satOff val="-11668"/>
            <a:lumOff val="-48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a:off x="6388215" y="2808939"/>
        <a:ext cx="321031" cy="304619"/>
      </dsp:txXfrm>
    </dsp:sp>
    <dsp:sp modelId="{0B8BA240-C21A-4E2A-9E78-388C82728ACF}">
      <dsp:nvSpPr>
        <dsp:cNvPr id="0" name=""/>
        <dsp:cNvSpPr/>
      </dsp:nvSpPr>
      <dsp:spPr>
        <a:xfrm>
          <a:off x="7063158" y="2289294"/>
          <a:ext cx="1343909" cy="1343909"/>
        </a:xfrm>
        <a:prstGeom prst="ellipse">
          <a:avLst/>
        </a:prstGeom>
        <a:solidFill>
          <a:schemeClr val="accent5">
            <a:hueOff val="5461338"/>
            <a:satOff val="-11668"/>
            <a:lumOff val="-487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Copyright</a:t>
          </a:r>
        </a:p>
      </dsp:txBody>
      <dsp:txXfrm>
        <a:off x="7259969" y="2486105"/>
        <a:ext cx="950287" cy="950287"/>
      </dsp:txXfrm>
    </dsp:sp>
    <dsp:sp modelId="{6245F25D-EAC2-414C-AAAD-F101EC3750F2}">
      <dsp:nvSpPr>
        <dsp:cNvPr id="0" name=""/>
        <dsp:cNvSpPr/>
      </dsp:nvSpPr>
      <dsp:spPr>
        <a:xfrm rot="2700000">
          <a:off x="6046616" y="3532092"/>
          <a:ext cx="458615" cy="507699"/>
        </a:xfrm>
        <a:prstGeom prst="rightArrow">
          <a:avLst>
            <a:gd name="adj1" fmla="val 60000"/>
            <a:gd name="adj2" fmla="val 50000"/>
          </a:avLst>
        </a:prstGeom>
        <a:solidFill>
          <a:schemeClr val="accent5">
            <a:hueOff val="8192006"/>
            <a:satOff val="-17502"/>
            <a:lumOff val="-73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a:off x="6066765" y="3584989"/>
        <a:ext cx="321031" cy="304619"/>
      </dsp:txXfrm>
    </dsp:sp>
    <dsp:sp modelId="{2AA8AB97-4A99-48F0-892E-FE03D282373A}">
      <dsp:nvSpPr>
        <dsp:cNvPr id="0" name=""/>
        <dsp:cNvSpPr/>
      </dsp:nvSpPr>
      <dsp:spPr>
        <a:xfrm>
          <a:off x="6394224" y="3904243"/>
          <a:ext cx="1343909" cy="1343909"/>
        </a:xfrm>
        <a:prstGeom prst="ellipse">
          <a:avLst/>
        </a:prstGeom>
        <a:solidFill>
          <a:schemeClr val="accent5">
            <a:hueOff val="8192006"/>
            <a:satOff val="-17502"/>
            <a:lumOff val="-731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Industrial Design</a:t>
          </a:r>
        </a:p>
      </dsp:txBody>
      <dsp:txXfrm>
        <a:off x="6591035" y="4101054"/>
        <a:ext cx="950287" cy="950287"/>
      </dsp:txXfrm>
    </dsp:sp>
    <dsp:sp modelId="{D0F0688B-79D7-4388-AECE-14E43DF4CBA5}">
      <dsp:nvSpPr>
        <dsp:cNvPr id="0" name=""/>
        <dsp:cNvSpPr/>
      </dsp:nvSpPr>
      <dsp:spPr>
        <a:xfrm rot="5400000">
          <a:off x="5221922" y="3873692"/>
          <a:ext cx="458615" cy="507699"/>
        </a:xfrm>
        <a:prstGeom prst="rightArrow">
          <a:avLst>
            <a:gd name="adj1" fmla="val 60000"/>
            <a:gd name="adj2" fmla="val 50000"/>
          </a:avLst>
        </a:prstGeom>
        <a:solidFill>
          <a:schemeClr val="accent5">
            <a:hueOff val="10922675"/>
            <a:satOff val="-23335"/>
            <a:lumOff val="-97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a:off x="5290714" y="3906440"/>
        <a:ext cx="321031" cy="304619"/>
      </dsp:txXfrm>
    </dsp:sp>
    <dsp:sp modelId="{F79E0E03-FDB3-4ECA-9CAF-413FCE5D1B99}">
      <dsp:nvSpPr>
        <dsp:cNvPr id="0" name=""/>
        <dsp:cNvSpPr/>
      </dsp:nvSpPr>
      <dsp:spPr>
        <a:xfrm>
          <a:off x="4779275" y="4573177"/>
          <a:ext cx="1343909" cy="1343909"/>
        </a:xfrm>
        <a:prstGeom prst="ellipse">
          <a:avLst/>
        </a:prstGeom>
        <a:solidFill>
          <a:schemeClr val="accent5">
            <a:hueOff val="10922675"/>
            <a:satOff val="-23335"/>
            <a:lumOff val="-974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Integrated Circuit Design</a:t>
          </a:r>
        </a:p>
      </dsp:txBody>
      <dsp:txXfrm>
        <a:off x="4976086" y="4769988"/>
        <a:ext cx="950287" cy="950287"/>
      </dsp:txXfrm>
    </dsp:sp>
    <dsp:sp modelId="{A2B1EDF8-1CE0-44B0-90B1-37207DDCE5DE}">
      <dsp:nvSpPr>
        <dsp:cNvPr id="0" name=""/>
        <dsp:cNvSpPr/>
      </dsp:nvSpPr>
      <dsp:spPr>
        <a:xfrm rot="8100000">
          <a:off x="4397229" y="3532092"/>
          <a:ext cx="458615" cy="507699"/>
        </a:xfrm>
        <a:prstGeom prst="rightArrow">
          <a:avLst>
            <a:gd name="adj1" fmla="val 60000"/>
            <a:gd name="adj2" fmla="val 50000"/>
          </a:avLst>
        </a:prstGeom>
        <a:solidFill>
          <a:schemeClr val="accent5">
            <a:hueOff val="13653344"/>
            <a:satOff val="-29169"/>
            <a:lumOff val="-121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rot="10800000">
        <a:off x="4514664" y="3584989"/>
        <a:ext cx="321031" cy="304619"/>
      </dsp:txXfrm>
    </dsp:sp>
    <dsp:sp modelId="{805E671C-218A-40CB-8D2D-C238EFE4C754}">
      <dsp:nvSpPr>
        <dsp:cNvPr id="0" name=""/>
        <dsp:cNvSpPr/>
      </dsp:nvSpPr>
      <dsp:spPr>
        <a:xfrm>
          <a:off x="3164326" y="3904243"/>
          <a:ext cx="1343909" cy="1343909"/>
        </a:xfrm>
        <a:prstGeom prst="ellipse">
          <a:avLst/>
        </a:prstGeom>
        <a:solidFill>
          <a:schemeClr val="accent5">
            <a:hueOff val="13653344"/>
            <a:satOff val="-29169"/>
            <a:lumOff val="-1218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Geographical Indication</a:t>
          </a:r>
        </a:p>
      </dsp:txBody>
      <dsp:txXfrm>
        <a:off x="3361137" y="4101054"/>
        <a:ext cx="950287" cy="950287"/>
      </dsp:txXfrm>
    </dsp:sp>
    <dsp:sp modelId="{A2A57A0D-DEE3-4B93-B8A0-890E48DA9FB9}">
      <dsp:nvSpPr>
        <dsp:cNvPr id="0" name=""/>
        <dsp:cNvSpPr/>
      </dsp:nvSpPr>
      <dsp:spPr>
        <a:xfrm rot="10800000">
          <a:off x="4055630" y="2707399"/>
          <a:ext cx="458615" cy="507699"/>
        </a:xfrm>
        <a:prstGeom prst="rightArrow">
          <a:avLst>
            <a:gd name="adj1" fmla="val 60000"/>
            <a:gd name="adj2" fmla="val 50000"/>
          </a:avLst>
        </a:prstGeom>
        <a:solidFill>
          <a:schemeClr val="accent5">
            <a:hueOff val="16384012"/>
            <a:satOff val="-35003"/>
            <a:lumOff val="-146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rot="10800000">
        <a:off x="4193214" y="2808939"/>
        <a:ext cx="321031" cy="304619"/>
      </dsp:txXfrm>
    </dsp:sp>
    <dsp:sp modelId="{2B8CA4FE-D2A0-4F2B-9092-BD0080DBD94D}">
      <dsp:nvSpPr>
        <dsp:cNvPr id="0" name=""/>
        <dsp:cNvSpPr/>
      </dsp:nvSpPr>
      <dsp:spPr>
        <a:xfrm>
          <a:off x="2495392" y="2289294"/>
          <a:ext cx="1343909" cy="1343909"/>
        </a:xfrm>
        <a:prstGeom prst="ellipse">
          <a:avLst/>
        </a:prstGeom>
        <a:solidFill>
          <a:schemeClr val="accent5">
            <a:hueOff val="16384012"/>
            <a:satOff val="-35003"/>
            <a:lumOff val="-1462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Trade Secret</a:t>
          </a:r>
        </a:p>
      </dsp:txBody>
      <dsp:txXfrm>
        <a:off x="2692203" y="2486105"/>
        <a:ext cx="950287" cy="950287"/>
      </dsp:txXfrm>
    </dsp:sp>
    <dsp:sp modelId="{F30F99C7-C69D-4763-90BE-D68948D77583}">
      <dsp:nvSpPr>
        <dsp:cNvPr id="0" name=""/>
        <dsp:cNvSpPr/>
      </dsp:nvSpPr>
      <dsp:spPr>
        <a:xfrm rot="13500000">
          <a:off x="4397229" y="1882706"/>
          <a:ext cx="458615" cy="507699"/>
        </a:xfrm>
        <a:prstGeom prst="rightArrow">
          <a:avLst>
            <a:gd name="adj1" fmla="val 60000"/>
            <a:gd name="adj2" fmla="val 50000"/>
          </a:avLst>
        </a:prstGeom>
        <a:solidFill>
          <a:schemeClr val="accent5">
            <a:hueOff val="19114680"/>
            <a:satOff val="-40837"/>
            <a:lumOff val="-1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rot="10800000">
        <a:off x="4514664" y="2032889"/>
        <a:ext cx="321031" cy="304619"/>
      </dsp:txXfrm>
    </dsp:sp>
    <dsp:sp modelId="{A7B799F0-8626-4BF1-BE2B-FF5B25FA6246}">
      <dsp:nvSpPr>
        <dsp:cNvPr id="0" name=""/>
        <dsp:cNvSpPr/>
      </dsp:nvSpPr>
      <dsp:spPr>
        <a:xfrm>
          <a:off x="3164326" y="674345"/>
          <a:ext cx="1343909" cy="1343909"/>
        </a:xfrm>
        <a:prstGeom prst="ellipse">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t>Plant Varieties Act</a:t>
          </a:r>
        </a:p>
      </dsp:txBody>
      <dsp:txXfrm>
        <a:off x="3361137" y="871156"/>
        <a:ext cx="950287" cy="950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3A85-04DC-4317-A0DC-8AE885DE3A2E}" type="datetimeFigureOut">
              <a:rPr lang="en-IN" smtClean="0"/>
              <a:t>12/08/2023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2F8EB-8B47-4C53-8DA0-E335DD55FB14}" type="slidenum">
              <a:rPr lang="en-IN" smtClean="0"/>
              <a:t>‹#›</a:t>
            </a:fld>
            <a:endParaRPr lang="en-IN"/>
          </a:p>
        </p:txBody>
      </p:sp>
    </p:spTree>
    <p:extLst>
      <p:ext uri="{BB962C8B-B14F-4D97-AF65-F5344CB8AC3E}">
        <p14:creationId xmlns:p14="http://schemas.microsoft.com/office/powerpoint/2010/main" val="340335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229E312-67B6-4C54-B114-ECA471CAABC7}" type="datetime1">
              <a:rPr lang="en-IN" smtClean="0"/>
              <a:t>12/08/2023</a:t>
            </a:fld>
            <a:endParaRPr lang="en-I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IN"/>
              <a:t>Copyright@ParthSejpal</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BDFB7C2-2A0A-4EA4-AAA1-07B4F6941EEC}" type="slidenum">
              <a:rPr lang="en-IN" smtClean="0"/>
              <a:t>‹#›</a:t>
            </a:fld>
            <a:endParaRPr lang="en-I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86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D438B-1DD1-4999-8248-42E19E54594E}" type="datetime1">
              <a:rPr lang="en-IN" smtClean="0"/>
              <a:t>12/08/2023</a:t>
            </a:fld>
            <a:endParaRPr lang="en-IN"/>
          </a:p>
        </p:txBody>
      </p:sp>
      <p:sp>
        <p:nvSpPr>
          <p:cNvPr id="5" name="Footer Placeholder 4"/>
          <p:cNvSpPr>
            <a:spLocks noGrp="1"/>
          </p:cNvSpPr>
          <p:nvPr>
            <p:ph type="ftr" sz="quarter" idx="11"/>
          </p:nvPr>
        </p:nvSpPr>
        <p:spPr/>
        <p:txBody>
          <a:bodyPr/>
          <a:lstStyle/>
          <a:p>
            <a:r>
              <a:rPr lang="en-IN"/>
              <a:t>Copyright@ParthSejpal</a:t>
            </a:r>
          </a:p>
        </p:txBody>
      </p:sp>
      <p:sp>
        <p:nvSpPr>
          <p:cNvPr id="6" name="Slide Number Placeholder 5"/>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277510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C1FBC8-5977-437F-B67B-9599527478DD}" type="datetime1">
              <a:rPr lang="en-IN" smtClean="0"/>
              <a:t>12/08/2023</a:t>
            </a:fld>
            <a:endParaRPr lang="en-IN"/>
          </a:p>
        </p:txBody>
      </p:sp>
      <p:sp>
        <p:nvSpPr>
          <p:cNvPr id="5" name="Footer Placeholder 4"/>
          <p:cNvSpPr>
            <a:spLocks noGrp="1"/>
          </p:cNvSpPr>
          <p:nvPr>
            <p:ph type="ftr" sz="quarter" idx="11"/>
          </p:nvPr>
        </p:nvSpPr>
        <p:spPr/>
        <p:txBody>
          <a:bodyPr/>
          <a:lstStyle/>
          <a:p>
            <a:r>
              <a:rPr lang="en-IN"/>
              <a:t>Copyright@ParthSejpal</a:t>
            </a:r>
          </a:p>
        </p:txBody>
      </p:sp>
      <p:sp>
        <p:nvSpPr>
          <p:cNvPr id="6" name="Slide Number Placeholder 5"/>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70785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fld id="{51C61B68-3F96-4D2B-ACB2-3795D847AD0C}" type="datetime1">
              <a:rPr lang="en-IN" smtClean="0"/>
              <a:t>12/08/2023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r>
              <a:rPr lang="en-US"/>
              <a:t>Copyright@ParthSejpal</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a:defRPr/>
            </a:pPr>
            <a:fld id="{B6A9A746-A721-44A0-86F1-AEA407CD9029}" type="slidenum">
              <a:rPr lang="en-US" smtClean="0"/>
              <a:pPr>
                <a:defRPr/>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83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3BF226-01E0-4B05-A68C-8E75B348A22E}" type="datetime1">
              <a:rPr lang="en-IN" smtClean="0"/>
              <a:t>12/08/2023</a:t>
            </a:fld>
            <a:endParaRPr lang="en-US"/>
          </a:p>
        </p:txBody>
      </p:sp>
      <p:sp>
        <p:nvSpPr>
          <p:cNvPr id="5" name="Footer Placeholder 4"/>
          <p:cNvSpPr>
            <a:spLocks noGrp="1"/>
          </p:cNvSpPr>
          <p:nvPr>
            <p:ph type="ftr" sz="quarter" idx="11"/>
          </p:nvPr>
        </p:nvSpPr>
        <p:spPr/>
        <p:txBody>
          <a:bodyPr/>
          <a:lstStyle/>
          <a:p>
            <a:pPr>
              <a:defRPr/>
            </a:pPr>
            <a:r>
              <a:rPr lang="en-US"/>
              <a:t>Copyright@ParthSejpal</a:t>
            </a:r>
          </a:p>
        </p:txBody>
      </p:sp>
      <p:sp>
        <p:nvSpPr>
          <p:cNvPr id="6" name="Slide Number Placeholder 5"/>
          <p:cNvSpPr>
            <a:spLocks noGrp="1"/>
          </p:cNvSpPr>
          <p:nvPr>
            <p:ph type="sldNum" sz="quarter" idx="12"/>
          </p:nvPr>
        </p:nvSpPr>
        <p:spPr/>
        <p:txBody>
          <a:bodyPr/>
          <a:lstStyle/>
          <a:p>
            <a:pPr>
              <a:defRPr/>
            </a:pPr>
            <a:fld id="{2C8E1C9F-3F94-4D5E-B34B-65C3139ED07C}" type="slidenum">
              <a:rPr lang="en-US" smtClean="0"/>
              <a:pPr>
                <a:defRPr/>
              </a:pPr>
              <a:t>‹#›</a:t>
            </a:fld>
            <a:endParaRPr lang="en-US"/>
          </a:p>
        </p:txBody>
      </p:sp>
    </p:spTree>
    <p:extLst>
      <p:ext uri="{BB962C8B-B14F-4D97-AF65-F5344CB8AC3E}">
        <p14:creationId xmlns:p14="http://schemas.microsoft.com/office/powerpoint/2010/main" val="1741489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fld id="{CD08E125-5AC6-4DFF-957C-3417CFB017E1}" type="datetime1">
              <a:rPr lang="en-IN" smtClean="0"/>
              <a:t>12/08/2023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r>
              <a:rPr lang="en-US"/>
              <a:t>Copyright@ParthSejpal</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a:defRPr/>
            </a:pPr>
            <a:fld id="{1870D172-046D-4796-8F41-7EDA9A5B200D}" type="slidenum">
              <a:rPr lang="en-US" smtClean="0"/>
              <a:pPr>
                <a:defRPr/>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640766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E660AA8-DD08-4B8F-98E1-20D606C683D2}" type="datetime1">
              <a:rPr lang="en-IN" smtClean="0"/>
              <a:t>12/08/2023</a:t>
            </a:fld>
            <a:endParaRPr lang="en-US"/>
          </a:p>
        </p:txBody>
      </p:sp>
      <p:sp>
        <p:nvSpPr>
          <p:cNvPr id="6" name="Footer Placeholder 5"/>
          <p:cNvSpPr>
            <a:spLocks noGrp="1"/>
          </p:cNvSpPr>
          <p:nvPr>
            <p:ph type="ftr" sz="quarter" idx="11"/>
          </p:nvPr>
        </p:nvSpPr>
        <p:spPr/>
        <p:txBody>
          <a:bodyPr/>
          <a:lstStyle/>
          <a:p>
            <a:pPr>
              <a:defRPr/>
            </a:pPr>
            <a:r>
              <a:rPr lang="en-US"/>
              <a:t>Copyright@ParthSejpal</a:t>
            </a:r>
          </a:p>
        </p:txBody>
      </p:sp>
      <p:sp>
        <p:nvSpPr>
          <p:cNvPr id="7" name="Slide Number Placeholder 6"/>
          <p:cNvSpPr>
            <a:spLocks noGrp="1"/>
          </p:cNvSpPr>
          <p:nvPr>
            <p:ph type="sldNum" sz="quarter" idx="12"/>
          </p:nvPr>
        </p:nvSpPr>
        <p:spPr/>
        <p:txBody>
          <a:bodyPr/>
          <a:lstStyle/>
          <a:p>
            <a:pPr>
              <a:defRPr/>
            </a:pPr>
            <a:fld id="{BE68F00D-C8AC-4CB3-963C-ED552B5F9733}" type="slidenum">
              <a:rPr lang="en-US" smtClean="0"/>
              <a:pPr>
                <a:defRPr/>
              </a:pPr>
              <a:t>‹#›</a:t>
            </a:fld>
            <a:endParaRPr lang="en-US"/>
          </a:p>
        </p:txBody>
      </p:sp>
    </p:spTree>
    <p:extLst>
      <p:ext uri="{BB962C8B-B14F-4D97-AF65-F5344CB8AC3E}">
        <p14:creationId xmlns:p14="http://schemas.microsoft.com/office/powerpoint/2010/main" val="11461124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EF46E02-7D84-4C5F-BACC-D75B952540BE}" type="datetime1">
              <a:rPr lang="en-IN" smtClean="0"/>
              <a:t>12/08/2023</a:t>
            </a:fld>
            <a:endParaRPr lang="en-US"/>
          </a:p>
        </p:txBody>
      </p:sp>
      <p:sp>
        <p:nvSpPr>
          <p:cNvPr id="8" name="Footer Placeholder 7"/>
          <p:cNvSpPr>
            <a:spLocks noGrp="1"/>
          </p:cNvSpPr>
          <p:nvPr>
            <p:ph type="ftr" sz="quarter" idx="11"/>
          </p:nvPr>
        </p:nvSpPr>
        <p:spPr/>
        <p:txBody>
          <a:bodyPr/>
          <a:lstStyle/>
          <a:p>
            <a:pPr>
              <a:defRPr/>
            </a:pPr>
            <a:r>
              <a:rPr lang="en-US"/>
              <a:t>Copyright@ParthSejpal</a:t>
            </a:r>
          </a:p>
        </p:txBody>
      </p:sp>
      <p:sp>
        <p:nvSpPr>
          <p:cNvPr id="9" name="Slide Number Placeholder 8"/>
          <p:cNvSpPr>
            <a:spLocks noGrp="1"/>
          </p:cNvSpPr>
          <p:nvPr>
            <p:ph type="sldNum" sz="quarter" idx="12"/>
          </p:nvPr>
        </p:nvSpPr>
        <p:spPr/>
        <p:txBody>
          <a:bodyPr/>
          <a:lstStyle/>
          <a:p>
            <a:pPr>
              <a:defRPr/>
            </a:pPr>
            <a:fld id="{B6A598E1-4FD0-4AFE-8839-E778C68E29BE}" type="slidenum">
              <a:rPr lang="en-US" smtClean="0"/>
              <a:pPr>
                <a:defRPr/>
              </a:pPr>
              <a:t>‹#›</a:t>
            </a:fld>
            <a:endParaRPr lang="en-US"/>
          </a:p>
        </p:txBody>
      </p:sp>
    </p:spTree>
    <p:extLst>
      <p:ext uri="{BB962C8B-B14F-4D97-AF65-F5344CB8AC3E}">
        <p14:creationId xmlns:p14="http://schemas.microsoft.com/office/powerpoint/2010/main" val="365951801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8364334-C093-4F9F-ACCC-EA73048EB40A}" type="datetime1">
              <a:rPr lang="en-IN" smtClean="0"/>
              <a:t>12/08/2023</a:t>
            </a:fld>
            <a:endParaRPr lang="en-US"/>
          </a:p>
        </p:txBody>
      </p:sp>
      <p:sp>
        <p:nvSpPr>
          <p:cNvPr id="4" name="Footer Placeholder 3"/>
          <p:cNvSpPr>
            <a:spLocks noGrp="1"/>
          </p:cNvSpPr>
          <p:nvPr>
            <p:ph type="ftr" sz="quarter" idx="11"/>
          </p:nvPr>
        </p:nvSpPr>
        <p:spPr/>
        <p:txBody>
          <a:bodyPr/>
          <a:lstStyle/>
          <a:p>
            <a:pPr>
              <a:defRPr/>
            </a:pPr>
            <a:r>
              <a:rPr lang="en-US"/>
              <a:t>Copyright@ParthSejpal</a:t>
            </a:r>
          </a:p>
        </p:txBody>
      </p:sp>
      <p:sp>
        <p:nvSpPr>
          <p:cNvPr id="5" name="Slide Number Placeholder 4"/>
          <p:cNvSpPr>
            <a:spLocks noGrp="1"/>
          </p:cNvSpPr>
          <p:nvPr>
            <p:ph type="sldNum" sz="quarter" idx="12"/>
          </p:nvPr>
        </p:nvSpPr>
        <p:spPr/>
        <p:txBody>
          <a:bodyPr/>
          <a:lstStyle/>
          <a:p>
            <a:pPr>
              <a:defRPr/>
            </a:pPr>
            <a:fld id="{1E7376AE-6EFD-4234-BD58-16880A0DA0FE}" type="slidenum">
              <a:rPr lang="en-US" smtClean="0"/>
              <a:pPr>
                <a:defRPr/>
              </a:pPr>
              <a:t>‹#›</a:t>
            </a:fld>
            <a:endParaRPr lang="en-US"/>
          </a:p>
        </p:txBody>
      </p:sp>
    </p:spTree>
    <p:extLst>
      <p:ext uri="{BB962C8B-B14F-4D97-AF65-F5344CB8AC3E}">
        <p14:creationId xmlns:p14="http://schemas.microsoft.com/office/powerpoint/2010/main" val="2443746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4EA256-219C-4F16-A3BF-B0487E0A2153}" type="datetime1">
              <a:rPr lang="en-IN" smtClean="0"/>
              <a:t>12/08/2023</a:t>
            </a:fld>
            <a:endParaRPr lang="en-US"/>
          </a:p>
        </p:txBody>
      </p:sp>
      <p:sp>
        <p:nvSpPr>
          <p:cNvPr id="3" name="Footer Placeholder 2"/>
          <p:cNvSpPr>
            <a:spLocks noGrp="1"/>
          </p:cNvSpPr>
          <p:nvPr>
            <p:ph type="ftr" sz="quarter" idx="11"/>
          </p:nvPr>
        </p:nvSpPr>
        <p:spPr/>
        <p:txBody>
          <a:bodyPr/>
          <a:lstStyle/>
          <a:p>
            <a:pPr>
              <a:defRPr/>
            </a:pPr>
            <a:r>
              <a:rPr lang="en-US"/>
              <a:t>Copyright@ParthSejpal</a:t>
            </a:r>
          </a:p>
        </p:txBody>
      </p:sp>
      <p:sp>
        <p:nvSpPr>
          <p:cNvPr id="4" name="Slide Number Placeholder 3"/>
          <p:cNvSpPr>
            <a:spLocks noGrp="1"/>
          </p:cNvSpPr>
          <p:nvPr>
            <p:ph type="sldNum" sz="quarter" idx="12"/>
          </p:nvPr>
        </p:nvSpPr>
        <p:spPr/>
        <p:txBody>
          <a:bodyPr/>
          <a:lstStyle/>
          <a:p>
            <a:pPr>
              <a:defRPr/>
            </a:pPr>
            <a:fld id="{84681148-9BBA-43D1-B161-5AFEAC5317A1}" type="slidenum">
              <a:rPr lang="en-US" smtClean="0"/>
              <a:pPr>
                <a:defRPr/>
              </a:pPr>
              <a:t>‹#›</a:t>
            </a:fld>
            <a:endParaRPr lang="en-US"/>
          </a:p>
        </p:txBody>
      </p:sp>
    </p:spTree>
    <p:extLst>
      <p:ext uri="{BB962C8B-B14F-4D97-AF65-F5344CB8AC3E}">
        <p14:creationId xmlns:p14="http://schemas.microsoft.com/office/powerpoint/2010/main" val="88404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pPr>
              <a:defRPr/>
            </a:pPr>
            <a:fld id="{B80D9361-8392-4E7B-AE1F-AB98C89B9E53}" type="datetime1">
              <a:rPr lang="en-IN" smtClean="0"/>
              <a:t>12/08/2023</a:t>
            </a:fld>
            <a:endParaRPr lang="en-US"/>
          </a:p>
        </p:txBody>
      </p:sp>
      <p:sp>
        <p:nvSpPr>
          <p:cNvPr id="6" name="Footer Placeholder 5"/>
          <p:cNvSpPr>
            <a:spLocks noGrp="1"/>
          </p:cNvSpPr>
          <p:nvPr>
            <p:ph type="ftr" sz="quarter" idx="11"/>
          </p:nvPr>
        </p:nvSpPr>
        <p:spPr>
          <a:xfrm>
            <a:off x="2103620" y="6375679"/>
            <a:ext cx="3482179" cy="345796"/>
          </a:xfrm>
        </p:spPr>
        <p:txBody>
          <a:bodyPr/>
          <a:lstStyle/>
          <a:p>
            <a:pPr>
              <a:defRPr/>
            </a:pPr>
            <a:r>
              <a:rPr lang="en-US"/>
              <a:t>Copyright@ParthSejpal</a:t>
            </a:r>
          </a:p>
        </p:txBody>
      </p:sp>
      <p:sp>
        <p:nvSpPr>
          <p:cNvPr id="7" name="Slide Number Placeholder 6"/>
          <p:cNvSpPr>
            <a:spLocks noGrp="1"/>
          </p:cNvSpPr>
          <p:nvPr>
            <p:ph type="sldNum" sz="quarter" idx="12"/>
          </p:nvPr>
        </p:nvSpPr>
        <p:spPr>
          <a:xfrm>
            <a:off x="5691014" y="6375679"/>
            <a:ext cx="1232456" cy="345796"/>
          </a:xfrm>
        </p:spPr>
        <p:txBody>
          <a:bodyPr/>
          <a:lstStyle/>
          <a:p>
            <a:pPr>
              <a:defRPr/>
            </a:pPr>
            <a:fld id="{AF7298C7-7862-4059-B93A-FB61282F5037}" type="slidenum">
              <a:rPr lang="en-US" smtClean="0"/>
              <a:pPr>
                <a:defRPr/>
              </a:pPr>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273413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68C6F-CDC0-4316-A32E-1B1AFB3084BE}" type="datetime1">
              <a:rPr lang="en-IN" smtClean="0"/>
              <a:t>12/08/2023</a:t>
            </a:fld>
            <a:endParaRPr lang="en-IN"/>
          </a:p>
        </p:txBody>
      </p:sp>
      <p:sp>
        <p:nvSpPr>
          <p:cNvPr id="5" name="Footer Placeholder 4"/>
          <p:cNvSpPr>
            <a:spLocks noGrp="1"/>
          </p:cNvSpPr>
          <p:nvPr>
            <p:ph type="ftr" sz="quarter" idx="11"/>
          </p:nvPr>
        </p:nvSpPr>
        <p:spPr/>
        <p:txBody>
          <a:bodyPr/>
          <a:lstStyle/>
          <a:p>
            <a:r>
              <a:rPr lang="en-IN"/>
              <a:t>Copyright@ParthSejpal</a:t>
            </a:r>
          </a:p>
        </p:txBody>
      </p:sp>
      <p:sp>
        <p:nvSpPr>
          <p:cNvPr id="6" name="Slide Number Placeholder 5"/>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254213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pPr>
              <a:defRPr/>
            </a:pPr>
            <a:fld id="{17F4915B-8387-4555-B5F8-E28224F84BAE}" type="datetime1">
              <a:rPr lang="en-IN" smtClean="0"/>
              <a:t>12/08/2023</a:t>
            </a:fld>
            <a:endParaRPr lang="en-US"/>
          </a:p>
        </p:txBody>
      </p:sp>
      <p:sp>
        <p:nvSpPr>
          <p:cNvPr id="6" name="Footer Placeholder 5"/>
          <p:cNvSpPr>
            <a:spLocks noGrp="1"/>
          </p:cNvSpPr>
          <p:nvPr>
            <p:ph type="ftr" sz="quarter" idx="11"/>
          </p:nvPr>
        </p:nvSpPr>
        <p:spPr>
          <a:xfrm>
            <a:off x="2103621" y="6375679"/>
            <a:ext cx="3482178" cy="345796"/>
          </a:xfrm>
        </p:spPr>
        <p:txBody>
          <a:bodyPr/>
          <a:lstStyle/>
          <a:p>
            <a:pPr>
              <a:defRPr/>
            </a:pPr>
            <a:r>
              <a:rPr lang="en-US"/>
              <a:t>Copyright@ParthSejpal</a:t>
            </a:r>
          </a:p>
        </p:txBody>
      </p:sp>
      <p:sp>
        <p:nvSpPr>
          <p:cNvPr id="7" name="Slide Number Placeholder 6"/>
          <p:cNvSpPr>
            <a:spLocks noGrp="1"/>
          </p:cNvSpPr>
          <p:nvPr>
            <p:ph type="sldNum" sz="quarter" idx="12"/>
          </p:nvPr>
        </p:nvSpPr>
        <p:spPr>
          <a:xfrm>
            <a:off x="5687568" y="6375679"/>
            <a:ext cx="1234440" cy="345796"/>
          </a:xfrm>
        </p:spPr>
        <p:txBody>
          <a:bodyPr/>
          <a:lstStyle/>
          <a:p>
            <a:pPr>
              <a:defRPr/>
            </a:pPr>
            <a:fld id="{6725B146-1CC6-4C73-B99D-6F739491A96E}" type="slidenum">
              <a:rPr lang="en-US" smtClean="0"/>
              <a:pPr>
                <a:defRPr/>
              </a:pPr>
              <a:t>‹#›</a:t>
            </a:fld>
            <a:endParaRPr lang="en-US"/>
          </a:p>
        </p:txBody>
      </p:sp>
    </p:spTree>
    <p:extLst>
      <p:ext uri="{BB962C8B-B14F-4D97-AF65-F5344CB8AC3E}">
        <p14:creationId xmlns:p14="http://schemas.microsoft.com/office/powerpoint/2010/main" val="723559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ECC3963-1324-4913-814D-1A67C4C175D0}" type="datetime1">
              <a:rPr lang="en-IN" smtClean="0"/>
              <a:t>12/08/2023</a:t>
            </a:fld>
            <a:endParaRPr lang="en-US"/>
          </a:p>
        </p:txBody>
      </p:sp>
      <p:sp>
        <p:nvSpPr>
          <p:cNvPr id="5" name="Footer Placeholder 4"/>
          <p:cNvSpPr>
            <a:spLocks noGrp="1"/>
          </p:cNvSpPr>
          <p:nvPr>
            <p:ph type="ftr" sz="quarter" idx="11"/>
          </p:nvPr>
        </p:nvSpPr>
        <p:spPr/>
        <p:txBody>
          <a:bodyPr/>
          <a:lstStyle/>
          <a:p>
            <a:pPr>
              <a:defRPr/>
            </a:pPr>
            <a:r>
              <a:rPr lang="en-US"/>
              <a:t>Copyright@ParthSejpal</a:t>
            </a:r>
          </a:p>
        </p:txBody>
      </p:sp>
      <p:sp>
        <p:nvSpPr>
          <p:cNvPr id="6" name="Slide Number Placeholder 5"/>
          <p:cNvSpPr>
            <a:spLocks noGrp="1"/>
          </p:cNvSpPr>
          <p:nvPr>
            <p:ph type="sldNum" sz="quarter" idx="12"/>
          </p:nvPr>
        </p:nvSpPr>
        <p:spPr/>
        <p:txBody>
          <a:bodyPr/>
          <a:lstStyle/>
          <a:p>
            <a:pPr>
              <a:defRPr/>
            </a:pPr>
            <a:fld id="{B9144A67-98B5-4286-9005-868DE9F00B66}" type="slidenum">
              <a:rPr lang="en-US" smtClean="0"/>
              <a:pPr>
                <a:defRPr/>
              </a:pPr>
              <a:t>‹#›</a:t>
            </a:fld>
            <a:endParaRPr lang="en-US"/>
          </a:p>
        </p:txBody>
      </p:sp>
    </p:spTree>
    <p:extLst>
      <p:ext uri="{BB962C8B-B14F-4D97-AF65-F5344CB8AC3E}">
        <p14:creationId xmlns:p14="http://schemas.microsoft.com/office/powerpoint/2010/main" val="189173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10CF40B-76E8-4A53-8957-2A5625C565AA}" type="datetime1">
              <a:rPr lang="en-IN" smtClean="0"/>
              <a:t>12/08/2023</a:t>
            </a:fld>
            <a:endParaRPr lang="en-US"/>
          </a:p>
        </p:txBody>
      </p:sp>
      <p:sp>
        <p:nvSpPr>
          <p:cNvPr id="5" name="Footer Placeholder 4"/>
          <p:cNvSpPr>
            <a:spLocks noGrp="1"/>
          </p:cNvSpPr>
          <p:nvPr>
            <p:ph type="ftr" sz="quarter" idx="11"/>
          </p:nvPr>
        </p:nvSpPr>
        <p:spPr/>
        <p:txBody>
          <a:bodyPr/>
          <a:lstStyle/>
          <a:p>
            <a:pPr>
              <a:defRPr/>
            </a:pPr>
            <a:r>
              <a:rPr lang="en-US"/>
              <a:t>Copyright@ParthSejpal</a:t>
            </a:r>
          </a:p>
        </p:txBody>
      </p:sp>
      <p:sp>
        <p:nvSpPr>
          <p:cNvPr id="6" name="Slide Number Placeholder 5"/>
          <p:cNvSpPr>
            <a:spLocks noGrp="1"/>
          </p:cNvSpPr>
          <p:nvPr>
            <p:ph type="sldNum" sz="quarter" idx="12"/>
          </p:nvPr>
        </p:nvSpPr>
        <p:spPr/>
        <p:txBody>
          <a:bodyPr/>
          <a:lstStyle/>
          <a:p>
            <a:pPr>
              <a:defRPr/>
            </a:pPr>
            <a:fld id="{3E9AF884-8AC7-48D9-9DC4-766DD28A2A13}" type="slidenum">
              <a:rPr lang="en-US" smtClean="0"/>
              <a:pPr>
                <a:defRPr/>
              </a:pPr>
              <a:t>‹#›</a:t>
            </a:fld>
            <a:endParaRPr lang="en-US"/>
          </a:p>
        </p:txBody>
      </p:sp>
    </p:spTree>
    <p:extLst>
      <p:ext uri="{BB962C8B-B14F-4D97-AF65-F5344CB8AC3E}">
        <p14:creationId xmlns:p14="http://schemas.microsoft.com/office/powerpoint/2010/main" val="384589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B9C2C82-E6A3-4EEC-B54D-23662699A745}" type="datetime1">
              <a:rPr lang="en-IN" smtClean="0"/>
              <a:t>12/08/2023</a:t>
            </a:fld>
            <a:endParaRPr lang="en-I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IN"/>
              <a:t>Copyright@ParthSejpal</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BDFB7C2-2A0A-4EA4-AAA1-07B4F6941EEC}" type="slidenum">
              <a:rPr lang="en-IN" smtClean="0"/>
              <a:t>‹#›</a:t>
            </a:fld>
            <a:endParaRPr lang="en-I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274573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4EA3BE-5BDB-44E9-A52B-0BCAF80D7A64}" type="datetime1">
              <a:rPr lang="en-IN" smtClean="0"/>
              <a:t>12/08/2023</a:t>
            </a:fld>
            <a:endParaRPr lang="en-IN"/>
          </a:p>
        </p:txBody>
      </p:sp>
      <p:sp>
        <p:nvSpPr>
          <p:cNvPr id="6" name="Footer Placeholder 5"/>
          <p:cNvSpPr>
            <a:spLocks noGrp="1"/>
          </p:cNvSpPr>
          <p:nvPr>
            <p:ph type="ftr" sz="quarter" idx="11"/>
          </p:nvPr>
        </p:nvSpPr>
        <p:spPr/>
        <p:txBody>
          <a:bodyPr/>
          <a:lstStyle/>
          <a:p>
            <a:r>
              <a:rPr lang="en-IN"/>
              <a:t>Copyright@ParthSejpal</a:t>
            </a:r>
          </a:p>
        </p:txBody>
      </p:sp>
      <p:sp>
        <p:nvSpPr>
          <p:cNvPr id="7" name="Slide Number Placeholder 6"/>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34245139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9CAC5A-DE15-4F86-8272-F8919E37F537}" type="datetime1">
              <a:rPr lang="en-IN" smtClean="0"/>
              <a:t>12/08/2023</a:t>
            </a:fld>
            <a:endParaRPr lang="en-IN"/>
          </a:p>
        </p:txBody>
      </p:sp>
      <p:sp>
        <p:nvSpPr>
          <p:cNvPr id="8" name="Footer Placeholder 7"/>
          <p:cNvSpPr>
            <a:spLocks noGrp="1"/>
          </p:cNvSpPr>
          <p:nvPr>
            <p:ph type="ftr" sz="quarter" idx="11"/>
          </p:nvPr>
        </p:nvSpPr>
        <p:spPr/>
        <p:txBody>
          <a:bodyPr/>
          <a:lstStyle/>
          <a:p>
            <a:r>
              <a:rPr lang="en-IN"/>
              <a:t>Copyright@ParthSejpal</a:t>
            </a:r>
          </a:p>
        </p:txBody>
      </p:sp>
      <p:sp>
        <p:nvSpPr>
          <p:cNvPr id="9" name="Slide Number Placeholder 8"/>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28563327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E87155-EC9B-4658-9D7B-13F3A7C02D3A}" type="datetime1">
              <a:rPr lang="en-IN" smtClean="0"/>
              <a:t>12/08/2023</a:t>
            </a:fld>
            <a:endParaRPr lang="en-IN"/>
          </a:p>
        </p:txBody>
      </p:sp>
      <p:sp>
        <p:nvSpPr>
          <p:cNvPr id="4" name="Footer Placeholder 3"/>
          <p:cNvSpPr>
            <a:spLocks noGrp="1"/>
          </p:cNvSpPr>
          <p:nvPr>
            <p:ph type="ftr" sz="quarter" idx="11"/>
          </p:nvPr>
        </p:nvSpPr>
        <p:spPr/>
        <p:txBody>
          <a:bodyPr/>
          <a:lstStyle/>
          <a:p>
            <a:r>
              <a:rPr lang="en-IN"/>
              <a:t>Copyright@ParthSejpal</a:t>
            </a:r>
          </a:p>
        </p:txBody>
      </p:sp>
      <p:sp>
        <p:nvSpPr>
          <p:cNvPr id="5" name="Slide Number Placeholder 4"/>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286617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DDD41-62F1-4044-B178-6A00B552AEC9}" type="datetime1">
              <a:rPr lang="en-IN" smtClean="0"/>
              <a:t>12/08/2023</a:t>
            </a:fld>
            <a:endParaRPr lang="en-IN"/>
          </a:p>
        </p:txBody>
      </p:sp>
      <p:sp>
        <p:nvSpPr>
          <p:cNvPr id="3" name="Footer Placeholder 2"/>
          <p:cNvSpPr>
            <a:spLocks noGrp="1"/>
          </p:cNvSpPr>
          <p:nvPr>
            <p:ph type="ftr" sz="quarter" idx="11"/>
          </p:nvPr>
        </p:nvSpPr>
        <p:spPr/>
        <p:txBody>
          <a:bodyPr/>
          <a:lstStyle/>
          <a:p>
            <a:r>
              <a:rPr lang="en-IN"/>
              <a:t>Copyright@ParthSejpal</a:t>
            </a:r>
          </a:p>
        </p:txBody>
      </p:sp>
      <p:sp>
        <p:nvSpPr>
          <p:cNvPr id="4" name="Slide Number Placeholder 3"/>
          <p:cNvSpPr>
            <a:spLocks noGrp="1"/>
          </p:cNvSpPr>
          <p:nvPr>
            <p:ph type="sldNum" sz="quarter" idx="12"/>
          </p:nvPr>
        </p:nvSpPr>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186593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D00E1327-27F4-4BC7-BB4D-02FA8D3547DF}" type="datetime1">
              <a:rPr lang="en-IN" smtClean="0"/>
              <a:t>12/08/2023</a:t>
            </a:fld>
            <a:endParaRPr lang="en-IN"/>
          </a:p>
        </p:txBody>
      </p:sp>
      <p:sp>
        <p:nvSpPr>
          <p:cNvPr id="6" name="Footer Placeholder 5"/>
          <p:cNvSpPr>
            <a:spLocks noGrp="1"/>
          </p:cNvSpPr>
          <p:nvPr>
            <p:ph type="ftr" sz="quarter" idx="11"/>
          </p:nvPr>
        </p:nvSpPr>
        <p:spPr>
          <a:xfrm>
            <a:off x="2103620" y="6375679"/>
            <a:ext cx="3482179" cy="345796"/>
          </a:xfrm>
        </p:spPr>
        <p:txBody>
          <a:bodyPr/>
          <a:lstStyle/>
          <a:p>
            <a:r>
              <a:rPr lang="en-IN"/>
              <a:t>Copyright@ParthSejpal</a:t>
            </a:r>
          </a:p>
        </p:txBody>
      </p:sp>
      <p:sp>
        <p:nvSpPr>
          <p:cNvPr id="7" name="Slide Number Placeholder 6"/>
          <p:cNvSpPr>
            <a:spLocks noGrp="1"/>
          </p:cNvSpPr>
          <p:nvPr>
            <p:ph type="sldNum" sz="quarter" idx="12"/>
          </p:nvPr>
        </p:nvSpPr>
        <p:spPr>
          <a:xfrm>
            <a:off x="5691014" y="6375679"/>
            <a:ext cx="1232456" cy="345796"/>
          </a:xfrm>
        </p:spPr>
        <p:txBody>
          <a:bodyPr/>
          <a:lstStyle/>
          <a:p>
            <a:fld id="{0BDFB7C2-2A0A-4EA4-AAA1-07B4F6941EEC}" type="slidenum">
              <a:rPr lang="en-IN" smtClean="0"/>
              <a:t>‹#›</a:t>
            </a:fld>
            <a:endParaRPr lang="en-I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929187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787246B-0156-4D8B-84E6-02D6FB40C82C}" type="datetime1">
              <a:rPr lang="en-IN" smtClean="0"/>
              <a:t>12/08/2023</a:t>
            </a:fld>
            <a:endParaRPr lang="en-IN"/>
          </a:p>
        </p:txBody>
      </p:sp>
      <p:sp>
        <p:nvSpPr>
          <p:cNvPr id="6" name="Footer Placeholder 5"/>
          <p:cNvSpPr>
            <a:spLocks noGrp="1"/>
          </p:cNvSpPr>
          <p:nvPr>
            <p:ph type="ftr" sz="quarter" idx="11"/>
          </p:nvPr>
        </p:nvSpPr>
        <p:spPr>
          <a:xfrm>
            <a:off x="2103621" y="6375679"/>
            <a:ext cx="3482178" cy="345796"/>
          </a:xfrm>
        </p:spPr>
        <p:txBody>
          <a:bodyPr/>
          <a:lstStyle/>
          <a:p>
            <a:r>
              <a:rPr lang="en-IN"/>
              <a:t>Copyright@ParthSejpal</a:t>
            </a:r>
          </a:p>
        </p:txBody>
      </p:sp>
      <p:sp>
        <p:nvSpPr>
          <p:cNvPr id="7" name="Slide Number Placeholder 6"/>
          <p:cNvSpPr>
            <a:spLocks noGrp="1"/>
          </p:cNvSpPr>
          <p:nvPr>
            <p:ph type="sldNum" sz="quarter" idx="12"/>
          </p:nvPr>
        </p:nvSpPr>
        <p:spPr>
          <a:xfrm>
            <a:off x="5687568" y="6375679"/>
            <a:ext cx="1234440" cy="345796"/>
          </a:xfrm>
        </p:spPr>
        <p:txBody>
          <a:bodyPr/>
          <a:lstStyle/>
          <a:p>
            <a:fld id="{0BDFB7C2-2A0A-4EA4-AAA1-07B4F6941EEC}" type="slidenum">
              <a:rPr lang="en-IN" smtClean="0"/>
              <a:t>‹#›</a:t>
            </a:fld>
            <a:endParaRPr lang="en-IN"/>
          </a:p>
        </p:txBody>
      </p:sp>
    </p:spTree>
    <p:extLst>
      <p:ext uri="{BB962C8B-B14F-4D97-AF65-F5344CB8AC3E}">
        <p14:creationId xmlns:p14="http://schemas.microsoft.com/office/powerpoint/2010/main" val="424689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73CF523-9E46-444E-8CD8-916B15FDF4AB}" type="datetime1">
              <a:rPr lang="en-IN" smtClean="0"/>
              <a:t>12/08/2023</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IN"/>
              <a:t>Copyright@ParthSejpal</a:t>
            </a: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BDFB7C2-2A0A-4EA4-AAA1-07B4F6941EEC}"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2621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539745D-09B6-4AFB-906B-771E753333BF}" type="datetime1">
              <a:rPr lang="en-IN" smtClean="0"/>
              <a:t>12/08/2023</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IN"/>
              <a:t>Copyright@ParthSejpal</a:t>
            </a: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BDFB7C2-2A0A-4EA4-AAA1-07B4F6941EEC}"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75525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8.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0.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micropatent.com/" TargetMode="External"/><Relationship Id="rId2" Type="http://schemas.openxmlformats.org/officeDocument/2006/relationships/hyperlink" Target="https://acc.patseer.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2" Type="http://schemas.openxmlformats.org/officeDocument/2006/relationships/hyperlink" Target="mailto:parthsejpal725@gmail.com"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B680-061D-4C7B-BBA2-CBC90770F0EA}"/>
              </a:ext>
            </a:extLst>
          </p:cNvPr>
          <p:cNvSpPr>
            <a:spLocks noGrp="1"/>
          </p:cNvSpPr>
          <p:nvPr>
            <p:ph type="ctrTitle"/>
          </p:nvPr>
        </p:nvSpPr>
        <p:spPr>
          <a:xfrm>
            <a:off x="0" y="2110564"/>
            <a:ext cx="6503338" cy="1698172"/>
          </a:xfrm>
        </p:spPr>
        <p:txBody>
          <a:bodyPr>
            <a:noAutofit/>
          </a:bodyPr>
          <a:lstStyle/>
          <a:p>
            <a:r>
              <a:rPr lang="en-IN" sz="4400" dirty="0">
                <a:latin typeface="Castellar" panose="020A0402060406010301" pitchFamily="18" charset="0"/>
              </a:rPr>
              <a:t>Importance of IPR </a:t>
            </a:r>
            <a:br>
              <a:rPr lang="en-IN" sz="4400" dirty="0">
                <a:latin typeface="Castellar" panose="020A0402060406010301" pitchFamily="18" charset="0"/>
              </a:rPr>
            </a:br>
            <a:r>
              <a:rPr lang="en-IN" sz="4400" dirty="0">
                <a:latin typeface="Castellar" panose="020A0402060406010301" pitchFamily="18" charset="0"/>
              </a:rPr>
              <a:t>And </a:t>
            </a:r>
            <a:br>
              <a:rPr lang="en-IN" sz="4400" dirty="0">
                <a:latin typeface="Castellar" panose="020A0402060406010301" pitchFamily="18" charset="0"/>
              </a:rPr>
            </a:br>
            <a:r>
              <a:rPr lang="en-IN" sz="4400" dirty="0">
                <a:latin typeface="Castellar" panose="020A0402060406010301" pitchFamily="18" charset="0"/>
              </a:rPr>
              <a:t>Patent Prosecution</a:t>
            </a:r>
            <a:br>
              <a:rPr lang="en-IN" sz="4400" dirty="0">
                <a:latin typeface="Castellar" panose="020A0402060406010301" pitchFamily="18" charset="0"/>
              </a:rPr>
            </a:br>
            <a:r>
              <a:rPr lang="en-IN" sz="4400" dirty="0">
                <a:latin typeface="Castellar" panose="020A0402060406010301" pitchFamily="18" charset="0"/>
              </a:rPr>
              <a:t>in India</a:t>
            </a:r>
          </a:p>
        </p:txBody>
      </p:sp>
      <p:sp>
        <p:nvSpPr>
          <p:cNvPr id="3" name="Subtitle 2">
            <a:extLst>
              <a:ext uri="{FF2B5EF4-FFF2-40B4-BE49-F238E27FC236}">
                <a16:creationId xmlns:a16="http://schemas.microsoft.com/office/drawing/2014/main" id="{EEC5D4C3-AB24-4B66-9C82-239AB0A7F65F}"/>
              </a:ext>
            </a:extLst>
          </p:cNvPr>
          <p:cNvSpPr>
            <a:spLocks noGrp="1"/>
          </p:cNvSpPr>
          <p:nvPr>
            <p:ph type="subTitle" idx="1"/>
          </p:nvPr>
        </p:nvSpPr>
        <p:spPr>
          <a:xfrm>
            <a:off x="212132" y="3898350"/>
            <a:ext cx="6744607" cy="2769150"/>
          </a:xfrm>
        </p:spPr>
        <p:txBody>
          <a:bodyPr>
            <a:normAutofit/>
          </a:bodyPr>
          <a:lstStyle/>
          <a:p>
            <a:endParaRPr lang="en-IN" dirty="0"/>
          </a:p>
          <a:p>
            <a:endParaRPr lang="en-IN" dirty="0"/>
          </a:p>
          <a:p>
            <a:endParaRPr lang="en-IN" dirty="0"/>
          </a:p>
          <a:p>
            <a:endParaRPr lang="en-IN" dirty="0"/>
          </a:p>
          <a:p>
            <a:r>
              <a:rPr lang="en-IN" dirty="0"/>
              <a:t>Parth </a:t>
            </a:r>
            <a:r>
              <a:rPr lang="en-IN" dirty="0" err="1"/>
              <a:t>Sejpal</a:t>
            </a:r>
            <a:endParaRPr lang="en-IN" dirty="0"/>
          </a:p>
          <a:p>
            <a:r>
              <a:rPr lang="en-IN" dirty="0"/>
              <a:t>Registered Indian</a:t>
            </a:r>
          </a:p>
          <a:p>
            <a:r>
              <a:rPr lang="en-IN" dirty="0"/>
              <a:t>Patent Agent(IN/Pa-3256)</a:t>
            </a:r>
          </a:p>
        </p:txBody>
      </p:sp>
      <p:pic>
        <p:nvPicPr>
          <p:cNvPr id="1026" name="Picture 2" descr="Image result for ipr">
            <a:extLst>
              <a:ext uri="{FF2B5EF4-FFF2-40B4-BE49-F238E27FC236}">
                <a16:creationId xmlns:a16="http://schemas.microsoft.com/office/drawing/2014/main" id="{0936161C-1D6C-4661-B057-9AA263A41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816" y="95250"/>
            <a:ext cx="6744607"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4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E939-38EA-47E7-8ACD-593EA02462F6}"/>
              </a:ext>
            </a:extLst>
          </p:cNvPr>
          <p:cNvSpPr>
            <a:spLocks noGrp="1"/>
          </p:cNvSpPr>
          <p:nvPr>
            <p:ph type="title"/>
          </p:nvPr>
        </p:nvSpPr>
        <p:spPr/>
        <p:txBody>
          <a:bodyPr/>
          <a:lstStyle/>
          <a:p>
            <a:r>
              <a:rPr lang="en-GB" dirty="0"/>
              <a:t>Trademark</a:t>
            </a:r>
          </a:p>
        </p:txBody>
      </p:sp>
      <p:sp>
        <p:nvSpPr>
          <p:cNvPr id="3" name="Content Placeholder 2">
            <a:extLst>
              <a:ext uri="{FF2B5EF4-FFF2-40B4-BE49-F238E27FC236}">
                <a16:creationId xmlns:a16="http://schemas.microsoft.com/office/drawing/2014/main" id="{395D7A67-BFC6-4737-BDD9-DF55CED1F0D0}"/>
              </a:ext>
            </a:extLst>
          </p:cNvPr>
          <p:cNvSpPr>
            <a:spLocks noGrp="1"/>
          </p:cNvSpPr>
          <p:nvPr>
            <p:ph idx="1"/>
          </p:nvPr>
        </p:nvSpPr>
        <p:spPr>
          <a:xfrm>
            <a:off x="1006839" y="1531400"/>
            <a:ext cx="10178322" cy="4869400"/>
          </a:xfrm>
        </p:spPr>
        <p:txBody>
          <a:bodyPr>
            <a:normAutofit/>
          </a:bodyPr>
          <a:lstStyle/>
          <a:p>
            <a:r>
              <a:rPr lang="en-US" sz="2800" dirty="0"/>
              <a:t>Protects brand names and logos used on goods and services. </a:t>
            </a:r>
          </a:p>
          <a:p>
            <a:r>
              <a:rPr lang="en-US" sz="2800" dirty="0"/>
              <a:t> Distinguish the product from other identical or similar products provided by competitors. </a:t>
            </a:r>
          </a:p>
          <a:p>
            <a:r>
              <a:rPr lang="en-US" sz="2800" dirty="0"/>
              <a:t>A trademark is any name, symbol, figure, letter, word, mark, signature, label, device, ticket, shape or color adopted and used by a manufacturer or merchant in order to designate his or her goods and to distinguish them from those manufactured or sold by others.</a:t>
            </a:r>
            <a:endParaRPr lang="en-GB" sz="2800" dirty="0"/>
          </a:p>
        </p:txBody>
      </p:sp>
    </p:spTree>
    <p:extLst>
      <p:ext uri="{BB962C8B-B14F-4D97-AF65-F5344CB8AC3E}">
        <p14:creationId xmlns:p14="http://schemas.microsoft.com/office/powerpoint/2010/main" val="102200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A4CA-080B-410A-9FB5-503003163858}"/>
              </a:ext>
            </a:extLst>
          </p:cNvPr>
          <p:cNvSpPr>
            <a:spLocks noGrp="1"/>
          </p:cNvSpPr>
          <p:nvPr>
            <p:ph type="title"/>
          </p:nvPr>
        </p:nvSpPr>
        <p:spPr/>
        <p:txBody>
          <a:bodyPr/>
          <a:lstStyle/>
          <a:p>
            <a:r>
              <a:rPr lang="en-IN" dirty="0"/>
              <a:t>Trademark</a:t>
            </a:r>
          </a:p>
        </p:txBody>
      </p:sp>
      <p:pic>
        <p:nvPicPr>
          <p:cNvPr id="2052" name="Picture 4" descr="Related image">
            <a:extLst>
              <a:ext uri="{FF2B5EF4-FFF2-40B4-BE49-F238E27FC236}">
                <a16:creationId xmlns:a16="http://schemas.microsoft.com/office/drawing/2014/main" id="{B5361DB8-D2DA-4DED-BF91-DF5FEC197D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57" y="1239138"/>
            <a:ext cx="8496886" cy="523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4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9484-95BE-4EAC-B45A-C2D2EA63CEDE}"/>
              </a:ext>
            </a:extLst>
          </p:cNvPr>
          <p:cNvSpPr>
            <a:spLocks noGrp="1"/>
          </p:cNvSpPr>
          <p:nvPr>
            <p:ph type="title"/>
          </p:nvPr>
        </p:nvSpPr>
        <p:spPr/>
        <p:txBody>
          <a:bodyPr/>
          <a:lstStyle/>
          <a:p>
            <a:r>
              <a:rPr lang="en-IN" dirty="0"/>
              <a:t>COPYRIGHT</a:t>
            </a:r>
          </a:p>
        </p:txBody>
      </p:sp>
      <p:sp>
        <p:nvSpPr>
          <p:cNvPr id="3" name="Content Placeholder 2">
            <a:extLst>
              <a:ext uri="{FF2B5EF4-FFF2-40B4-BE49-F238E27FC236}">
                <a16:creationId xmlns:a16="http://schemas.microsoft.com/office/drawing/2014/main" id="{0E926230-FD01-4402-8B11-C10460ADCA2C}"/>
              </a:ext>
            </a:extLst>
          </p:cNvPr>
          <p:cNvSpPr>
            <a:spLocks noGrp="1"/>
          </p:cNvSpPr>
          <p:nvPr>
            <p:ph idx="1"/>
          </p:nvPr>
        </p:nvSpPr>
        <p:spPr>
          <a:xfrm>
            <a:off x="1006839" y="1389893"/>
            <a:ext cx="10178322" cy="3593591"/>
          </a:xfrm>
        </p:spPr>
        <p:txBody>
          <a:bodyPr/>
          <a:lstStyle/>
          <a:p>
            <a:r>
              <a:rPr lang="en-US" sz="2800" dirty="0"/>
              <a:t>Copyright is a legal right granted to a creator of an original artistic work by the law of the country, for its use and distribution.</a:t>
            </a:r>
          </a:p>
          <a:p>
            <a:r>
              <a:rPr lang="en-US" sz="2800" dirty="0"/>
              <a:t>Examples of unique creations include computer software, art, poetry, graphic designs, musical lyrics and compositions, novels, film, original architectural designs, website content, </a:t>
            </a:r>
            <a:r>
              <a:rPr lang="en-US" sz="2800" dirty="0" err="1"/>
              <a:t>etc</a:t>
            </a:r>
            <a:endParaRPr lang="en-GB" sz="2800" dirty="0"/>
          </a:p>
        </p:txBody>
      </p:sp>
    </p:spTree>
    <p:extLst>
      <p:ext uri="{BB962C8B-B14F-4D97-AF65-F5344CB8AC3E}">
        <p14:creationId xmlns:p14="http://schemas.microsoft.com/office/powerpoint/2010/main" val="119243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9484-95BE-4EAC-B45A-C2D2EA63CEDE}"/>
              </a:ext>
            </a:extLst>
          </p:cNvPr>
          <p:cNvSpPr>
            <a:spLocks noGrp="1"/>
          </p:cNvSpPr>
          <p:nvPr>
            <p:ph type="title"/>
          </p:nvPr>
        </p:nvSpPr>
        <p:spPr/>
        <p:txBody>
          <a:bodyPr/>
          <a:lstStyle/>
          <a:p>
            <a:r>
              <a:rPr lang="en-IN" dirty="0"/>
              <a:t>COPYRIGHT</a:t>
            </a:r>
          </a:p>
        </p:txBody>
      </p:sp>
      <p:pic>
        <p:nvPicPr>
          <p:cNvPr id="3074" name="Picture 2" descr="Image result for book">
            <a:extLst>
              <a:ext uri="{FF2B5EF4-FFF2-40B4-BE49-F238E27FC236}">
                <a16:creationId xmlns:a16="http://schemas.microsoft.com/office/drawing/2014/main" id="{5A6FDCA5-2C62-46A7-B625-BD8BCC92B9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1168" y="2855741"/>
            <a:ext cx="2825836" cy="29752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usic">
            <a:extLst>
              <a:ext uri="{FF2B5EF4-FFF2-40B4-BE49-F238E27FC236}">
                <a16:creationId xmlns:a16="http://schemas.microsoft.com/office/drawing/2014/main" id="{496DE3C6-D9D8-4075-8584-8673C9A06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004" y="1445262"/>
            <a:ext cx="2655754" cy="17693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characters">
            <a:extLst>
              <a:ext uri="{FF2B5EF4-FFF2-40B4-BE49-F238E27FC236}">
                <a16:creationId xmlns:a16="http://schemas.microsoft.com/office/drawing/2014/main" id="{94196592-10A4-4783-81F8-1AB80AD912D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29" b="95429" l="0" r="100000">
                        <a14:foregroundMark x1="45429" y1="31857" x2="45429" y2="31857"/>
                        <a14:foregroundMark x1="53857" y1="31429" x2="53857" y2="31429"/>
                        <a14:foregroundMark x1="55714" y1="31000" x2="55714" y2="31000"/>
                        <a14:foregroundMark x1="46571" y1="34429" x2="46571" y2="34429"/>
                        <a14:foregroundMark x1="44714" y1="44000" x2="44714" y2="44000"/>
                      </a14:backgroundRemoval>
                    </a14:imgEffect>
                  </a14:imgLayer>
                </a14:imgProps>
              </a:ext>
              <a:ext uri="{28A0092B-C50C-407E-A947-70E740481C1C}">
                <a14:useLocalDpi xmlns:a14="http://schemas.microsoft.com/office/drawing/2010/main" val="0"/>
              </a:ext>
            </a:extLst>
          </a:blip>
          <a:srcRect/>
          <a:stretch>
            <a:fillRect/>
          </a:stretch>
        </p:blipFill>
        <p:spPr bwMode="auto">
          <a:xfrm>
            <a:off x="6893374" y="2785402"/>
            <a:ext cx="2975220" cy="297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A277-5213-4468-A458-74788CBE921E}"/>
              </a:ext>
            </a:extLst>
          </p:cNvPr>
          <p:cNvSpPr>
            <a:spLocks noGrp="1"/>
          </p:cNvSpPr>
          <p:nvPr>
            <p:ph type="title"/>
          </p:nvPr>
        </p:nvSpPr>
        <p:spPr/>
        <p:txBody>
          <a:bodyPr/>
          <a:lstStyle/>
          <a:p>
            <a:r>
              <a:rPr lang="en-IN" dirty="0"/>
              <a:t>INDUSTRIAL DESIGN</a:t>
            </a:r>
          </a:p>
        </p:txBody>
      </p:sp>
      <p:sp>
        <p:nvSpPr>
          <p:cNvPr id="3" name="Rectangle 2">
            <a:extLst>
              <a:ext uri="{FF2B5EF4-FFF2-40B4-BE49-F238E27FC236}">
                <a16:creationId xmlns:a16="http://schemas.microsoft.com/office/drawing/2014/main" id="{289A0B8F-1B3B-4159-A171-CCB1E81C29A1}"/>
              </a:ext>
            </a:extLst>
          </p:cNvPr>
          <p:cNvSpPr/>
          <p:nvPr/>
        </p:nvSpPr>
        <p:spPr>
          <a:xfrm>
            <a:off x="1438183" y="1393794"/>
            <a:ext cx="8797770" cy="1384995"/>
          </a:xfrm>
          <a:prstGeom prst="rect">
            <a:avLst/>
          </a:prstGeom>
        </p:spPr>
        <p:txBody>
          <a:bodyPr wrap="square">
            <a:spAutoFit/>
          </a:bodyPr>
          <a:lstStyle/>
          <a:p>
            <a:r>
              <a:rPr lang="en-US" sz="2800" dirty="0">
                <a:solidFill>
                  <a:schemeClr val="tx1">
                    <a:lumMod val="65000"/>
                    <a:lumOff val="35000"/>
                  </a:schemeClr>
                </a:solidFill>
              </a:rPr>
              <a:t>An industrial design may consist of three dimensional features, such as the shape of an article, or two dimensional features, such as patterns, lines or color</a:t>
            </a:r>
            <a:r>
              <a:rPr lang="en-US" dirty="0"/>
              <a:t>.</a:t>
            </a:r>
            <a:endParaRPr lang="en-GB" dirty="0"/>
          </a:p>
        </p:txBody>
      </p:sp>
      <p:pic>
        <p:nvPicPr>
          <p:cNvPr id="4" name="Picture 3">
            <a:extLst>
              <a:ext uri="{FF2B5EF4-FFF2-40B4-BE49-F238E27FC236}">
                <a16:creationId xmlns:a16="http://schemas.microsoft.com/office/drawing/2014/main" id="{727C70FE-0D6A-47F0-A10D-1A7BA4330EBB}"/>
              </a:ext>
            </a:extLst>
          </p:cNvPr>
          <p:cNvPicPr>
            <a:picLocks noChangeAspect="1"/>
          </p:cNvPicPr>
          <p:nvPr/>
        </p:nvPicPr>
        <p:blipFill>
          <a:blip r:embed="rId2"/>
          <a:stretch>
            <a:fillRect/>
          </a:stretch>
        </p:blipFill>
        <p:spPr>
          <a:xfrm>
            <a:off x="1536789" y="3759771"/>
            <a:ext cx="3984465" cy="2241612"/>
          </a:xfrm>
          <a:prstGeom prst="rect">
            <a:avLst/>
          </a:prstGeom>
        </p:spPr>
      </p:pic>
      <p:pic>
        <p:nvPicPr>
          <p:cNvPr id="5" name="Picture 4">
            <a:extLst>
              <a:ext uri="{FF2B5EF4-FFF2-40B4-BE49-F238E27FC236}">
                <a16:creationId xmlns:a16="http://schemas.microsoft.com/office/drawing/2014/main" id="{6CEA8EE0-08A2-4564-9CCB-5B30BB989064}"/>
              </a:ext>
            </a:extLst>
          </p:cNvPr>
          <p:cNvPicPr>
            <a:picLocks noChangeAspect="1"/>
          </p:cNvPicPr>
          <p:nvPr/>
        </p:nvPicPr>
        <p:blipFill>
          <a:blip r:embed="rId3"/>
          <a:stretch>
            <a:fillRect/>
          </a:stretch>
        </p:blipFill>
        <p:spPr>
          <a:xfrm>
            <a:off x="7457243" y="3681959"/>
            <a:ext cx="3124015" cy="2386747"/>
          </a:xfrm>
          <a:prstGeom prst="rect">
            <a:avLst/>
          </a:prstGeom>
        </p:spPr>
      </p:pic>
    </p:spTree>
    <p:extLst>
      <p:ext uri="{BB962C8B-B14F-4D97-AF65-F5344CB8AC3E}">
        <p14:creationId xmlns:p14="http://schemas.microsoft.com/office/powerpoint/2010/main" val="257181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A277-5213-4468-A458-74788CBE921E}"/>
              </a:ext>
            </a:extLst>
          </p:cNvPr>
          <p:cNvSpPr>
            <a:spLocks noGrp="1"/>
          </p:cNvSpPr>
          <p:nvPr>
            <p:ph type="title"/>
          </p:nvPr>
        </p:nvSpPr>
        <p:spPr/>
        <p:txBody>
          <a:bodyPr/>
          <a:lstStyle/>
          <a:p>
            <a:r>
              <a:rPr lang="en-IN" dirty="0"/>
              <a:t>INDUSTRIAL DESIGN</a:t>
            </a:r>
          </a:p>
        </p:txBody>
      </p:sp>
      <p:pic>
        <p:nvPicPr>
          <p:cNvPr id="4100" name="Picture 4" descr="Related image">
            <a:extLst>
              <a:ext uri="{FF2B5EF4-FFF2-40B4-BE49-F238E27FC236}">
                <a16:creationId xmlns:a16="http://schemas.microsoft.com/office/drawing/2014/main" id="{C10D65C4-1A42-45FB-9468-C8F23AA991D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5500" y1="75111" x2="45500" y2="75111"/>
                        <a14:foregroundMark x1="49917" y1="75111" x2="57333" y2="77481"/>
                        <a14:foregroundMark x1="59250" y1="73778" x2="67583" y2="76741"/>
                        <a14:foregroundMark x1="38833" y1="70667" x2="47583" y2="78222"/>
                        <a14:foregroundMark x1="69083" y1="68741" x2="80917" y2="76741"/>
                        <a14:foregroundMark x1="37500" y1="22222" x2="68167" y2="26370"/>
                        <a14:foregroundMark x1="34417" y1="27704" x2="74667" y2="19852"/>
                        <a14:foregroundMark x1="51750" y1="26667" x2="72333" y2="32444"/>
                        <a14:foregroundMark x1="35000" y1="30370" x2="58417" y2="32148"/>
                        <a14:foregroundMark x1="33917" y1="32148" x2="41917" y2="31111"/>
                        <a14:foregroundMark x1="49917" y1="17481" x2="66833" y2="16444"/>
                        <a14:foregroundMark x1="65083" y1="22667" x2="71250" y2="27704"/>
                      </a14:backgroundRemoval>
                    </a14:imgEffect>
                  </a14:imgLayer>
                </a14:imgProps>
              </a:ext>
              <a:ext uri="{28A0092B-C50C-407E-A947-70E740481C1C}">
                <a14:useLocalDpi xmlns:a14="http://schemas.microsoft.com/office/drawing/2010/main" val="0"/>
              </a:ext>
            </a:extLst>
          </a:blip>
          <a:srcRect/>
          <a:stretch>
            <a:fillRect/>
          </a:stretch>
        </p:blipFill>
        <p:spPr bwMode="auto">
          <a:xfrm>
            <a:off x="762000" y="1558739"/>
            <a:ext cx="6015106" cy="33834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iphone design">
            <a:extLst>
              <a:ext uri="{FF2B5EF4-FFF2-40B4-BE49-F238E27FC236}">
                <a16:creationId xmlns:a16="http://schemas.microsoft.com/office/drawing/2014/main" id="{3E9DCAFA-CD92-4B8A-98AE-DD3D638C68B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632" r="94298">
                        <a14:foregroundMark x1="15163" y1="4270" x2="44173" y2="96619"/>
                      </a14:backgroundRemoval>
                    </a14:imgEffect>
                  </a14:imgLayer>
                </a14:imgProps>
              </a:ext>
              <a:ext uri="{28A0092B-C50C-407E-A947-70E740481C1C}">
                <a14:useLocalDpi xmlns:a14="http://schemas.microsoft.com/office/drawing/2010/main" val="0"/>
              </a:ext>
            </a:extLst>
          </a:blip>
          <a:srcRect/>
          <a:stretch>
            <a:fillRect/>
          </a:stretch>
        </p:blipFill>
        <p:spPr bwMode="auto">
          <a:xfrm>
            <a:off x="6669122" y="1128451"/>
            <a:ext cx="486886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ray ban design">
            <a:extLst>
              <a:ext uri="{FF2B5EF4-FFF2-40B4-BE49-F238E27FC236}">
                <a16:creationId xmlns:a16="http://schemas.microsoft.com/office/drawing/2014/main" id="{4130A734-0928-468D-B675-A3B27121AEE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052" b="92727" l="2357" r="97980"/>
                    </a14:imgEffect>
                  </a14:imgLayer>
                </a14:imgProps>
              </a:ext>
              <a:ext uri="{28A0092B-C50C-407E-A947-70E740481C1C}">
                <a14:useLocalDpi xmlns:a14="http://schemas.microsoft.com/office/drawing/2010/main" val="0"/>
              </a:ext>
            </a:extLst>
          </a:blip>
          <a:srcRect/>
          <a:stretch>
            <a:fillRect/>
          </a:stretch>
        </p:blipFill>
        <p:spPr bwMode="auto">
          <a:xfrm>
            <a:off x="4721020" y="4190663"/>
            <a:ext cx="3646885" cy="236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5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0CF6-A9AE-4A8D-984E-6EBB6CF5A708}"/>
              </a:ext>
            </a:extLst>
          </p:cNvPr>
          <p:cNvSpPr>
            <a:spLocks noGrp="1"/>
          </p:cNvSpPr>
          <p:nvPr>
            <p:ph type="title"/>
          </p:nvPr>
        </p:nvSpPr>
        <p:spPr/>
        <p:txBody>
          <a:bodyPr/>
          <a:lstStyle/>
          <a:p>
            <a:r>
              <a:rPr lang="en-IN" dirty="0"/>
              <a:t>INTEGRATED CIRCUIT Design</a:t>
            </a:r>
          </a:p>
        </p:txBody>
      </p:sp>
      <p:pic>
        <p:nvPicPr>
          <p:cNvPr id="5122" name="Picture 2" descr="Image result for ic design">
            <a:extLst>
              <a:ext uri="{FF2B5EF4-FFF2-40B4-BE49-F238E27FC236}">
                <a16:creationId xmlns:a16="http://schemas.microsoft.com/office/drawing/2014/main" id="{E1AD7DAE-79D4-48CE-AF8B-767361F0A0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1239" y="2372278"/>
            <a:ext cx="3627364" cy="24182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ic">
            <a:extLst>
              <a:ext uri="{FF2B5EF4-FFF2-40B4-BE49-F238E27FC236}">
                <a16:creationId xmlns:a16="http://schemas.microsoft.com/office/drawing/2014/main" id="{A5038C9E-B4C6-4A55-9D49-91292377433E}"/>
              </a:ext>
            </a:extLst>
          </p:cNvPr>
          <p:cNvSpPr>
            <a:spLocks noChangeAspect="1" noChangeArrowheads="1"/>
          </p:cNvSpPr>
          <p:nvPr/>
        </p:nvSpPr>
        <p:spPr bwMode="auto">
          <a:xfrm>
            <a:off x="5943600" y="85578"/>
            <a:ext cx="3495822" cy="3495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8" name="Picture 8" descr="Image result for ic">
            <a:extLst>
              <a:ext uri="{FF2B5EF4-FFF2-40B4-BE49-F238E27FC236}">
                <a16:creationId xmlns:a16="http://schemas.microsoft.com/office/drawing/2014/main" id="{6F0925C5-D510-4ADD-BEBE-5DA3CF544E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6875" l="4306" r="99167"/>
                    </a14:imgEffect>
                  </a14:imgLayer>
                </a14:imgProps>
              </a:ext>
              <a:ext uri="{28A0092B-C50C-407E-A947-70E740481C1C}">
                <a14:useLocalDpi xmlns:a14="http://schemas.microsoft.com/office/drawing/2010/main" val="0"/>
              </a:ext>
            </a:extLst>
          </a:blip>
          <a:srcRect/>
          <a:stretch>
            <a:fillRect/>
          </a:stretch>
        </p:blipFill>
        <p:spPr bwMode="auto">
          <a:xfrm>
            <a:off x="6194474" y="2073688"/>
            <a:ext cx="4523132" cy="301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0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A40C-756B-4257-BCF1-2D66292C8CB1}"/>
              </a:ext>
            </a:extLst>
          </p:cNvPr>
          <p:cNvSpPr>
            <a:spLocks noGrp="1"/>
          </p:cNvSpPr>
          <p:nvPr>
            <p:ph type="title"/>
          </p:nvPr>
        </p:nvSpPr>
        <p:spPr/>
        <p:txBody>
          <a:bodyPr/>
          <a:lstStyle/>
          <a:p>
            <a:r>
              <a:rPr lang="en-IN" dirty="0"/>
              <a:t>GEOGRAPHICAL INDICATION</a:t>
            </a:r>
          </a:p>
        </p:txBody>
      </p:sp>
      <p:pic>
        <p:nvPicPr>
          <p:cNvPr id="6146" name="Picture 2" descr="Image result for assam tea">
            <a:extLst>
              <a:ext uri="{FF2B5EF4-FFF2-40B4-BE49-F238E27FC236}">
                <a16:creationId xmlns:a16="http://schemas.microsoft.com/office/drawing/2014/main" id="{F68C0A64-2B38-4680-8B93-25D3877F85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02" l="0" r="100000"/>
                    </a14:imgEffect>
                  </a14:imgLayer>
                </a14:imgProps>
              </a:ext>
              <a:ext uri="{28A0092B-C50C-407E-A947-70E740481C1C}">
                <a14:useLocalDpi xmlns:a14="http://schemas.microsoft.com/office/drawing/2010/main" val="0"/>
              </a:ext>
            </a:extLst>
          </a:blip>
          <a:srcRect/>
          <a:stretch>
            <a:fillRect/>
          </a:stretch>
        </p:blipFill>
        <p:spPr bwMode="auto">
          <a:xfrm>
            <a:off x="1144750" y="3201068"/>
            <a:ext cx="2740586" cy="2618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769BAC-DD6E-45C8-9392-05B701A6DAE3}"/>
              </a:ext>
            </a:extLst>
          </p:cNvPr>
          <p:cNvSpPr txBox="1"/>
          <p:nvPr/>
        </p:nvSpPr>
        <p:spPr>
          <a:xfrm>
            <a:off x="649766" y="5819231"/>
            <a:ext cx="3235570" cy="461665"/>
          </a:xfrm>
          <a:prstGeom prst="rect">
            <a:avLst/>
          </a:prstGeom>
          <a:noFill/>
        </p:spPr>
        <p:txBody>
          <a:bodyPr wrap="square" rtlCol="0">
            <a:spAutoFit/>
          </a:bodyPr>
          <a:lstStyle/>
          <a:p>
            <a:pPr algn="ctr"/>
            <a:r>
              <a:rPr lang="en-IN" sz="2400" dirty="0">
                <a:latin typeface="Times New Roman" pitchFamily="18" charset="0"/>
              </a:rPr>
              <a:t>ASSAM TEA</a:t>
            </a:r>
          </a:p>
        </p:txBody>
      </p:sp>
      <p:pic>
        <p:nvPicPr>
          <p:cNvPr id="6148" name="Picture 4" descr="Related image">
            <a:extLst>
              <a:ext uri="{FF2B5EF4-FFF2-40B4-BE49-F238E27FC236}">
                <a16:creationId xmlns:a16="http://schemas.microsoft.com/office/drawing/2014/main" id="{6DDC8AD5-A7AE-4F9B-A3EB-7E0E76B7328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933" l="4000" r="93600"/>
                    </a14:imgEffect>
                  </a14:imgLayer>
                </a14:imgProps>
              </a:ext>
              <a:ext uri="{28A0092B-C50C-407E-A947-70E740481C1C}">
                <a14:useLocalDpi xmlns:a14="http://schemas.microsoft.com/office/drawing/2010/main" val="0"/>
              </a:ext>
            </a:extLst>
          </a:blip>
          <a:srcRect/>
          <a:stretch>
            <a:fillRect/>
          </a:stretch>
        </p:blipFill>
        <p:spPr bwMode="auto">
          <a:xfrm>
            <a:off x="3992264" y="3310090"/>
            <a:ext cx="3490884" cy="26181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04A12A-2C18-4858-9421-125C872A25E4}"/>
              </a:ext>
            </a:extLst>
          </p:cNvPr>
          <p:cNvSpPr txBox="1"/>
          <p:nvPr/>
        </p:nvSpPr>
        <p:spPr>
          <a:xfrm>
            <a:off x="3992264" y="5928253"/>
            <a:ext cx="3235570" cy="461665"/>
          </a:xfrm>
          <a:prstGeom prst="rect">
            <a:avLst/>
          </a:prstGeom>
          <a:noFill/>
        </p:spPr>
        <p:txBody>
          <a:bodyPr wrap="square" rtlCol="0">
            <a:spAutoFit/>
          </a:bodyPr>
          <a:lstStyle/>
          <a:p>
            <a:pPr algn="ctr"/>
            <a:r>
              <a:rPr lang="en-IN" sz="2400" dirty="0">
                <a:latin typeface="Times New Roman" pitchFamily="18" charset="0"/>
              </a:rPr>
              <a:t>GIR KESAR</a:t>
            </a:r>
          </a:p>
        </p:txBody>
      </p:sp>
      <p:pic>
        <p:nvPicPr>
          <p:cNvPr id="6150" name="Picture 6" descr="Image result for patan patola">
            <a:extLst>
              <a:ext uri="{FF2B5EF4-FFF2-40B4-BE49-F238E27FC236}">
                <a16:creationId xmlns:a16="http://schemas.microsoft.com/office/drawing/2014/main" id="{1637A787-8A52-4CD7-8659-3F3AC38A5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5898" y="3255176"/>
            <a:ext cx="3564102" cy="26730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1C781C-55CF-4BBB-850E-C1C19864F55F}"/>
              </a:ext>
            </a:extLst>
          </p:cNvPr>
          <p:cNvSpPr txBox="1"/>
          <p:nvPr/>
        </p:nvSpPr>
        <p:spPr>
          <a:xfrm>
            <a:off x="8030164" y="6013950"/>
            <a:ext cx="3235570" cy="461665"/>
          </a:xfrm>
          <a:prstGeom prst="rect">
            <a:avLst/>
          </a:prstGeom>
          <a:noFill/>
        </p:spPr>
        <p:txBody>
          <a:bodyPr wrap="square" rtlCol="0">
            <a:spAutoFit/>
          </a:bodyPr>
          <a:lstStyle/>
          <a:p>
            <a:pPr algn="ctr"/>
            <a:r>
              <a:rPr lang="en-IN" sz="2400" dirty="0">
                <a:latin typeface="Times New Roman" pitchFamily="18" charset="0"/>
              </a:rPr>
              <a:t>PATAN PATOLA</a:t>
            </a:r>
          </a:p>
        </p:txBody>
      </p:sp>
      <p:sp>
        <p:nvSpPr>
          <p:cNvPr id="3" name="Rectangle 2">
            <a:extLst>
              <a:ext uri="{FF2B5EF4-FFF2-40B4-BE49-F238E27FC236}">
                <a16:creationId xmlns:a16="http://schemas.microsoft.com/office/drawing/2014/main" id="{A50CBC00-7088-41EA-B71F-80607A77472B}"/>
              </a:ext>
            </a:extLst>
          </p:cNvPr>
          <p:cNvSpPr/>
          <p:nvPr/>
        </p:nvSpPr>
        <p:spPr>
          <a:xfrm>
            <a:off x="1387148" y="1430322"/>
            <a:ext cx="9949636" cy="1384995"/>
          </a:xfrm>
          <a:prstGeom prst="rect">
            <a:avLst/>
          </a:prstGeom>
        </p:spPr>
        <p:txBody>
          <a:bodyPr wrap="square">
            <a:spAutoFit/>
          </a:bodyPr>
          <a:lstStyle/>
          <a:p>
            <a:r>
              <a:rPr lang="en-GB" dirty="0"/>
              <a:t> </a:t>
            </a:r>
            <a:r>
              <a:rPr lang="en-GB" sz="2800" dirty="0">
                <a:solidFill>
                  <a:schemeClr val="tx1">
                    <a:lumMod val="65000"/>
                    <a:lumOff val="35000"/>
                  </a:schemeClr>
                </a:solidFill>
              </a:rPr>
              <a:t>Geographical indication (GI) is a sign used on products that have a specific geographical origin and possess qualities or a reputation that are due to that origin</a:t>
            </a:r>
          </a:p>
        </p:txBody>
      </p:sp>
    </p:spTree>
    <p:extLst>
      <p:ext uri="{BB962C8B-B14F-4D97-AF65-F5344CB8AC3E}">
        <p14:creationId xmlns:p14="http://schemas.microsoft.com/office/powerpoint/2010/main" val="30359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802D-2457-4795-ABD7-FFC160736BDD}"/>
              </a:ext>
            </a:extLst>
          </p:cNvPr>
          <p:cNvSpPr>
            <a:spLocks noGrp="1"/>
          </p:cNvSpPr>
          <p:nvPr>
            <p:ph type="title"/>
          </p:nvPr>
        </p:nvSpPr>
        <p:spPr/>
        <p:txBody>
          <a:bodyPr/>
          <a:lstStyle/>
          <a:p>
            <a:r>
              <a:rPr lang="en-IN" dirty="0"/>
              <a:t>TRADE SECRET</a:t>
            </a:r>
          </a:p>
        </p:txBody>
      </p:sp>
      <p:sp>
        <p:nvSpPr>
          <p:cNvPr id="11" name="Content Placeholder 2">
            <a:extLst>
              <a:ext uri="{FF2B5EF4-FFF2-40B4-BE49-F238E27FC236}">
                <a16:creationId xmlns:a16="http://schemas.microsoft.com/office/drawing/2014/main" id="{591D24E5-8D14-4498-BA85-9AC8F14C1A67}"/>
              </a:ext>
            </a:extLst>
          </p:cNvPr>
          <p:cNvSpPr>
            <a:spLocks noGrp="1"/>
          </p:cNvSpPr>
          <p:nvPr>
            <p:ph idx="1"/>
          </p:nvPr>
        </p:nvSpPr>
        <p:spPr>
          <a:xfrm>
            <a:off x="1006839" y="1389893"/>
            <a:ext cx="10178322" cy="5215093"/>
          </a:xfrm>
        </p:spPr>
        <p:txBody>
          <a:bodyPr>
            <a:normAutofit/>
          </a:bodyPr>
          <a:lstStyle/>
          <a:p>
            <a:r>
              <a:rPr lang="en-US" sz="2800" dirty="0"/>
              <a:t> confidential business information which provides an enterprise a competitive edge may be considered a trade secret.</a:t>
            </a:r>
          </a:p>
          <a:p>
            <a:r>
              <a:rPr lang="en-US" sz="2800" dirty="0"/>
              <a:t> The subject matter of trade secrets is usually defined in broad terms and includes sales methods, distribution methods, consumer profiles, advertising strategies, lists of suppliers and clients, and manufacturing processes.</a:t>
            </a:r>
          </a:p>
          <a:p>
            <a:r>
              <a:rPr lang="en-US" sz="2800" dirty="0"/>
              <a:t> Trade secrets are essentially of two kinds </a:t>
            </a:r>
          </a:p>
          <a:p>
            <a:pPr lvl="1"/>
            <a:r>
              <a:rPr lang="en-US" sz="2600" dirty="0"/>
              <a:t>do not meet the patentability criteria</a:t>
            </a:r>
          </a:p>
          <a:p>
            <a:pPr lvl="1"/>
            <a:r>
              <a:rPr lang="en-US" sz="2600" dirty="0"/>
              <a:t>would fulfil the patentability criteria and could therefore be protected by patents</a:t>
            </a:r>
          </a:p>
          <a:p>
            <a:endParaRPr lang="en-GB" sz="2800" dirty="0"/>
          </a:p>
          <a:p>
            <a:pPr marL="0" indent="0">
              <a:buNone/>
            </a:pPr>
            <a:endParaRPr lang="en-GB" sz="2800" dirty="0"/>
          </a:p>
        </p:txBody>
      </p:sp>
    </p:spTree>
    <p:extLst>
      <p:ext uri="{BB962C8B-B14F-4D97-AF65-F5344CB8AC3E}">
        <p14:creationId xmlns:p14="http://schemas.microsoft.com/office/powerpoint/2010/main" val="162755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802D-2457-4795-ABD7-FFC160736BDD}"/>
              </a:ext>
            </a:extLst>
          </p:cNvPr>
          <p:cNvSpPr>
            <a:spLocks noGrp="1"/>
          </p:cNvSpPr>
          <p:nvPr>
            <p:ph type="title"/>
          </p:nvPr>
        </p:nvSpPr>
        <p:spPr/>
        <p:txBody>
          <a:bodyPr/>
          <a:lstStyle/>
          <a:p>
            <a:r>
              <a:rPr lang="en-IN" dirty="0"/>
              <a:t>TRADE SECRET</a:t>
            </a:r>
          </a:p>
        </p:txBody>
      </p:sp>
      <p:pic>
        <p:nvPicPr>
          <p:cNvPr id="7170" name="Picture 2" descr="Image result for coca cola">
            <a:extLst>
              <a:ext uri="{FF2B5EF4-FFF2-40B4-BE49-F238E27FC236}">
                <a16:creationId xmlns:a16="http://schemas.microsoft.com/office/drawing/2014/main" id="{641CF60C-8FC3-4F9A-9F45-EAA6F9ABC73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0" b="99385" l="30533" r="69467">
                        <a14:foregroundMark x1="48361" y1="15574" x2="48361" y2="3074"/>
                        <a14:foregroundMark x1="40574" y1="18852" x2="55738" y2="20492"/>
                      </a14:backgroundRemoval>
                    </a14:imgEffect>
                  </a14:imgLayer>
                </a14:imgProps>
              </a:ext>
              <a:ext uri="{28A0092B-C50C-407E-A947-70E740481C1C}">
                <a14:useLocalDpi xmlns:a14="http://schemas.microsoft.com/office/drawing/2010/main" val="0"/>
              </a:ext>
            </a:extLst>
          </a:blip>
          <a:srcRect l="33299" r="34923"/>
          <a:stretch/>
        </p:blipFill>
        <p:spPr bwMode="auto">
          <a:xfrm>
            <a:off x="2307100" y="1301848"/>
            <a:ext cx="1477107"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kfc chicken">
            <a:extLst>
              <a:ext uri="{FF2B5EF4-FFF2-40B4-BE49-F238E27FC236}">
                <a16:creationId xmlns:a16="http://schemas.microsoft.com/office/drawing/2014/main" id="{0A78D1CE-24E9-4E7F-9C0D-60377F4B85B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2188" l="10000" r="90000"/>
                    </a14:imgEffect>
                  </a14:imgLayer>
                </a14:imgProps>
              </a:ext>
              <a:ext uri="{28A0092B-C50C-407E-A947-70E740481C1C}">
                <a14:useLocalDpi xmlns:a14="http://schemas.microsoft.com/office/drawing/2010/main" val="0"/>
              </a:ext>
            </a:extLst>
          </a:blip>
          <a:srcRect/>
          <a:stretch>
            <a:fillRect/>
          </a:stretch>
        </p:blipFill>
        <p:spPr bwMode="auto">
          <a:xfrm>
            <a:off x="8043390" y="1587490"/>
            <a:ext cx="3683020" cy="368302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google">
            <a:extLst>
              <a:ext uri="{FF2B5EF4-FFF2-40B4-BE49-F238E27FC236}">
                <a16:creationId xmlns:a16="http://schemas.microsoft.com/office/drawing/2014/main" id="{F95E9BD4-39B7-44E1-B2AF-B5F76AD67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394" y="3079622"/>
            <a:ext cx="2607212" cy="8962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913E94-1EB0-4011-ACD1-3533DC59B582}"/>
              </a:ext>
            </a:extLst>
          </p:cNvPr>
          <p:cNvSpPr txBox="1"/>
          <p:nvPr/>
        </p:nvSpPr>
        <p:spPr>
          <a:xfrm>
            <a:off x="1500551" y="6290949"/>
            <a:ext cx="3090203" cy="461665"/>
          </a:xfrm>
          <a:prstGeom prst="rect">
            <a:avLst/>
          </a:prstGeom>
          <a:noFill/>
        </p:spPr>
        <p:txBody>
          <a:bodyPr wrap="square" rtlCol="0">
            <a:spAutoFit/>
          </a:bodyPr>
          <a:lstStyle/>
          <a:p>
            <a:r>
              <a:rPr lang="en-IN" sz="2400" dirty="0">
                <a:latin typeface="Times New Roman" pitchFamily="18" charset="0"/>
              </a:rPr>
              <a:t>Formula of Coca Cola</a:t>
            </a:r>
          </a:p>
        </p:txBody>
      </p:sp>
      <p:sp>
        <p:nvSpPr>
          <p:cNvPr id="9" name="TextBox 8">
            <a:extLst>
              <a:ext uri="{FF2B5EF4-FFF2-40B4-BE49-F238E27FC236}">
                <a16:creationId xmlns:a16="http://schemas.microsoft.com/office/drawing/2014/main" id="{464CFB4E-0F17-41BA-A50F-798C31A4CDA4}"/>
              </a:ext>
            </a:extLst>
          </p:cNvPr>
          <p:cNvSpPr txBox="1"/>
          <p:nvPr/>
        </p:nvSpPr>
        <p:spPr>
          <a:xfrm>
            <a:off x="4550898" y="4719291"/>
            <a:ext cx="3090203" cy="461665"/>
          </a:xfrm>
          <a:prstGeom prst="rect">
            <a:avLst/>
          </a:prstGeom>
          <a:noFill/>
        </p:spPr>
        <p:txBody>
          <a:bodyPr wrap="square" rtlCol="0">
            <a:spAutoFit/>
          </a:bodyPr>
          <a:lstStyle/>
          <a:p>
            <a:pPr algn="ctr"/>
            <a:r>
              <a:rPr lang="en-IN" sz="2400" dirty="0">
                <a:latin typeface="Times New Roman" pitchFamily="18" charset="0"/>
              </a:rPr>
              <a:t>Algorithm of Google</a:t>
            </a:r>
          </a:p>
        </p:txBody>
      </p:sp>
      <p:sp>
        <p:nvSpPr>
          <p:cNvPr id="10" name="TextBox 9">
            <a:extLst>
              <a:ext uri="{FF2B5EF4-FFF2-40B4-BE49-F238E27FC236}">
                <a16:creationId xmlns:a16="http://schemas.microsoft.com/office/drawing/2014/main" id="{AEAB93F9-25A9-4BF0-9B7A-900AC9C6BD7C}"/>
              </a:ext>
            </a:extLst>
          </p:cNvPr>
          <p:cNvSpPr txBox="1"/>
          <p:nvPr/>
        </p:nvSpPr>
        <p:spPr>
          <a:xfrm>
            <a:off x="8407792" y="5180956"/>
            <a:ext cx="3090203" cy="830997"/>
          </a:xfrm>
          <a:prstGeom prst="rect">
            <a:avLst/>
          </a:prstGeom>
          <a:noFill/>
        </p:spPr>
        <p:txBody>
          <a:bodyPr wrap="square" rtlCol="0">
            <a:spAutoFit/>
          </a:bodyPr>
          <a:lstStyle/>
          <a:p>
            <a:pPr algn="ctr"/>
            <a:r>
              <a:rPr lang="en-IN" sz="2400" dirty="0">
                <a:latin typeface="Times New Roman" pitchFamily="18" charset="0"/>
              </a:rPr>
              <a:t>Recipe of KFC Chicken</a:t>
            </a:r>
          </a:p>
        </p:txBody>
      </p:sp>
    </p:spTree>
    <p:extLst>
      <p:ext uri="{BB962C8B-B14F-4D97-AF65-F5344CB8AC3E}">
        <p14:creationId xmlns:p14="http://schemas.microsoft.com/office/powerpoint/2010/main" val="407053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D5DA-5B6F-4D9D-8A0F-ECB5D63F3188}"/>
              </a:ext>
            </a:extLst>
          </p:cNvPr>
          <p:cNvSpPr>
            <a:spLocks noGrp="1"/>
          </p:cNvSpPr>
          <p:nvPr>
            <p:ph type="title"/>
          </p:nvPr>
        </p:nvSpPr>
        <p:spPr/>
        <p:txBody>
          <a:bodyPr/>
          <a:lstStyle/>
          <a:p>
            <a:r>
              <a:rPr lang="en-IN" dirty="0"/>
              <a:t>What is the meaning of Intellectual Property</a:t>
            </a:r>
          </a:p>
        </p:txBody>
      </p:sp>
      <p:pic>
        <p:nvPicPr>
          <p:cNvPr id="4" name="Picture 14">
            <a:extLst>
              <a:ext uri="{FF2B5EF4-FFF2-40B4-BE49-F238E27FC236}">
                <a16:creationId xmlns:a16="http://schemas.microsoft.com/office/drawing/2014/main" id="{3618B141-8659-45B1-A518-EA956057E26D}"/>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5667" b="96500" l="1167" r="95500">
                        <a14:foregroundMark x1="25833" y1="39667" x2="25833" y2="39667"/>
                        <a14:foregroundMark x1="35667" y1="45667" x2="35667" y2="45667"/>
                      </a14:backgroundRemoval>
                    </a14:imgEffect>
                  </a14:imgLayer>
                </a14:imgProps>
              </a:ext>
            </a:extLst>
          </a:blip>
          <a:srcRect/>
          <a:stretch>
            <a:fillRect/>
          </a:stretch>
        </p:blipFill>
        <p:spPr bwMode="auto">
          <a:xfrm>
            <a:off x="1743954" y="2651760"/>
            <a:ext cx="3594100" cy="3594100"/>
          </a:xfrm>
          <a:prstGeom prst="rect">
            <a:avLst/>
          </a:prstGeom>
          <a:noFill/>
          <a:ln w="9525">
            <a:noFill/>
            <a:miter lim="800000"/>
            <a:headEnd/>
            <a:tailEnd/>
          </a:ln>
        </p:spPr>
      </p:pic>
      <p:pic>
        <p:nvPicPr>
          <p:cNvPr id="5" name="Picture 2" descr="Image result for gold .png">
            <a:extLst>
              <a:ext uri="{FF2B5EF4-FFF2-40B4-BE49-F238E27FC236}">
                <a16:creationId xmlns:a16="http://schemas.microsoft.com/office/drawing/2014/main" id="{A8BF3B35-F299-4D30-A186-9A199B7477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874517"/>
            <a:ext cx="3180185" cy="226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result for car .png">
            <a:extLst>
              <a:ext uri="{FF2B5EF4-FFF2-40B4-BE49-F238E27FC236}">
                <a16:creationId xmlns:a16="http://schemas.microsoft.com/office/drawing/2014/main" id="{9B8FDFDC-B551-41A5-A4BA-E53DBDA471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4300" y="4322005"/>
            <a:ext cx="3855811" cy="1923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8348AF-3032-4CDA-AD24-8FC40CB29402}"/>
              </a:ext>
            </a:extLst>
          </p:cNvPr>
          <p:cNvSpPr txBox="1"/>
          <p:nvPr/>
        </p:nvSpPr>
        <p:spPr>
          <a:xfrm>
            <a:off x="4168094" y="5922694"/>
            <a:ext cx="3855811" cy="646331"/>
          </a:xfrm>
          <a:prstGeom prst="rect">
            <a:avLst/>
          </a:prstGeom>
          <a:noFill/>
        </p:spPr>
        <p:txBody>
          <a:bodyPr wrap="square" rtlCol="0">
            <a:spAutoFit/>
          </a:bodyPr>
          <a:lstStyle/>
          <a:p>
            <a:pPr algn="ctr"/>
            <a:r>
              <a:rPr lang="en-IN" sz="3600" dirty="0"/>
              <a:t>Tangible Property</a:t>
            </a:r>
          </a:p>
        </p:txBody>
      </p:sp>
    </p:spTree>
    <p:extLst>
      <p:ext uri="{BB962C8B-B14F-4D97-AF65-F5344CB8AC3E}">
        <p14:creationId xmlns:p14="http://schemas.microsoft.com/office/powerpoint/2010/main" val="90553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23994"/>
          <p:cNvPicPr>
            <a:picLocks noGrp="1" noChangeAspect="1"/>
          </p:cNvPicPr>
          <p:nvPr isPhoto="1"/>
        </p:nvPicPr>
        <p:blipFill>
          <a:blip r:embed="rId2" cstate="print">
            <a:lum/>
            <a:extLst>
              <a:ext uri="{BEBA8EAE-BF5A-486C-A8C5-ECC9F3942E4B}">
                <a14:imgProps xmlns:a14="http://schemas.microsoft.com/office/drawing/2010/main">
                  <a14:imgLayer r:embed="rId3">
                    <a14:imgEffect>
                      <a14:backgroundRemoval t="2425" b="97015" l="3373" r="97619"/>
                    </a14:imgEffect>
                  </a14:imgLayer>
                </a14:imgProps>
              </a:ext>
              <a:ext uri="{28A0092B-C50C-407E-A947-70E740481C1C}">
                <a14:useLocalDpi xmlns:a14="http://schemas.microsoft.com/office/drawing/2010/main" val="0"/>
              </a:ext>
            </a:extLst>
          </a:blip>
          <a:stretch>
            <a:fillRect/>
          </a:stretch>
        </p:blipFill>
        <p:spPr>
          <a:xfrm>
            <a:off x="4764188" y="2011899"/>
            <a:ext cx="2663624" cy="2834201"/>
          </a:xfrm>
          <a:prstGeom prst="rect">
            <a:avLst/>
          </a:prstGeom>
          <a:noFill/>
          <a:ln>
            <a:noFill/>
          </a:ln>
        </p:spPr>
      </p:pic>
      <p:sp>
        <p:nvSpPr>
          <p:cNvPr id="4" name="Text Box 6"/>
          <p:cNvSpPr txBox="1">
            <a:spLocks noChangeArrowheads="1"/>
          </p:cNvSpPr>
          <p:nvPr/>
        </p:nvSpPr>
        <p:spPr bwMode="auto">
          <a:xfrm>
            <a:off x="5701525" y="1513377"/>
            <a:ext cx="1069042" cy="376385"/>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846" b="1" dirty="0">
                <a:solidFill>
                  <a:srgbClr val="E29D3E"/>
                </a:solidFill>
                <a:latin typeface="Arial" charset="0"/>
              </a:rPr>
              <a:t>Patent</a:t>
            </a:r>
          </a:p>
        </p:txBody>
      </p:sp>
      <p:cxnSp>
        <p:nvCxnSpPr>
          <p:cNvPr id="5" name="Straight Arrow Connector 5"/>
          <p:cNvCxnSpPr>
            <a:cxnSpLocks noChangeShapeType="1"/>
          </p:cNvCxnSpPr>
          <p:nvPr/>
        </p:nvCxnSpPr>
        <p:spPr bwMode="auto">
          <a:xfrm>
            <a:off x="4363251" y="2066094"/>
            <a:ext cx="1732748" cy="555001"/>
          </a:xfrm>
          <a:prstGeom prst="straightConnector1">
            <a:avLst/>
          </a:prstGeom>
          <a:noFill/>
          <a:ln w="38100" cmpd="sng">
            <a:solidFill>
              <a:srgbClr val="00B0F0"/>
            </a:solidFill>
            <a:round/>
            <a:headEnd type="arrow" w="med" len="med"/>
            <a:tailEnd type="none" w="med" len="med"/>
          </a:ln>
          <a:effectLst>
            <a:outerShdw dist="23000" dir="5400000" algn="ctr" rotWithShape="0">
              <a:srgbClr val="000000">
                <a:alpha val="34000"/>
              </a:srgbClr>
            </a:outerShdw>
          </a:effectLst>
        </p:spPr>
      </p:cxnSp>
      <p:cxnSp>
        <p:nvCxnSpPr>
          <p:cNvPr id="6" name="Straight Arrow Connector 6"/>
          <p:cNvCxnSpPr>
            <a:cxnSpLocks noChangeShapeType="1"/>
            <a:stCxn id="23" idx="1"/>
          </p:cNvCxnSpPr>
          <p:nvPr/>
        </p:nvCxnSpPr>
        <p:spPr bwMode="auto">
          <a:xfrm flipH="1">
            <a:off x="6236050" y="1823647"/>
            <a:ext cx="1462639" cy="1632720"/>
          </a:xfrm>
          <a:prstGeom prst="straightConnector1">
            <a:avLst/>
          </a:prstGeom>
          <a:noFill/>
          <a:ln w="38100" cmpd="sng">
            <a:solidFill>
              <a:srgbClr val="00B0F0"/>
            </a:solidFill>
            <a:round/>
            <a:headEnd type="arrow" w="med" len="med"/>
            <a:tailEnd type="none" w="med" len="med"/>
          </a:ln>
          <a:effectLst>
            <a:outerShdw dist="23000" dir="5400000" algn="ctr" rotWithShape="0">
              <a:srgbClr val="000000">
                <a:alpha val="34000"/>
              </a:srgbClr>
            </a:outerShdw>
          </a:effectLst>
        </p:spPr>
      </p:cxnSp>
      <p:cxnSp>
        <p:nvCxnSpPr>
          <p:cNvPr id="7" name="Straight Arrow Connector 7"/>
          <p:cNvCxnSpPr>
            <a:cxnSpLocks noChangeShapeType="1"/>
          </p:cNvCxnSpPr>
          <p:nvPr/>
        </p:nvCxnSpPr>
        <p:spPr bwMode="auto">
          <a:xfrm>
            <a:off x="6930880" y="3687163"/>
            <a:ext cx="1080177" cy="296131"/>
          </a:xfrm>
          <a:prstGeom prst="straightConnector1">
            <a:avLst/>
          </a:prstGeom>
          <a:noFill/>
          <a:ln w="38100" cmpd="sng">
            <a:solidFill>
              <a:srgbClr val="00B0F0"/>
            </a:solidFill>
            <a:round/>
            <a:headEnd type="none" w="med" len="med"/>
            <a:tailEnd type="arrow" w="med" len="med"/>
          </a:ln>
          <a:effectLst>
            <a:outerShdw dist="23000" dir="5400000" algn="ctr" rotWithShape="0">
              <a:srgbClr val="000000">
                <a:alpha val="34000"/>
              </a:srgbClr>
            </a:outerShdw>
          </a:effectLst>
        </p:spPr>
      </p:cxnSp>
      <p:cxnSp>
        <p:nvCxnSpPr>
          <p:cNvPr id="8" name="Straight Arrow Connector 8"/>
          <p:cNvCxnSpPr>
            <a:cxnSpLocks noChangeShapeType="1"/>
            <a:stCxn id="26" idx="1"/>
            <a:endCxn id="21" idx="3"/>
          </p:cNvCxnSpPr>
          <p:nvPr/>
        </p:nvCxnSpPr>
        <p:spPr bwMode="auto">
          <a:xfrm flipH="1">
            <a:off x="3918064" y="3428999"/>
            <a:ext cx="846124" cy="415978"/>
          </a:xfrm>
          <a:prstGeom prst="straightConnector1">
            <a:avLst/>
          </a:prstGeom>
          <a:noFill/>
          <a:ln w="38100" cmpd="sng">
            <a:solidFill>
              <a:srgbClr val="00B0F0"/>
            </a:solidFill>
            <a:round/>
            <a:headEnd type="none" w="med" len="med"/>
            <a:tailEnd type="arrow" w="med" len="med"/>
          </a:ln>
          <a:effectLst>
            <a:outerShdw dist="23000" dir="5400000" algn="ctr" rotWithShape="0">
              <a:srgbClr val="000000">
                <a:alpha val="34000"/>
              </a:srgbClr>
            </a:outerShdw>
          </a:effectLst>
        </p:spPr>
      </p:cxnSp>
      <p:cxnSp>
        <p:nvCxnSpPr>
          <p:cNvPr id="9" name="Straight Arrow Connector 9"/>
          <p:cNvCxnSpPr>
            <a:cxnSpLocks noChangeShapeType="1"/>
            <a:endCxn id="19" idx="0"/>
          </p:cNvCxnSpPr>
          <p:nvPr/>
        </p:nvCxnSpPr>
        <p:spPr bwMode="auto">
          <a:xfrm>
            <a:off x="6023255" y="4294406"/>
            <a:ext cx="407359" cy="438843"/>
          </a:xfrm>
          <a:prstGeom prst="straightConnector1">
            <a:avLst/>
          </a:prstGeom>
          <a:noFill/>
          <a:ln w="38100" cmpd="sng">
            <a:solidFill>
              <a:srgbClr val="00B0F0"/>
            </a:solidFill>
            <a:round/>
            <a:headEnd type="none" w="med" len="med"/>
            <a:tailEnd type="arrow" w="med" len="med"/>
          </a:ln>
          <a:effectLst>
            <a:outerShdw dist="23000" dir="5400000" algn="ctr" rotWithShape="0">
              <a:srgbClr val="000000">
                <a:alpha val="34000"/>
              </a:srgbClr>
            </a:outerShdw>
          </a:effectLst>
        </p:spPr>
      </p:cxnSp>
      <p:sp>
        <p:nvSpPr>
          <p:cNvPr id="10" name="Text Box 9"/>
          <p:cNvSpPr txBox="1">
            <a:spLocks noChangeArrowheads="1"/>
          </p:cNvSpPr>
          <p:nvPr/>
        </p:nvSpPr>
        <p:spPr bwMode="auto">
          <a:xfrm>
            <a:off x="7878618" y="2797420"/>
            <a:ext cx="1597818" cy="376385"/>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846" b="1" dirty="0">
                <a:solidFill>
                  <a:srgbClr val="80C34F"/>
                </a:solidFill>
                <a:latin typeface="Arial" charset="0"/>
              </a:rPr>
              <a:t>Trademark</a:t>
            </a:r>
          </a:p>
        </p:txBody>
      </p:sp>
      <p:sp>
        <p:nvSpPr>
          <p:cNvPr id="11" name="Text Box 12"/>
          <p:cNvSpPr txBox="1">
            <a:spLocks noChangeArrowheads="1"/>
          </p:cNvSpPr>
          <p:nvPr/>
        </p:nvSpPr>
        <p:spPr bwMode="auto">
          <a:xfrm>
            <a:off x="8124411" y="4899876"/>
            <a:ext cx="1069041" cy="66043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846" b="1" dirty="0">
                <a:solidFill>
                  <a:srgbClr val="D64A3B"/>
                </a:solidFill>
                <a:latin typeface="Arial" charset="0"/>
              </a:rPr>
              <a:t>Trade Secret</a:t>
            </a:r>
            <a:endParaRPr lang="en-US" sz="1846" dirty="0">
              <a:solidFill>
                <a:srgbClr val="D64A3B"/>
              </a:solidFill>
              <a:latin typeface="Arial" charset="0"/>
            </a:endParaRPr>
          </a:p>
        </p:txBody>
      </p:sp>
      <p:sp>
        <p:nvSpPr>
          <p:cNvPr id="12" name="Text Box 18"/>
          <p:cNvSpPr txBox="1">
            <a:spLocks noChangeArrowheads="1"/>
          </p:cNvSpPr>
          <p:nvPr/>
        </p:nvSpPr>
        <p:spPr bwMode="auto">
          <a:xfrm>
            <a:off x="3221109" y="5057964"/>
            <a:ext cx="1224495" cy="376385"/>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846" b="1" dirty="0">
                <a:solidFill>
                  <a:srgbClr val="E29D3E"/>
                </a:solidFill>
                <a:latin typeface="Arial" charset="0"/>
              </a:rPr>
              <a:t>Design</a:t>
            </a:r>
            <a:r>
              <a:rPr lang="en-US" sz="1846" dirty="0">
                <a:solidFill>
                  <a:srgbClr val="E29D3E"/>
                </a:solidFill>
                <a:latin typeface="Arial" charset="0"/>
              </a:rPr>
              <a:t> </a:t>
            </a:r>
          </a:p>
        </p:txBody>
      </p:sp>
      <p:sp>
        <p:nvSpPr>
          <p:cNvPr id="13" name="Text Box 15"/>
          <p:cNvSpPr txBox="1">
            <a:spLocks noChangeArrowheads="1"/>
          </p:cNvSpPr>
          <p:nvPr/>
        </p:nvSpPr>
        <p:spPr bwMode="auto">
          <a:xfrm>
            <a:off x="2261249" y="2555327"/>
            <a:ext cx="1516856" cy="376385"/>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846" b="1" dirty="0">
                <a:solidFill>
                  <a:srgbClr val="80C34F"/>
                </a:solidFill>
                <a:latin typeface="Arial" charset="0"/>
              </a:rPr>
              <a:t>Copyright</a:t>
            </a:r>
          </a:p>
        </p:txBody>
      </p:sp>
      <p:cxnSp>
        <p:nvCxnSpPr>
          <p:cNvPr id="14" name="Straight Arrow Connector 16"/>
          <p:cNvCxnSpPr>
            <a:cxnSpLocks noChangeShapeType="1"/>
          </p:cNvCxnSpPr>
          <p:nvPr/>
        </p:nvCxnSpPr>
        <p:spPr bwMode="auto">
          <a:xfrm>
            <a:off x="8658931" y="2272921"/>
            <a:ext cx="27796" cy="525571"/>
          </a:xfrm>
          <a:prstGeom prst="straightConnector1">
            <a:avLst/>
          </a:prstGeom>
          <a:noFill/>
          <a:ln w="38100" cmpd="sng">
            <a:solidFill>
              <a:schemeClr val="accent1"/>
            </a:solidFill>
            <a:round/>
            <a:headEnd type="none" w="med" len="med"/>
            <a:tailEnd type="arrow" w="med" len="med"/>
          </a:ln>
          <a:effectLst>
            <a:outerShdw dist="23000" dir="5400000" algn="ctr" rotWithShape="0">
              <a:srgbClr val="000000">
                <a:alpha val="34000"/>
              </a:srgbClr>
            </a:outerShdw>
          </a:effectLst>
        </p:spPr>
      </p:cxnSp>
      <p:sp>
        <p:nvSpPr>
          <p:cNvPr id="15" name="Text Box 9"/>
          <p:cNvSpPr txBox="1">
            <a:spLocks noChangeArrowheads="1"/>
          </p:cNvSpPr>
          <p:nvPr/>
        </p:nvSpPr>
        <p:spPr bwMode="auto">
          <a:xfrm>
            <a:off x="3528985" y="1452977"/>
            <a:ext cx="1305205" cy="61311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692" dirty="0">
                <a:solidFill>
                  <a:prstClr val="black"/>
                </a:solidFill>
                <a:latin typeface="Arial" charset="0"/>
              </a:rPr>
              <a:t>Novel &amp; Inventive</a:t>
            </a:r>
          </a:p>
        </p:txBody>
      </p:sp>
      <p:cxnSp>
        <p:nvCxnSpPr>
          <p:cNvPr id="16" name="Straight Arrow Connector 19"/>
          <p:cNvCxnSpPr>
            <a:cxnSpLocks noChangeShapeType="1"/>
          </p:cNvCxnSpPr>
          <p:nvPr/>
        </p:nvCxnSpPr>
        <p:spPr bwMode="auto">
          <a:xfrm flipV="1">
            <a:off x="4834189" y="1731596"/>
            <a:ext cx="867336" cy="57967"/>
          </a:xfrm>
          <a:prstGeom prst="straightConnector1">
            <a:avLst/>
          </a:prstGeom>
          <a:noFill/>
          <a:ln w="38100" cmpd="sng">
            <a:solidFill>
              <a:schemeClr val="accent1"/>
            </a:solidFill>
            <a:round/>
            <a:headEnd type="none" w="med" len="med"/>
            <a:tailEnd type="arrow" w="med" len="med"/>
          </a:ln>
          <a:effectLst>
            <a:outerShdw dist="23000" dir="5400000" algn="ctr" rotWithShape="0">
              <a:srgbClr val="000000">
                <a:alpha val="34000"/>
              </a:srgbClr>
            </a:outerShdw>
          </a:effectLst>
        </p:spPr>
      </p:cxnSp>
      <p:sp>
        <p:nvSpPr>
          <p:cNvPr id="17" name="Text Box 9"/>
          <p:cNvSpPr txBox="1">
            <a:spLocks noChangeArrowheads="1"/>
          </p:cNvSpPr>
          <p:nvPr/>
        </p:nvSpPr>
        <p:spPr bwMode="auto">
          <a:xfrm>
            <a:off x="7767889" y="3416343"/>
            <a:ext cx="1768078" cy="1133900"/>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692" dirty="0">
                <a:solidFill>
                  <a:prstClr val="black"/>
                </a:solidFill>
                <a:latin typeface="Arial" charset="0"/>
                <a:cs typeface="Times New Roman" pitchFamily="18" charset="0"/>
              </a:rPr>
              <a:t>Confidential Info</a:t>
            </a:r>
          </a:p>
          <a:p>
            <a:pPr algn="ctr" defTabSz="914400" fontAlgn="base">
              <a:spcBef>
                <a:spcPct val="0"/>
              </a:spcBef>
              <a:spcAft>
                <a:spcPct val="0"/>
              </a:spcAft>
            </a:pPr>
            <a:r>
              <a:rPr lang="en-US" sz="1692" dirty="0">
                <a:solidFill>
                  <a:prstClr val="black"/>
                </a:solidFill>
                <a:latin typeface="Arial" charset="0"/>
                <a:cs typeface="Times New Roman" pitchFamily="18" charset="0"/>
              </a:rPr>
              <a:t>&amp;</a:t>
            </a:r>
          </a:p>
          <a:p>
            <a:pPr algn="ctr" defTabSz="914400" fontAlgn="base">
              <a:spcBef>
                <a:spcPct val="0"/>
              </a:spcBef>
              <a:spcAft>
                <a:spcPct val="0"/>
              </a:spcAft>
            </a:pPr>
            <a:r>
              <a:rPr lang="en-US" sz="1692" dirty="0">
                <a:solidFill>
                  <a:prstClr val="black"/>
                </a:solidFill>
                <a:latin typeface="Arial" charset="0"/>
                <a:cs typeface="Times New Roman" pitchFamily="18" charset="0"/>
              </a:rPr>
              <a:t>Undisclosed Tech</a:t>
            </a:r>
          </a:p>
        </p:txBody>
      </p:sp>
      <p:cxnSp>
        <p:nvCxnSpPr>
          <p:cNvPr id="18" name="Straight Arrow Connector 21"/>
          <p:cNvCxnSpPr>
            <a:cxnSpLocks noChangeShapeType="1"/>
          </p:cNvCxnSpPr>
          <p:nvPr/>
        </p:nvCxnSpPr>
        <p:spPr bwMode="auto">
          <a:xfrm>
            <a:off x="8631009" y="4401827"/>
            <a:ext cx="20919" cy="498049"/>
          </a:xfrm>
          <a:prstGeom prst="straightConnector1">
            <a:avLst/>
          </a:prstGeom>
          <a:noFill/>
          <a:ln w="38100" cmpd="sng">
            <a:solidFill>
              <a:schemeClr val="accent1"/>
            </a:solidFill>
            <a:round/>
            <a:headEnd type="none" w="med" len="med"/>
            <a:tailEnd type="arrow" w="med" len="med"/>
          </a:ln>
          <a:effectLst>
            <a:outerShdw dist="23000" dir="5400000" algn="ctr" rotWithShape="0">
              <a:srgbClr val="000000">
                <a:alpha val="34000"/>
              </a:srgbClr>
            </a:outerShdw>
          </a:effectLst>
        </p:spPr>
      </p:cxnSp>
      <p:sp>
        <p:nvSpPr>
          <p:cNvPr id="19" name="Text Box 9"/>
          <p:cNvSpPr txBox="1">
            <a:spLocks noChangeArrowheads="1"/>
          </p:cNvSpPr>
          <p:nvPr/>
        </p:nvSpPr>
        <p:spPr bwMode="auto">
          <a:xfrm>
            <a:off x="5620842" y="4925441"/>
            <a:ext cx="1686695" cy="61311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692" dirty="0">
                <a:solidFill>
                  <a:prstClr val="black"/>
                </a:solidFill>
                <a:latin typeface="Arial" charset="0"/>
              </a:rPr>
              <a:t>External Appearance</a:t>
            </a:r>
          </a:p>
        </p:txBody>
      </p:sp>
      <p:cxnSp>
        <p:nvCxnSpPr>
          <p:cNvPr id="20" name="Straight Arrow Connector 23"/>
          <p:cNvCxnSpPr>
            <a:cxnSpLocks noChangeShapeType="1"/>
            <a:stCxn id="19" idx="1"/>
            <a:endCxn id="12" idx="3"/>
          </p:cNvCxnSpPr>
          <p:nvPr/>
        </p:nvCxnSpPr>
        <p:spPr bwMode="auto">
          <a:xfrm flipH="1">
            <a:off x="4445605" y="5039808"/>
            <a:ext cx="1108085" cy="88365"/>
          </a:xfrm>
          <a:prstGeom prst="straightConnector1">
            <a:avLst/>
          </a:prstGeom>
          <a:noFill/>
          <a:ln w="38100" cmpd="sng">
            <a:solidFill>
              <a:schemeClr val="accent1"/>
            </a:solidFill>
            <a:round/>
            <a:headEnd type="none" w="med" len="med"/>
            <a:tailEnd type="arrow" w="med" len="med"/>
          </a:ln>
          <a:effectLst>
            <a:outerShdw dist="23000" dir="5400000" algn="ctr" rotWithShape="0">
              <a:srgbClr val="000000">
                <a:alpha val="34000"/>
              </a:srgbClr>
            </a:outerShdw>
          </a:effectLst>
        </p:spPr>
      </p:cxnSp>
      <p:sp>
        <p:nvSpPr>
          <p:cNvPr id="21" name="Rectangle 24"/>
          <p:cNvSpPr>
            <a:spLocks noChangeArrowheads="1"/>
          </p:cNvSpPr>
          <p:nvPr/>
        </p:nvSpPr>
        <p:spPr bwMode="auto">
          <a:xfrm>
            <a:off x="2110696" y="3408223"/>
            <a:ext cx="1807368" cy="873509"/>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1692" dirty="0">
                <a:solidFill>
                  <a:prstClr val="black"/>
                </a:solidFill>
                <a:latin typeface="Arial" charset="0"/>
                <a:cs typeface="Times New Roman" pitchFamily="18" charset="0"/>
              </a:rPr>
              <a:t>Package Insert / </a:t>
            </a:r>
          </a:p>
          <a:p>
            <a:pPr algn="ctr" defTabSz="914400" fontAlgn="base">
              <a:spcBef>
                <a:spcPct val="0"/>
              </a:spcBef>
              <a:spcAft>
                <a:spcPct val="0"/>
              </a:spcAft>
            </a:pPr>
            <a:r>
              <a:rPr lang="en-US" sz="1692" dirty="0">
                <a:solidFill>
                  <a:prstClr val="black"/>
                </a:solidFill>
                <a:latin typeface="Arial" charset="0"/>
                <a:cs typeface="Times New Roman" pitchFamily="18" charset="0"/>
              </a:rPr>
              <a:t>Information Leaflet</a:t>
            </a:r>
          </a:p>
        </p:txBody>
      </p:sp>
      <p:cxnSp>
        <p:nvCxnSpPr>
          <p:cNvPr id="22" name="Straight Arrow Connector 25"/>
          <p:cNvCxnSpPr>
            <a:cxnSpLocks noChangeShapeType="1"/>
            <a:stCxn id="13" idx="2"/>
            <a:endCxn id="21" idx="0"/>
          </p:cNvCxnSpPr>
          <p:nvPr/>
        </p:nvCxnSpPr>
        <p:spPr bwMode="auto">
          <a:xfrm flipH="1">
            <a:off x="2978402" y="2813728"/>
            <a:ext cx="11080" cy="46863"/>
          </a:xfrm>
          <a:prstGeom prst="straightConnector1">
            <a:avLst/>
          </a:prstGeom>
          <a:noFill/>
          <a:ln w="38100" cmpd="sng">
            <a:solidFill>
              <a:schemeClr val="accent1"/>
            </a:solidFill>
            <a:round/>
            <a:headEnd type="arrow" w="med" len="med"/>
            <a:tailEnd type="none" w="med" len="med"/>
          </a:ln>
          <a:effectLst>
            <a:outerShdw dist="23000" dir="5400000" algn="ctr" rotWithShape="0">
              <a:srgbClr val="000000">
                <a:alpha val="34000"/>
              </a:srgbClr>
            </a:outerShdw>
          </a:effectLst>
        </p:spPr>
      </p:cxnSp>
      <p:sp>
        <p:nvSpPr>
          <p:cNvPr id="23" name="Text Box 9"/>
          <p:cNvSpPr txBox="1">
            <a:spLocks noChangeArrowheads="1"/>
          </p:cNvSpPr>
          <p:nvPr/>
        </p:nvSpPr>
        <p:spPr bwMode="auto">
          <a:xfrm>
            <a:off x="7769081" y="1700453"/>
            <a:ext cx="1768078" cy="66043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pPr>
            <a:r>
              <a:rPr lang="en-US" sz="1846" dirty="0">
                <a:solidFill>
                  <a:prstClr val="black"/>
                </a:solidFill>
                <a:latin typeface="Arial" charset="0"/>
              </a:rPr>
              <a:t>Brand Name</a:t>
            </a:r>
          </a:p>
          <a:p>
            <a:pPr algn="ctr" defTabSz="914400" fontAlgn="base">
              <a:spcBef>
                <a:spcPct val="0"/>
              </a:spcBef>
              <a:spcAft>
                <a:spcPct val="0"/>
              </a:spcAft>
            </a:pPr>
            <a:r>
              <a:rPr lang="en-US" sz="1846" b="1" dirty="0" err="1">
                <a:solidFill>
                  <a:srgbClr val="A666E1"/>
                </a:solidFill>
                <a:latin typeface="Arial" charset="0"/>
              </a:rPr>
              <a:t>RealFlex</a:t>
            </a:r>
            <a:endParaRPr lang="en-US" sz="1846" b="1" dirty="0">
              <a:solidFill>
                <a:srgbClr val="A666E1"/>
              </a:solidFill>
              <a:latin typeface="Arial" charset="0"/>
            </a:endParaRPr>
          </a:p>
        </p:txBody>
      </p:sp>
    </p:spTree>
    <p:extLst>
      <p:ext uri="{BB962C8B-B14F-4D97-AF65-F5344CB8AC3E}">
        <p14:creationId xmlns:p14="http://schemas.microsoft.com/office/powerpoint/2010/main" val="1776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right)">
                                      <p:cBhvr>
                                        <p:cTn id="95" dur="500"/>
                                        <p:tgtEl>
                                          <p:spTgt spid="20"/>
                                        </p:tgtEl>
                                      </p:cBhvr>
                                    </p:animEffect>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down)">
                                      <p:cBhvr>
                                        <p:cTn id="106" dur="500"/>
                                        <p:tgtEl>
                                          <p:spTgt spid="22"/>
                                        </p:tgtEl>
                                      </p:cBhvr>
                                    </p:animEffect>
                                  </p:childTnLst>
                                </p:cTn>
                              </p:par>
                            </p:childTnLst>
                          </p:cTn>
                        </p:par>
                        <p:par>
                          <p:cTn id="107" fill="hold">
                            <p:stCondLst>
                              <p:cond delay="500"/>
                            </p:stCondLst>
                            <p:childTnLst>
                              <p:par>
                                <p:cTn id="108" presetID="53" presetClass="entr" presetSubtype="16" fill="hold" grpId="0" nodeType="after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500" fill="hold"/>
                                        <p:tgtEl>
                                          <p:spTgt spid="13"/>
                                        </p:tgtEl>
                                        <p:attrNameLst>
                                          <p:attrName>ppt_w</p:attrName>
                                        </p:attrNameLst>
                                      </p:cBhvr>
                                      <p:tavLst>
                                        <p:tav tm="0">
                                          <p:val>
                                            <p:fltVal val="0"/>
                                          </p:val>
                                        </p:tav>
                                        <p:tav tm="100000">
                                          <p:val>
                                            <p:strVal val="#ppt_w"/>
                                          </p:val>
                                        </p:tav>
                                      </p:tavLst>
                                    </p:anim>
                                    <p:anim calcmode="lin" valueType="num">
                                      <p:cBhvr>
                                        <p:cTn id="111" dur="500" fill="hold"/>
                                        <p:tgtEl>
                                          <p:spTgt spid="13"/>
                                        </p:tgtEl>
                                        <p:attrNameLst>
                                          <p:attrName>ppt_h</p:attrName>
                                        </p:attrNameLst>
                                      </p:cBhvr>
                                      <p:tavLst>
                                        <p:tav tm="0">
                                          <p:val>
                                            <p:fltVal val="0"/>
                                          </p:val>
                                        </p:tav>
                                        <p:tav tm="100000">
                                          <p:val>
                                            <p:strVal val="#ppt_h"/>
                                          </p:val>
                                        </p:tav>
                                      </p:tavLst>
                                    </p:anim>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5" grpId="0"/>
      <p:bldP spid="17" grpId="0"/>
      <p:bldP spid="19"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A635-E3E5-4C6E-90EB-AEEBDF634C82}"/>
              </a:ext>
            </a:extLst>
          </p:cNvPr>
          <p:cNvSpPr>
            <a:spLocks noGrp="1"/>
          </p:cNvSpPr>
          <p:nvPr>
            <p:ph type="title"/>
          </p:nvPr>
        </p:nvSpPr>
        <p:spPr>
          <a:xfrm>
            <a:off x="1251678" y="382385"/>
            <a:ext cx="10178322" cy="944970"/>
          </a:xfrm>
        </p:spPr>
        <p:txBody>
          <a:bodyPr/>
          <a:lstStyle/>
          <a:p>
            <a:r>
              <a:rPr lang="en-IN" dirty="0"/>
              <a:t>Why is IP Important</a:t>
            </a:r>
          </a:p>
        </p:txBody>
      </p:sp>
      <p:sp>
        <p:nvSpPr>
          <p:cNvPr id="3" name="Content Placeholder 2">
            <a:extLst>
              <a:ext uri="{FF2B5EF4-FFF2-40B4-BE49-F238E27FC236}">
                <a16:creationId xmlns:a16="http://schemas.microsoft.com/office/drawing/2014/main" id="{EA6A5024-007B-4795-BCE6-CAC7B421E9E6}"/>
              </a:ext>
            </a:extLst>
          </p:cNvPr>
          <p:cNvSpPr>
            <a:spLocks noGrp="1"/>
          </p:cNvSpPr>
          <p:nvPr>
            <p:ph idx="1"/>
          </p:nvPr>
        </p:nvSpPr>
        <p:spPr>
          <a:xfrm>
            <a:off x="1251678" y="1445343"/>
            <a:ext cx="10178322" cy="4434250"/>
          </a:xfrm>
        </p:spPr>
        <p:txBody>
          <a:bodyPr/>
          <a:lstStyle/>
          <a:p>
            <a:pPr marL="0" indent="0">
              <a:buNone/>
            </a:pPr>
            <a:r>
              <a:rPr lang="en-IN" b="1" dirty="0"/>
              <a:t>Why is the Apple, the richest company in the world?</a:t>
            </a:r>
          </a:p>
          <a:p>
            <a:r>
              <a:rPr lang="en-IN" dirty="0"/>
              <a:t>As per the research, a </a:t>
            </a:r>
            <a:r>
              <a:rPr lang="en-IN" b="1" dirty="0">
                <a:solidFill>
                  <a:srgbClr val="00B050"/>
                </a:solidFill>
              </a:rPr>
              <a:t>32 GB iPhone 7 </a:t>
            </a:r>
            <a:r>
              <a:rPr lang="en-IN" dirty="0"/>
              <a:t>having retail value of </a:t>
            </a:r>
            <a:r>
              <a:rPr lang="en-IN" dirty="0">
                <a:solidFill>
                  <a:srgbClr val="00B050"/>
                </a:solidFill>
              </a:rPr>
              <a:t>$649(49k INR) </a:t>
            </a:r>
            <a:r>
              <a:rPr lang="en-IN" dirty="0"/>
              <a:t>costs Apply only </a:t>
            </a:r>
            <a:r>
              <a:rPr lang="en-IN" dirty="0">
                <a:solidFill>
                  <a:srgbClr val="00B050"/>
                </a:solidFill>
              </a:rPr>
              <a:t>$219.80(16k INR) </a:t>
            </a:r>
            <a:r>
              <a:rPr lang="en-IN" dirty="0"/>
              <a:t>for components, with manufacturing cost added to </a:t>
            </a:r>
            <a:r>
              <a:rPr lang="en-IN" dirty="0">
                <a:solidFill>
                  <a:srgbClr val="00B050"/>
                </a:solidFill>
              </a:rPr>
              <a:t>5$(350INR) </a:t>
            </a:r>
            <a:r>
              <a:rPr lang="en-IN" dirty="0"/>
              <a:t>to the price.</a:t>
            </a:r>
          </a:p>
          <a:p>
            <a:r>
              <a:rPr lang="en-IN" dirty="0"/>
              <a:t>How do they earn rest of the Money!!!</a:t>
            </a:r>
          </a:p>
          <a:p>
            <a:r>
              <a:rPr lang="en-IN" dirty="0"/>
              <a:t>What makes Apple Inc. the biggest brand in the world?</a:t>
            </a:r>
          </a:p>
          <a:p>
            <a:pPr lvl="1">
              <a:buFont typeface="Wingdings" panose="05000000000000000000" pitchFamily="2" charset="2"/>
              <a:buChar char="Ø"/>
            </a:pPr>
            <a:r>
              <a:rPr lang="en-IN" dirty="0">
                <a:solidFill>
                  <a:schemeClr val="accent1">
                    <a:lumMod val="75000"/>
                  </a:schemeClr>
                </a:solidFill>
              </a:rPr>
              <a:t>China</a:t>
            </a:r>
            <a:r>
              <a:rPr lang="en-IN" dirty="0"/>
              <a:t> is far bigger manufacturer</a:t>
            </a:r>
          </a:p>
          <a:p>
            <a:pPr lvl="1">
              <a:buFont typeface="Wingdings" panose="05000000000000000000" pitchFamily="2" charset="2"/>
              <a:buChar char="Ø"/>
            </a:pPr>
            <a:r>
              <a:rPr lang="en-IN" dirty="0">
                <a:solidFill>
                  <a:srgbClr val="7030A0"/>
                </a:solidFill>
              </a:rPr>
              <a:t>India</a:t>
            </a:r>
            <a:r>
              <a:rPr lang="en-IN" dirty="0"/>
              <a:t> has more engineers</a:t>
            </a:r>
          </a:p>
          <a:p>
            <a:pPr lvl="1">
              <a:buFont typeface="Wingdings" panose="05000000000000000000" pitchFamily="2" charset="2"/>
              <a:buChar char="Ø"/>
            </a:pPr>
            <a:r>
              <a:rPr lang="en-IN" dirty="0"/>
              <a:t>More resources in </a:t>
            </a:r>
            <a:r>
              <a:rPr lang="en-IN" dirty="0">
                <a:solidFill>
                  <a:schemeClr val="accent3">
                    <a:lumMod val="75000"/>
                  </a:schemeClr>
                </a:solidFill>
              </a:rPr>
              <a:t>Africa</a:t>
            </a:r>
          </a:p>
          <a:p>
            <a:pPr lvl="1">
              <a:buFont typeface="Wingdings" panose="05000000000000000000" pitchFamily="2" charset="2"/>
              <a:buChar char="Ø"/>
            </a:pPr>
            <a:r>
              <a:rPr lang="en-IN" dirty="0">
                <a:solidFill>
                  <a:schemeClr val="accent4">
                    <a:lumMod val="75000"/>
                  </a:schemeClr>
                </a:solidFill>
              </a:rPr>
              <a:t>Russia</a:t>
            </a:r>
            <a:r>
              <a:rPr lang="en-IN" dirty="0"/>
              <a:t> has more natural gas and oil</a:t>
            </a:r>
          </a:p>
          <a:p>
            <a:pPr lvl="1">
              <a:buFont typeface="Wingdings" panose="05000000000000000000" pitchFamily="2" charset="2"/>
              <a:buChar char="Ø"/>
            </a:pPr>
            <a:r>
              <a:rPr lang="en-IN" dirty="0">
                <a:solidFill>
                  <a:srgbClr val="00B050"/>
                </a:solidFill>
              </a:rPr>
              <a:t>Still U.S.A. is richer, and a super power, because it has more Intellectual Property than any other country.</a:t>
            </a:r>
          </a:p>
        </p:txBody>
      </p:sp>
    </p:spTree>
    <p:extLst>
      <p:ext uri="{BB962C8B-B14F-4D97-AF65-F5344CB8AC3E}">
        <p14:creationId xmlns:p14="http://schemas.microsoft.com/office/powerpoint/2010/main" val="58302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7F8-3E86-4DF2-8CA1-986B4B112EAC}"/>
              </a:ext>
            </a:extLst>
          </p:cNvPr>
          <p:cNvSpPr>
            <a:spLocks noGrp="1"/>
          </p:cNvSpPr>
          <p:nvPr>
            <p:ph type="title"/>
          </p:nvPr>
        </p:nvSpPr>
        <p:spPr/>
        <p:txBody>
          <a:bodyPr/>
          <a:lstStyle/>
          <a:p>
            <a:r>
              <a:rPr lang="en-GB" dirty="0"/>
              <a:t>Importance of IPR</a:t>
            </a:r>
          </a:p>
        </p:txBody>
      </p:sp>
      <p:sp>
        <p:nvSpPr>
          <p:cNvPr id="3" name="Content Placeholder 2">
            <a:extLst>
              <a:ext uri="{FF2B5EF4-FFF2-40B4-BE49-F238E27FC236}">
                <a16:creationId xmlns:a16="http://schemas.microsoft.com/office/drawing/2014/main" id="{BD8B4868-3C76-4656-805D-1C42D75BF830}"/>
              </a:ext>
            </a:extLst>
          </p:cNvPr>
          <p:cNvSpPr>
            <a:spLocks noGrp="1"/>
          </p:cNvSpPr>
          <p:nvPr>
            <p:ph idx="1"/>
          </p:nvPr>
        </p:nvSpPr>
        <p:spPr>
          <a:xfrm>
            <a:off x="1251678" y="1544714"/>
            <a:ext cx="10178322" cy="5313285"/>
          </a:xfrm>
        </p:spPr>
        <p:txBody>
          <a:bodyPr>
            <a:normAutofit fontScale="92500"/>
          </a:bodyPr>
          <a:lstStyle/>
          <a:p>
            <a:r>
              <a:rPr lang="en-US" sz="2800" dirty="0"/>
              <a:t> Secure the rights of inventions</a:t>
            </a:r>
          </a:p>
          <a:p>
            <a:r>
              <a:rPr lang="en-US" sz="2800" dirty="0"/>
              <a:t>increase revenues through licensing</a:t>
            </a:r>
          </a:p>
          <a:p>
            <a:r>
              <a:rPr lang="en-US" sz="2800" dirty="0"/>
              <a:t>IP can be a unique selling proposition (USP) of the product or service</a:t>
            </a:r>
          </a:p>
          <a:p>
            <a:r>
              <a:rPr lang="en-US" sz="2800" dirty="0"/>
              <a:t>Startups get a competitive advantage in the market</a:t>
            </a:r>
          </a:p>
          <a:p>
            <a:r>
              <a:rPr lang="en-US" sz="2800" dirty="0"/>
              <a:t>Add huge brand value attached to IP, in both the manufacturing and technology sector</a:t>
            </a:r>
          </a:p>
          <a:p>
            <a:r>
              <a:rPr lang="en-US" sz="2800" dirty="0"/>
              <a:t>Boost their revenues through licensing</a:t>
            </a:r>
          </a:p>
          <a:p>
            <a:r>
              <a:rPr lang="en-US" sz="2800" dirty="0"/>
              <a:t>Encourage the R&amp;D to ensure continuous innovation</a:t>
            </a:r>
          </a:p>
          <a:p>
            <a:r>
              <a:rPr lang="en-US" sz="2800" dirty="0"/>
              <a:t>Important asset having higher value than the physical assets to bank on</a:t>
            </a:r>
            <a:endParaRPr lang="en-GB" sz="2800" dirty="0"/>
          </a:p>
        </p:txBody>
      </p:sp>
    </p:spTree>
    <p:extLst>
      <p:ext uri="{BB962C8B-B14F-4D97-AF65-F5344CB8AC3E}">
        <p14:creationId xmlns:p14="http://schemas.microsoft.com/office/powerpoint/2010/main" val="134278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0CCC-005C-4353-B74F-7418E0F1E37D}"/>
              </a:ext>
            </a:extLst>
          </p:cNvPr>
          <p:cNvSpPr>
            <a:spLocks noGrp="1"/>
          </p:cNvSpPr>
          <p:nvPr>
            <p:ph type="title"/>
          </p:nvPr>
        </p:nvSpPr>
        <p:spPr/>
        <p:txBody>
          <a:bodyPr/>
          <a:lstStyle/>
          <a:p>
            <a:r>
              <a:rPr lang="en-IN" dirty="0"/>
              <a:t>What is a Patent</a:t>
            </a:r>
          </a:p>
        </p:txBody>
      </p:sp>
      <p:sp>
        <p:nvSpPr>
          <p:cNvPr id="3" name="Content Placeholder 2">
            <a:extLst>
              <a:ext uri="{FF2B5EF4-FFF2-40B4-BE49-F238E27FC236}">
                <a16:creationId xmlns:a16="http://schemas.microsoft.com/office/drawing/2014/main" id="{04E3DCC6-AE38-408A-8E43-0438ABFEF243}"/>
              </a:ext>
            </a:extLst>
          </p:cNvPr>
          <p:cNvSpPr>
            <a:spLocks noGrp="1"/>
          </p:cNvSpPr>
          <p:nvPr>
            <p:ph idx="1"/>
          </p:nvPr>
        </p:nvSpPr>
        <p:spPr>
          <a:xfrm>
            <a:off x="1251678" y="1874517"/>
            <a:ext cx="10178322" cy="3593591"/>
          </a:xfrm>
        </p:spPr>
        <p:txBody>
          <a:bodyPr>
            <a:normAutofit lnSpcReduction="10000"/>
          </a:bodyPr>
          <a:lstStyle/>
          <a:p>
            <a:r>
              <a:rPr lang="en-IN" sz="3600" dirty="0">
                <a:solidFill>
                  <a:schemeClr val="tx1"/>
                </a:solidFill>
                <a:latin typeface="Times New Roman" pitchFamily="18" charset="0"/>
              </a:rPr>
              <a:t>A patent is a </a:t>
            </a:r>
            <a:r>
              <a:rPr lang="en-IN" sz="3600" dirty="0">
                <a:solidFill>
                  <a:srgbClr val="00B050"/>
                </a:solidFill>
                <a:latin typeface="Times New Roman" pitchFamily="18" charset="0"/>
              </a:rPr>
              <a:t>territorial right</a:t>
            </a:r>
            <a:r>
              <a:rPr lang="en-IN" sz="3600" dirty="0">
                <a:solidFill>
                  <a:schemeClr val="tx1"/>
                </a:solidFill>
                <a:latin typeface="Times New Roman" pitchFamily="18" charset="0"/>
              </a:rPr>
              <a:t> and </a:t>
            </a:r>
            <a:r>
              <a:rPr lang="en-IN" sz="3600" dirty="0">
                <a:solidFill>
                  <a:srgbClr val="00B050"/>
                </a:solidFill>
                <a:latin typeface="Times New Roman" pitchFamily="18" charset="0"/>
              </a:rPr>
              <a:t>exclusive/negative </a:t>
            </a:r>
            <a:r>
              <a:rPr lang="en-IN" sz="3600" dirty="0">
                <a:solidFill>
                  <a:schemeClr val="tx1"/>
                </a:solidFill>
                <a:latin typeface="Times New Roman" pitchFamily="18" charset="0"/>
              </a:rPr>
              <a:t>right granted by </a:t>
            </a:r>
            <a:r>
              <a:rPr lang="en-IN" sz="3600" dirty="0">
                <a:solidFill>
                  <a:srgbClr val="00B050"/>
                </a:solidFill>
                <a:latin typeface="Times New Roman" pitchFamily="18" charset="0"/>
              </a:rPr>
              <a:t>government</a:t>
            </a:r>
            <a:r>
              <a:rPr lang="en-IN" sz="3600" dirty="0">
                <a:solidFill>
                  <a:schemeClr val="tx1"/>
                </a:solidFill>
                <a:latin typeface="Times New Roman" pitchFamily="18" charset="0"/>
              </a:rPr>
              <a:t> for an </a:t>
            </a:r>
            <a:r>
              <a:rPr lang="en-IN" sz="3600" dirty="0">
                <a:solidFill>
                  <a:srgbClr val="00B050"/>
                </a:solidFill>
                <a:latin typeface="Times New Roman" pitchFamily="18" charset="0"/>
              </a:rPr>
              <a:t>invention </a:t>
            </a:r>
            <a:r>
              <a:rPr lang="en-IN" sz="3600" dirty="0">
                <a:solidFill>
                  <a:schemeClr val="tx1"/>
                </a:solidFill>
                <a:latin typeface="Times New Roman" pitchFamily="18" charset="0"/>
              </a:rPr>
              <a:t>to its creator for a </a:t>
            </a:r>
            <a:r>
              <a:rPr lang="en-IN" sz="3600" dirty="0">
                <a:solidFill>
                  <a:srgbClr val="00B050"/>
                </a:solidFill>
                <a:latin typeface="Times New Roman" pitchFamily="18" charset="0"/>
              </a:rPr>
              <a:t>limited period of time(20 years)</a:t>
            </a:r>
            <a:r>
              <a:rPr lang="en-IN" sz="3600" dirty="0">
                <a:solidFill>
                  <a:schemeClr val="tx1"/>
                </a:solidFill>
                <a:latin typeface="Times New Roman" pitchFamily="18" charset="0"/>
              </a:rPr>
              <a:t>.</a:t>
            </a:r>
            <a:endParaRPr lang="en-IN" sz="3600" dirty="0">
              <a:solidFill>
                <a:srgbClr val="00B050"/>
              </a:solidFill>
              <a:latin typeface="Times New Roman" pitchFamily="18" charset="0"/>
            </a:endParaRPr>
          </a:p>
          <a:p>
            <a:r>
              <a:rPr lang="en-IN" sz="3600" dirty="0">
                <a:solidFill>
                  <a:schemeClr val="tx1"/>
                </a:solidFill>
                <a:latin typeface="Times New Roman" pitchFamily="18" charset="0"/>
              </a:rPr>
              <a:t>Invention which is a </a:t>
            </a:r>
            <a:r>
              <a:rPr lang="en-IN" sz="3600" dirty="0">
                <a:solidFill>
                  <a:srgbClr val="00B050"/>
                </a:solidFill>
                <a:latin typeface="Times New Roman" pitchFamily="18" charset="0"/>
              </a:rPr>
              <a:t>produc</a:t>
            </a:r>
            <a:r>
              <a:rPr lang="en-IN" sz="3600" dirty="0">
                <a:solidFill>
                  <a:schemeClr val="tx1"/>
                </a:solidFill>
                <a:latin typeface="Times New Roman" pitchFamily="18" charset="0"/>
              </a:rPr>
              <a:t>t or a </a:t>
            </a:r>
            <a:r>
              <a:rPr lang="en-IN" sz="3600" dirty="0">
                <a:solidFill>
                  <a:srgbClr val="00B050"/>
                </a:solidFill>
                <a:latin typeface="Times New Roman" pitchFamily="18" charset="0"/>
              </a:rPr>
              <a:t>process</a:t>
            </a:r>
            <a:r>
              <a:rPr lang="en-IN" sz="3600" dirty="0">
                <a:solidFill>
                  <a:schemeClr val="tx1"/>
                </a:solidFill>
                <a:latin typeface="Times New Roman" pitchFamily="18" charset="0"/>
              </a:rPr>
              <a:t> that provides, in general, a new way of doing something, or offers a new technical solution to a problem. </a:t>
            </a:r>
            <a:r>
              <a:rPr lang="en-IN" dirty="0"/>
              <a:t> </a:t>
            </a:r>
          </a:p>
        </p:txBody>
      </p:sp>
    </p:spTree>
    <p:extLst>
      <p:ext uri="{BB962C8B-B14F-4D97-AF65-F5344CB8AC3E}">
        <p14:creationId xmlns:p14="http://schemas.microsoft.com/office/powerpoint/2010/main" val="259423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2311-5772-41AC-8579-1B2F33BBFEA7}"/>
              </a:ext>
            </a:extLst>
          </p:cNvPr>
          <p:cNvSpPr>
            <a:spLocks noGrp="1"/>
          </p:cNvSpPr>
          <p:nvPr>
            <p:ph type="title"/>
          </p:nvPr>
        </p:nvSpPr>
        <p:spPr/>
        <p:txBody>
          <a:bodyPr/>
          <a:lstStyle/>
          <a:p>
            <a:r>
              <a:rPr lang="en-IN" dirty="0"/>
              <a:t>Negative Right</a:t>
            </a:r>
          </a:p>
        </p:txBody>
      </p:sp>
      <p:sp>
        <p:nvSpPr>
          <p:cNvPr id="3" name="Content Placeholder 2">
            <a:extLst>
              <a:ext uri="{FF2B5EF4-FFF2-40B4-BE49-F238E27FC236}">
                <a16:creationId xmlns:a16="http://schemas.microsoft.com/office/drawing/2014/main" id="{06760A1E-A8E3-476D-A89C-4CE34D61A714}"/>
              </a:ext>
            </a:extLst>
          </p:cNvPr>
          <p:cNvSpPr>
            <a:spLocks noGrp="1"/>
          </p:cNvSpPr>
          <p:nvPr>
            <p:ph idx="1"/>
          </p:nvPr>
        </p:nvSpPr>
        <p:spPr/>
        <p:txBody>
          <a:bodyPr>
            <a:normAutofit lnSpcReduction="10000"/>
          </a:bodyPr>
          <a:lstStyle/>
          <a:p>
            <a:r>
              <a:rPr lang="en-US" sz="3600" dirty="0">
                <a:solidFill>
                  <a:schemeClr val="tx1"/>
                </a:solidFill>
                <a:latin typeface="Times New Roman" pitchFamily="18" charset="0"/>
              </a:rPr>
              <a:t>Permits it’s owner to exclude members of the public from making, using, selling, offering to sell or importing, the claimed invention.</a:t>
            </a:r>
          </a:p>
          <a:p>
            <a:r>
              <a:rPr lang="en-US" sz="3600" dirty="0">
                <a:solidFill>
                  <a:srgbClr val="FF0000"/>
                </a:solidFill>
                <a:latin typeface="Times New Roman" pitchFamily="18" charset="0"/>
              </a:rPr>
              <a:t>Stops</a:t>
            </a:r>
            <a:r>
              <a:rPr lang="en-US" sz="3600" dirty="0">
                <a:solidFill>
                  <a:schemeClr val="tx1"/>
                </a:solidFill>
                <a:latin typeface="Times New Roman" pitchFamily="18" charset="0"/>
              </a:rPr>
              <a:t> others from making, using, offering for sale, selling or importing patented invention </a:t>
            </a:r>
            <a:r>
              <a:rPr lang="en-US" sz="3600" dirty="0">
                <a:solidFill>
                  <a:srgbClr val="FF0000"/>
                </a:solidFill>
                <a:latin typeface="Times New Roman" pitchFamily="18" charset="0"/>
              </a:rPr>
              <a:t>without Permission of owner</a:t>
            </a:r>
          </a:p>
          <a:p>
            <a:endParaRPr lang="en-US" sz="3600" dirty="0">
              <a:solidFill>
                <a:schemeClr val="tx1"/>
              </a:solidFill>
              <a:latin typeface="Times New Roman" pitchFamily="18" charset="0"/>
            </a:endParaRPr>
          </a:p>
        </p:txBody>
      </p:sp>
    </p:spTree>
    <p:extLst>
      <p:ext uri="{BB962C8B-B14F-4D97-AF65-F5344CB8AC3E}">
        <p14:creationId xmlns:p14="http://schemas.microsoft.com/office/powerpoint/2010/main" val="94020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114E-F7B3-4338-9730-502FE3C4B59B}"/>
              </a:ext>
            </a:extLst>
          </p:cNvPr>
          <p:cNvSpPr>
            <a:spLocks noGrp="1"/>
          </p:cNvSpPr>
          <p:nvPr>
            <p:ph type="title"/>
          </p:nvPr>
        </p:nvSpPr>
        <p:spPr/>
        <p:txBody>
          <a:bodyPr/>
          <a:lstStyle/>
          <a:p>
            <a:r>
              <a:rPr lang="en-IN" dirty="0"/>
              <a:t>Requirement of Patentability (3I)</a:t>
            </a:r>
          </a:p>
        </p:txBody>
      </p:sp>
      <p:sp>
        <p:nvSpPr>
          <p:cNvPr id="3" name="Content Placeholder 2">
            <a:extLst>
              <a:ext uri="{FF2B5EF4-FFF2-40B4-BE49-F238E27FC236}">
                <a16:creationId xmlns:a16="http://schemas.microsoft.com/office/drawing/2014/main" id="{C7C38919-4757-446E-A5B7-0942C81E344F}"/>
              </a:ext>
            </a:extLst>
          </p:cNvPr>
          <p:cNvSpPr>
            <a:spLocks noGrp="1"/>
          </p:cNvSpPr>
          <p:nvPr>
            <p:ph idx="1"/>
          </p:nvPr>
        </p:nvSpPr>
        <p:spPr/>
        <p:txBody>
          <a:bodyPr/>
          <a:lstStyle/>
          <a:p>
            <a:pPr>
              <a:spcBef>
                <a:spcPct val="50000"/>
              </a:spcBef>
              <a:buFontTx/>
              <a:buAutoNum type="arabicPeriod"/>
            </a:pPr>
            <a:r>
              <a:rPr lang="en-US" sz="4400" b="1" dirty="0">
                <a:solidFill>
                  <a:schemeClr val="tx1"/>
                </a:solidFill>
                <a:latin typeface="Times New Roman" pitchFamily="18" charset="0"/>
              </a:rPr>
              <a:t>Novelty ( Innovation)</a:t>
            </a:r>
          </a:p>
          <a:p>
            <a:pPr marL="0" indent="0">
              <a:spcBef>
                <a:spcPct val="50000"/>
              </a:spcBef>
              <a:buNone/>
            </a:pPr>
            <a:r>
              <a:rPr lang="en-US" sz="4400" b="1" dirty="0">
                <a:solidFill>
                  <a:schemeClr val="tx1"/>
                </a:solidFill>
                <a:latin typeface="Times New Roman" pitchFamily="18" charset="0"/>
              </a:rPr>
              <a:t>2. Non Obviousness ( Inventive Step)</a:t>
            </a:r>
          </a:p>
          <a:p>
            <a:pPr marL="0" indent="0">
              <a:spcBef>
                <a:spcPct val="50000"/>
              </a:spcBef>
              <a:buNone/>
            </a:pPr>
            <a:r>
              <a:rPr lang="en-US" sz="4400" b="1" dirty="0">
                <a:solidFill>
                  <a:schemeClr val="tx1"/>
                </a:solidFill>
                <a:latin typeface="Times New Roman" pitchFamily="18" charset="0"/>
              </a:rPr>
              <a:t>3. Usefulness / Industrial Applicability</a:t>
            </a:r>
            <a:endParaRPr lang="en-IN" sz="4400" b="1" dirty="0">
              <a:solidFill>
                <a:schemeClr val="tx1"/>
              </a:solidFill>
              <a:latin typeface="Times New Roman" pitchFamily="18" charset="0"/>
            </a:endParaRPr>
          </a:p>
        </p:txBody>
      </p:sp>
    </p:spTree>
    <p:extLst>
      <p:ext uri="{BB962C8B-B14F-4D97-AF65-F5344CB8AC3E}">
        <p14:creationId xmlns:p14="http://schemas.microsoft.com/office/powerpoint/2010/main" val="396527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84C4-A168-4275-86F4-09D652461A4D}"/>
              </a:ext>
            </a:extLst>
          </p:cNvPr>
          <p:cNvSpPr>
            <a:spLocks noGrp="1"/>
          </p:cNvSpPr>
          <p:nvPr>
            <p:ph type="title"/>
          </p:nvPr>
        </p:nvSpPr>
        <p:spPr/>
        <p:txBody>
          <a:bodyPr/>
          <a:lstStyle/>
          <a:p>
            <a:r>
              <a:rPr lang="en-IN" dirty="0"/>
              <a:t>Novelty, Non obvious, Industrial application</a:t>
            </a:r>
          </a:p>
        </p:txBody>
      </p:sp>
      <p:sp>
        <p:nvSpPr>
          <p:cNvPr id="3" name="Content Placeholder 2">
            <a:extLst>
              <a:ext uri="{FF2B5EF4-FFF2-40B4-BE49-F238E27FC236}">
                <a16:creationId xmlns:a16="http://schemas.microsoft.com/office/drawing/2014/main" id="{179FFF23-1211-4A75-A747-B92BC1AA8272}"/>
              </a:ext>
            </a:extLst>
          </p:cNvPr>
          <p:cNvSpPr>
            <a:spLocks noGrp="1"/>
          </p:cNvSpPr>
          <p:nvPr>
            <p:ph idx="1"/>
          </p:nvPr>
        </p:nvSpPr>
        <p:spPr>
          <a:xfrm>
            <a:off x="1251678" y="1803496"/>
            <a:ext cx="10178322" cy="5162365"/>
          </a:xfrm>
        </p:spPr>
        <p:txBody>
          <a:bodyPr>
            <a:normAutofit fontScale="92500" lnSpcReduction="20000"/>
          </a:bodyPr>
          <a:lstStyle/>
          <a:p>
            <a:r>
              <a:rPr lang="en-IN" sz="2400" dirty="0">
                <a:solidFill>
                  <a:schemeClr val="tx1"/>
                </a:solidFill>
              </a:rPr>
              <a:t>Novelty</a:t>
            </a:r>
          </a:p>
          <a:p>
            <a:pPr lvl="1"/>
            <a:r>
              <a:rPr lang="en-US" sz="2000" dirty="0">
                <a:solidFill>
                  <a:schemeClr val="tx1"/>
                </a:solidFill>
              </a:rPr>
              <a:t>A new way of doing something, offering a new technical solution to a problem.</a:t>
            </a:r>
          </a:p>
          <a:p>
            <a:pPr lvl="1"/>
            <a:r>
              <a:rPr lang="en-US" sz="2000" dirty="0">
                <a:solidFill>
                  <a:schemeClr val="tx1"/>
                </a:solidFill>
              </a:rPr>
              <a:t>Invention should not be publicly known in any way, anywhere in the world</a:t>
            </a:r>
          </a:p>
          <a:p>
            <a:pPr lvl="1"/>
            <a:r>
              <a:rPr lang="en-US" sz="2000" dirty="0">
                <a:solidFill>
                  <a:schemeClr val="tx1"/>
                </a:solidFill>
              </a:rPr>
              <a:t> Invention must be new - it must be different from what has come before</a:t>
            </a:r>
            <a:endParaRPr lang="en-IN" sz="2000" dirty="0">
              <a:solidFill>
                <a:schemeClr val="tx1"/>
              </a:solidFill>
            </a:endParaRPr>
          </a:p>
          <a:p>
            <a:r>
              <a:rPr lang="en-IN" sz="2400" dirty="0">
                <a:solidFill>
                  <a:schemeClr val="tx1"/>
                </a:solidFill>
              </a:rPr>
              <a:t>Non Obvious</a:t>
            </a:r>
          </a:p>
          <a:p>
            <a:pPr lvl="1"/>
            <a:r>
              <a:rPr lang="en-US" sz="2000" dirty="0">
                <a:solidFill>
                  <a:schemeClr val="tx1"/>
                </a:solidFill>
              </a:rPr>
              <a:t>It means a  feature of an invention that involves technical advancement as compared to  the existing knowledge or having economic significance or both and that makes the invention not obvious to a  person skilled in the art</a:t>
            </a:r>
          </a:p>
          <a:p>
            <a:pPr lvl="1"/>
            <a:r>
              <a:rPr lang="en-US" sz="2100" dirty="0">
                <a:solidFill>
                  <a:schemeClr val="tx1"/>
                </a:solidFill>
              </a:rPr>
              <a:t>Invention must be something that represents an represents an improvement over any existing product or process that is already available</a:t>
            </a:r>
          </a:p>
          <a:p>
            <a:pPr lvl="1"/>
            <a:r>
              <a:rPr lang="en-US" sz="2100" dirty="0">
                <a:solidFill>
                  <a:schemeClr val="tx1"/>
                </a:solidFill>
              </a:rPr>
              <a:t> It must be not obvious to a person of ordinary skill in the field</a:t>
            </a:r>
          </a:p>
          <a:p>
            <a:pPr lvl="1"/>
            <a:endParaRPr lang="en-IN" sz="2100" dirty="0">
              <a:solidFill>
                <a:schemeClr val="tx1"/>
              </a:solidFill>
            </a:endParaRPr>
          </a:p>
          <a:p>
            <a:r>
              <a:rPr lang="en-IN" sz="2400" dirty="0">
                <a:solidFill>
                  <a:schemeClr val="tx1"/>
                </a:solidFill>
              </a:rPr>
              <a:t>Industrial Application</a:t>
            </a:r>
          </a:p>
          <a:p>
            <a:pPr lvl="1"/>
            <a:r>
              <a:rPr lang="en-US" sz="2000" dirty="0">
                <a:solidFill>
                  <a:schemeClr val="tx1"/>
                </a:solidFill>
              </a:rPr>
              <a:t>In relation to an invention, it means that the invention is capable of being made or used in an industry</a:t>
            </a:r>
            <a:endParaRPr lang="en-IN" sz="2000" dirty="0">
              <a:solidFill>
                <a:schemeClr val="tx1"/>
              </a:solidFill>
            </a:endParaRPr>
          </a:p>
        </p:txBody>
      </p:sp>
    </p:spTree>
    <p:extLst>
      <p:ext uri="{BB962C8B-B14F-4D97-AF65-F5344CB8AC3E}">
        <p14:creationId xmlns:p14="http://schemas.microsoft.com/office/powerpoint/2010/main" val="327240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59CB-2F2E-449F-AF63-8828E9AD8EE6}"/>
              </a:ext>
            </a:extLst>
          </p:cNvPr>
          <p:cNvSpPr>
            <a:spLocks noGrp="1"/>
          </p:cNvSpPr>
          <p:nvPr>
            <p:ph type="title"/>
          </p:nvPr>
        </p:nvSpPr>
        <p:spPr/>
        <p:txBody>
          <a:bodyPr/>
          <a:lstStyle/>
          <a:p>
            <a:r>
              <a:rPr lang="en-IN" dirty="0"/>
              <a:t>What cannot be patented</a:t>
            </a:r>
          </a:p>
        </p:txBody>
      </p:sp>
      <p:sp>
        <p:nvSpPr>
          <p:cNvPr id="4" name="Content Placeholder 3">
            <a:extLst>
              <a:ext uri="{FF2B5EF4-FFF2-40B4-BE49-F238E27FC236}">
                <a16:creationId xmlns:a16="http://schemas.microsoft.com/office/drawing/2014/main" id="{DBF430CD-660A-4954-858A-6FF473D7CC15}"/>
              </a:ext>
            </a:extLst>
          </p:cNvPr>
          <p:cNvSpPr>
            <a:spLocks noGrp="1"/>
          </p:cNvSpPr>
          <p:nvPr>
            <p:ph sz="half" idx="1"/>
          </p:nvPr>
        </p:nvSpPr>
        <p:spPr>
          <a:xfrm>
            <a:off x="1069145" y="1491175"/>
            <a:ext cx="4988755" cy="4414325"/>
          </a:xfrm>
        </p:spPr>
        <p:txBody>
          <a:bodyPr>
            <a:normAutofit fontScale="92500"/>
          </a:bodyPr>
          <a:lstStyle/>
          <a:p>
            <a:pPr algn="just" eaLnBrk="0" fontAlgn="base" hangingPunct="0">
              <a:lnSpc>
                <a:spcPct val="100000"/>
              </a:lnSpc>
              <a:spcBef>
                <a:spcPct val="20000"/>
              </a:spcBef>
              <a:spcAft>
                <a:spcPct val="0"/>
              </a:spcAft>
              <a:buClrTx/>
              <a:defRPr/>
            </a:pPr>
            <a:r>
              <a:rPr lang="en-US" sz="2200" dirty="0">
                <a:solidFill>
                  <a:schemeClr val="tx1"/>
                </a:solidFill>
              </a:rPr>
              <a:t>opposing to well established natural laws </a:t>
            </a:r>
          </a:p>
          <a:p>
            <a:pPr algn="just" eaLnBrk="0" fontAlgn="base" hangingPunct="0">
              <a:lnSpc>
                <a:spcPct val="100000"/>
              </a:lnSpc>
              <a:spcBef>
                <a:spcPct val="20000"/>
              </a:spcBef>
              <a:spcAft>
                <a:spcPct val="0"/>
              </a:spcAft>
              <a:buClrTx/>
              <a:defRPr/>
            </a:pPr>
            <a:r>
              <a:rPr lang="en-US" sz="2200" dirty="0">
                <a:solidFill>
                  <a:srgbClr val="7030A0"/>
                </a:solidFill>
              </a:rPr>
              <a:t>opposing to morality or injurious to public health (animals/plants) or to environment </a:t>
            </a:r>
          </a:p>
          <a:p>
            <a:pPr algn="just" eaLnBrk="0" fontAlgn="base" hangingPunct="0">
              <a:lnSpc>
                <a:spcPct val="100000"/>
              </a:lnSpc>
              <a:spcBef>
                <a:spcPct val="20000"/>
              </a:spcBef>
              <a:spcAft>
                <a:spcPct val="0"/>
              </a:spcAft>
              <a:buClrTx/>
              <a:defRPr/>
            </a:pPr>
            <a:r>
              <a:rPr lang="en-US" sz="2200" dirty="0">
                <a:solidFill>
                  <a:schemeClr val="tx1"/>
                </a:solidFill>
              </a:rPr>
              <a:t>Scientific principle or abstract theory</a:t>
            </a:r>
          </a:p>
          <a:p>
            <a:pPr algn="just" eaLnBrk="0" fontAlgn="base" hangingPunct="0">
              <a:lnSpc>
                <a:spcPct val="100000"/>
              </a:lnSpc>
              <a:spcBef>
                <a:spcPct val="20000"/>
              </a:spcBef>
              <a:spcAft>
                <a:spcPct val="0"/>
              </a:spcAft>
              <a:buClrTx/>
              <a:defRPr/>
            </a:pPr>
            <a:r>
              <a:rPr lang="en-US" sz="2200" dirty="0">
                <a:solidFill>
                  <a:srgbClr val="7030A0"/>
                </a:solidFill>
              </a:rPr>
              <a:t>New property or use of a known substance</a:t>
            </a:r>
          </a:p>
          <a:p>
            <a:pPr algn="just" eaLnBrk="0" fontAlgn="base" hangingPunct="0">
              <a:lnSpc>
                <a:spcPct val="100000"/>
              </a:lnSpc>
              <a:spcBef>
                <a:spcPct val="20000"/>
              </a:spcBef>
              <a:spcAft>
                <a:spcPct val="0"/>
              </a:spcAft>
              <a:buClrTx/>
              <a:defRPr/>
            </a:pPr>
            <a:r>
              <a:rPr lang="en-US" sz="2200" dirty="0">
                <a:solidFill>
                  <a:schemeClr val="tx1"/>
                </a:solidFill>
              </a:rPr>
              <a:t>Mere admixtures (as opposed in synergistic mixtures) and processes thereof</a:t>
            </a:r>
          </a:p>
          <a:p>
            <a:pPr algn="just" eaLnBrk="0" fontAlgn="base" hangingPunct="0">
              <a:lnSpc>
                <a:spcPct val="100000"/>
              </a:lnSpc>
              <a:spcBef>
                <a:spcPct val="20000"/>
              </a:spcBef>
              <a:spcAft>
                <a:spcPct val="0"/>
              </a:spcAft>
              <a:buClrTx/>
              <a:defRPr/>
            </a:pPr>
            <a:r>
              <a:rPr lang="en-US" sz="2200" dirty="0">
                <a:solidFill>
                  <a:srgbClr val="7030A0"/>
                </a:solidFill>
              </a:rPr>
              <a:t>Mere arrangement or rearrangement of known devices each functioning independently of one another in a known way</a:t>
            </a:r>
          </a:p>
          <a:p>
            <a:pPr algn="just" eaLnBrk="0" fontAlgn="base" hangingPunct="0">
              <a:lnSpc>
                <a:spcPct val="100000"/>
              </a:lnSpc>
              <a:spcBef>
                <a:spcPct val="20000"/>
              </a:spcBef>
              <a:spcAft>
                <a:spcPct val="0"/>
              </a:spcAft>
              <a:buClrTx/>
              <a:defRPr/>
            </a:pPr>
            <a:r>
              <a:rPr lang="en-US" sz="2200" dirty="0">
                <a:solidFill>
                  <a:schemeClr val="tx1"/>
                </a:solidFill>
              </a:rPr>
              <a:t>Method of agriculture or horticulture </a:t>
            </a:r>
          </a:p>
          <a:p>
            <a:endParaRPr lang="en-IN" dirty="0"/>
          </a:p>
        </p:txBody>
      </p:sp>
      <p:sp>
        <p:nvSpPr>
          <p:cNvPr id="5" name="Content Placeholder 4">
            <a:extLst>
              <a:ext uri="{FF2B5EF4-FFF2-40B4-BE49-F238E27FC236}">
                <a16:creationId xmlns:a16="http://schemas.microsoft.com/office/drawing/2014/main" id="{A163B763-9125-479E-AF19-F5CBBFE2863B}"/>
              </a:ext>
            </a:extLst>
          </p:cNvPr>
          <p:cNvSpPr>
            <a:spLocks noGrp="1"/>
          </p:cNvSpPr>
          <p:nvPr>
            <p:ph sz="half" idx="2"/>
          </p:nvPr>
        </p:nvSpPr>
        <p:spPr>
          <a:xfrm>
            <a:off x="6459641" y="1491175"/>
            <a:ext cx="4988755" cy="4414325"/>
          </a:xfrm>
        </p:spPr>
        <p:txBody>
          <a:bodyPr>
            <a:normAutofit fontScale="92500"/>
          </a:bodyPr>
          <a:lstStyle/>
          <a:p>
            <a:pPr marL="342900" lvl="0" indent="-342900" algn="just" eaLnBrk="0" fontAlgn="base" hangingPunct="0">
              <a:lnSpc>
                <a:spcPct val="100000"/>
              </a:lnSpc>
              <a:spcBef>
                <a:spcPct val="20000"/>
              </a:spcBef>
              <a:spcAft>
                <a:spcPct val="0"/>
              </a:spcAft>
              <a:buClrTx/>
              <a:defRPr/>
            </a:pPr>
            <a:r>
              <a:rPr lang="en-US" dirty="0">
                <a:solidFill>
                  <a:schemeClr val="tx1"/>
                </a:solidFill>
              </a:rPr>
              <a:t>Treatment of human being, animals including diagnostic methods </a:t>
            </a:r>
          </a:p>
          <a:p>
            <a:pPr marL="342900" lvl="0" indent="-342900" algn="just" eaLnBrk="0" fontAlgn="base" hangingPunct="0">
              <a:lnSpc>
                <a:spcPct val="100000"/>
              </a:lnSpc>
              <a:spcBef>
                <a:spcPct val="20000"/>
              </a:spcBef>
              <a:spcAft>
                <a:spcPct val="0"/>
              </a:spcAft>
              <a:buClrTx/>
              <a:defRPr/>
            </a:pPr>
            <a:r>
              <a:rPr lang="en-US" dirty="0">
                <a:solidFill>
                  <a:srgbClr val="7030A0"/>
                </a:solidFill>
              </a:rPr>
              <a:t>Plants and animals in whole or any part thereof </a:t>
            </a:r>
          </a:p>
          <a:p>
            <a:pPr marL="342900" lvl="0" indent="-342900" algn="just" eaLnBrk="0" fontAlgn="base" hangingPunct="0">
              <a:lnSpc>
                <a:spcPct val="100000"/>
              </a:lnSpc>
              <a:spcBef>
                <a:spcPct val="20000"/>
              </a:spcBef>
              <a:spcAft>
                <a:spcPct val="0"/>
              </a:spcAft>
              <a:buClrTx/>
              <a:defRPr/>
            </a:pPr>
            <a:r>
              <a:rPr lang="en-US" dirty="0">
                <a:solidFill>
                  <a:schemeClr val="tx1"/>
                </a:solidFill>
              </a:rPr>
              <a:t>Essentially biological processes </a:t>
            </a:r>
          </a:p>
          <a:p>
            <a:pPr marL="342900" lvl="0" indent="-342900" algn="just" eaLnBrk="0" fontAlgn="base" hangingPunct="0">
              <a:lnSpc>
                <a:spcPct val="100000"/>
              </a:lnSpc>
              <a:spcBef>
                <a:spcPct val="20000"/>
              </a:spcBef>
              <a:spcAft>
                <a:spcPct val="0"/>
              </a:spcAft>
              <a:buClrTx/>
              <a:defRPr/>
            </a:pPr>
            <a:r>
              <a:rPr lang="en-US" dirty="0">
                <a:solidFill>
                  <a:srgbClr val="7030A0"/>
                </a:solidFill>
              </a:rPr>
              <a:t>Mathematical or business methods, computer program per se or algorithm</a:t>
            </a:r>
          </a:p>
          <a:p>
            <a:pPr marL="342900" lvl="0" indent="-342900" algn="just" eaLnBrk="0" fontAlgn="base" hangingPunct="0">
              <a:lnSpc>
                <a:spcPct val="100000"/>
              </a:lnSpc>
              <a:spcBef>
                <a:spcPct val="20000"/>
              </a:spcBef>
              <a:spcAft>
                <a:spcPct val="0"/>
              </a:spcAft>
              <a:buClrTx/>
              <a:defRPr/>
            </a:pPr>
            <a:r>
              <a:rPr lang="en-US" dirty="0">
                <a:solidFill>
                  <a:schemeClr val="tx1"/>
                </a:solidFill>
              </a:rPr>
              <a:t>Literary, dramatic, musical or artistic work</a:t>
            </a:r>
          </a:p>
          <a:p>
            <a:pPr marL="342900" lvl="0" indent="-342900" algn="just" eaLnBrk="0" fontAlgn="base" hangingPunct="0">
              <a:lnSpc>
                <a:spcPct val="100000"/>
              </a:lnSpc>
              <a:spcBef>
                <a:spcPct val="20000"/>
              </a:spcBef>
              <a:spcAft>
                <a:spcPct val="0"/>
              </a:spcAft>
              <a:buClrTx/>
              <a:defRPr/>
            </a:pPr>
            <a:r>
              <a:rPr lang="en-US" dirty="0">
                <a:solidFill>
                  <a:srgbClr val="7030A0"/>
                </a:solidFill>
              </a:rPr>
              <a:t>Method of playing games </a:t>
            </a:r>
          </a:p>
          <a:p>
            <a:pPr marL="342900" lvl="0" indent="-342900" algn="just" eaLnBrk="0" fontAlgn="base" hangingPunct="0">
              <a:lnSpc>
                <a:spcPct val="100000"/>
              </a:lnSpc>
              <a:spcBef>
                <a:spcPct val="20000"/>
              </a:spcBef>
              <a:spcAft>
                <a:spcPct val="0"/>
              </a:spcAft>
              <a:buClrTx/>
              <a:defRPr/>
            </a:pPr>
            <a:r>
              <a:rPr lang="en-US" dirty="0">
                <a:solidFill>
                  <a:schemeClr val="tx1"/>
                </a:solidFill>
              </a:rPr>
              <a:t>Presentation of information </a:t>
            </a:r>
          </a:p>
        </p:txBody>
      </p:sp>
    </p:spTree>
    <p:extLst>
      <p:ext uri="{BB962C8B-B14F-4D97-AF65-F5344CB8AC3E}">
        <p14:creationId xmlns:p14="http://schemas.microsoft.com/office/powerpoint/2010/main" val="1033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3A267C-8772-4065-AF58-2C13B7FADDA4}"/>
              </a:ext>
            </a:extLst>
          </p:cNvPr>
          <p:cNvSpPr>
            <a:spLocks noGrp="1"/>
          </p:cNvSpPr>
          <p:nvPr>
            <p:ph type="title"/>
          </p:nvPr>
        </p:nvSpPr>
        <p:spPr/>
        <p:txBody>
          <a:bodyPr/>
          <a:lstStyle/>
          <a:p>
            <a:r>
              <a:rPr lang="en-GB" dirty="0"/>
              <a:t>Section 3 (A)</a:t>
            </a:r>
          </a:p>
        </p:txBody>
      </p:sp>
      <p:sp>
        <p:nvSpPr>
          <p:cNvPr id="8" name="Content Placeholder 7">
            <a:extLst>
              <a:ext uri="{FF2B5EF4-FFF2-40B4-BE49-F238E27FC236}">
                <a16:creationId xmlns:a16="http://schemas.microsoft.com/office/drawing/2014/main" id="{6753920D-0B6B-4A9F-9281-48F5C522BA9A}"/>
              </a:ext>
            </a:extLst>
          </p:cNvPr>
          <p:cNvSpPr>
            <a:spLocks noGrp="1"/>
          </p:cNvSpPr>
          <p:nvPr>
            <p:ph idx="1"/>
          </p:nvPr>
        </p:nvSpPr>
        <p:spPr>
          <a:xfrm>
            <a:off x="1251678" y="1632204"/>
            <a:ext cx="10178322" cy="3593591"/>
          </a:xfrm>
        </p:spPr>
        <p:txBody>
          <a:bodyPr/>
          <a:lstStyle/>
          <a:p>
            <a:r>
              <a:rPr lang="en-GB" dirty="0"/>
              <a:t> Frivolous inventions </a:t>
            </a:r>
          </a:p>
          <a:p>
            <a:r>
              <a:rPr lang="en-US" dirty="0"/>
              <a:t>Inventions contrary to well established natural laws </a:t>
            </a:r>
          </a:p>
          <a:p>
            <a:r>
              <a:rPr lang="en-US" dirty="0"/>
              <a:t>Machine that gives more than 100% performance</a:t>
            </a:r>
          </a:p>
          <a:p>
            <a:r>
              <a:rPr lang="en-US" dirty="0"/>
              <a:t>Machine that gives output without input (perpetual motion)</a:t>
            </a:r>
            <a:endParaRPr lang="en-GB" dirty="0"/>
          </a:p>
        </p:txBody>
      </p:sp>
      <p:pic>
        <p:nvPicPr>
          <p:cNvPr id="9" name="Picture 8">
            <a:extLst>
              <a:ext uri="{FF2B5EF4-FFF2-40B4-BE49-F238E27FC236}">
                <a16:creationId xmlns:a16="http://schemas.microsoft.com/office/drawing/2014/main" id="{BBF1A79E-A2BE-4DF8-874D-35CBD58CDCBB}"/>
              </a:ext>
            </a:extLst>
          </p:cNvPr>
          <p:cNvPicPr>
            <a:picLocks noChangeAspect="1"/>
          </p:cNvPicPr>
          <p:nvPr/>
        </p:nvPicPr>
        <p:blipFill>
          <a:blip r:embed="rId2"/>
          <a:stretch>
            <a:fillRect/>
          </a:stretch>
        </p:blipFill>
        <p:spPr>
          <a:xfrm>
            <a:off x="3790903" y="4078032"/>
            <a:ext cx="2390775" cy="2295525"/>
          </a:xfrm>
          <a:prstGeom prst="rect">
            <a:avLst/>
          </a:prstGeom>
        </p:spPr>
      </p:pic>
      <p:pic>
        <p:nvPicPr>
          <p:cNvPr id="10" name="Picture 9">
            <a:extLst>
              <a:ext uri="{FF2B5EF4-FFF2-40B4-BE49-F238E27FC236}">
                <a16:creationId xmlns:a16="http://schemas.microsoft.com/office/drawing/2014/main" id="{A7B56D29-E346-48AE-8487-86FC066D69DB}"/>
              </a:ext>
            </a:extLst>
          </p:cNvPr>
          <p:cNvPicPr>
            <a:picLocks noChangeAspect="1"/>
          </p:cNvPicPr>
          <p:nvPr/>
        </p:nvPicPr>
        <p:blipFill>
          <a:blip r:embed="rId3"/>
          <a:stretch>
            <a:fillRect/>
          </a:stretch>
        </p:blipFill>
        <p:spPr>
          <a:xfrm>
            <a:off x="7901847" y="2477832"/>
            <a:ext cx="3038475" cy="3895725"/>
          </a:xfrm>
          <a:prstGeom prst="rect">
            <a:avLst/>
          </a:prstGeom>
        </p:spPr>
      </p:pic>
    </p:spTree>
    <p:extLst>
      <p:ext uri="{BB962C8B-B14F-4D97-AF65-F5344CB8AC3E}">
        <p14:creationId xmlns:p14="http://schemas.microsoft.com/office/powerpoint/2010/main" val="8719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lstStyle/>
          <a:p>
            <a:r>
              <a:rPr lang="en-US" dirty="0"/>
              <a:t>Commercial exploitation  or primary use of inventions, which is Contrary to public order or Morality</a:t>
            </a:r>
          </a:p>
          <a:p>
            <a:r>
              <a:rPr lang="en-GB" dirty="0"/>
              <a:t>Examples</a:t>
            </a:r>
          </a:p>
          <a:p>
            <a:pPr lvl="1"/>
            <a:r>
              <a:rPr lang="en-GB" dirty="0"/>
              <a:t>Gambling machine </a:t>
            </a:r>
          </a:p>
          <a:p>
            <a:pPr lvl="1"/>
            <a:r>
              <a:rPr lang="en-US" dirty="0"/>
              <a:t>Any device, apparatus or machine or method for committing theft/burglary</a:t>
            </a:r>
          </a:p>
          <a:p>
            <a:pPr lvl="1"/>
            <a:r>
              <a:rPr lang="en-US" dirty="0"/>
              <a:t>Any machine or method for counterfeiting of currency notes</a:t>
            </a:r>
            <a:endParaRPr lang="en-GB" dirty="0"/>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3 (B)</a:t>
            </a:r>
          </a:p>
        </p:txBody>
      </p:sp>
    </p:spTree>
    <p:extLst>
      <p:ext uri="{BB962C8B-B14F-4D97-AF65-F5344CB8AC3E}">
        <p14:creationId xmlns:p14="http://schemas.microsoft.com/office/powerpoint/2010/main" val="42696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2826-B7A0-4A5F-BBD4-C88C7E86BFBB}"/>
              </a:ext>
            </a:extLst>
          </p:cNvPr>
          <p:cNvSpPr>
            <a:spLocks noGrp="1"/>
          </p:cNvSpPr>
          <p:nvPr>
            <p:ph type="title"/>
          </p:nvPr>
        </p:nvSpPr>
        <p:spPr/>
        <p:txBody>
          <a:bodyPr/>
          <a:lstStyle/>
          <a:p>
            <a:r>
              <a:rPr lang="en-IN" dirty="0"/>
              <a:t>Intangible Property</a:t>
            </a:r>
          </a:p>
        </p:txBody>
      </p:sp>
      <p:pic>
        <p:nvPicPr>
          <p:cNvPr id="4" name="Picture 3">
            <a:extLst>
              <a:ext uri="{FF2B5EF4-FFF2-40B4-BE49-F238E27FC236}">
                <a16:creationId xmlns:a16="http://schemas.microsoft.com/office/drawing/2014/main" id="{4F846FA2-8599-4228-BCBD-AAC6076C06CD}"/>
              </a:ext>
            </a:extLst>
          </p:cNvPr>
          <p:cNvPicPr>
            <a:picLocks noChangeAspect="1"/>
          </p:cNvPicPr>
          <p:nvPr/>
        </p:nvPicPr>
        <p:blipFill>
          <a:blip r:embed="rId2"/>
          <a:stretch>
            <a:fillRect/>
          </a:stretch>
        </p:blipFill>
        <p:spPr>
          <a:xfrm>
            <a:off x="1589302" y="1727000"/>
            <a:ext cx="3840827" cy="3740813"/>
          </a:xfrm>
          <a:prstGeom prst="rect">
            <a:avLst/>
          </a:prstGeom>
        </p:spPr>
      </p:pic>
      <p:pic>
        <p:nvPicPr>
          <p:cNvPr id="5" name="Picture 14" descr="Image result for idea .png">
            <a:extLst>
              <a:ext uri="{FF2B5EF4-FFF2-40B4-BE49-F238E27FC236}">
                <a16:creationId xmlns:a16="http://schemas.microsoft.com/office/drawing/2014/main" id="{284FE938-C470-4A5D-B313-222DB3B10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2" y="1854135"/>
            <a:ext cx="2949187" cy="348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5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lstStyle/>
          <a:p>
            <a:r>
              <a:rPr lang="en-US" dirty="0"/>
              <a:t>Mere Discovery of a </a:t>
            </a:r>
            <a:r>
              <a:rPr lang="en-US" dirty="0">
                <a:solidFill>
                  <a:srgbClr val="FF0000"/>
                </a:solidFill>
              </a:rPr>
              <a:t>Scientific Principle</a:t>
            </a:r>
            <a:r>
              <a:rPr lang="en-US" dirty="0"/>
              <a:t> or </a:t>
            </a:r>
            <a:r>
              <a:rPr lang="en-US" dirty="0">
                <a:solidFill>
                  <a:srgbClr val="FF0000"/>
                </a:solidFill>
              </a:rPr>
              <a:t>formulation</a:t>
            </a:r>
            <a:r>
              <a:rPr lang="en-US" dirty="0"/>
              <a:t> of an Abstract Theory or discovery of any </a:t>
            </a:r>
            <a:r>
              <a:rPr lang="en-US" dirty="0">
                <a:solidFill>
                  <a:srgbClr val="FF0000"/>
                </a:solidFill>
              </a:rPr>
              <a:t>living thing </a:t>
            </a:r>
            <a:r>
              <a:rPr lang="en-US" dirty="0"/>
              <a:t>or discovery of </a:t>
            </a:r>
            <a:r>
              <a:rPr lang="en-US" dirty="0">
                <a:solidFill>
                  <a:srgbClr val="FF0000"/>
                </a:solidFill>
              </a:rPr>
              <a:t>non–living substance </a:t>
            </a:r>
            <a:r>
              <a:rPr lang="en-US" dirty="0"/>
              <a:t>occurring in nature.</a:t>
            </a:r>
          </a:p>
          <a:p>
            <a:r>
              <a:rPr lang="en-US" dirty="0"/>
              <a:t>Examples</a:t>
            </a:r>
          </a:p>
          <a:p>
            <a:pPr lvl="1"/>
            <a:r>
              <a:rPr lang="en-US" dirty="0"/>
              <a:t>Newton’s law </a:t>
            </a:r>
          </a:p>
          <a:p>
            <a:pPr lvl="1"/>
            <a:r>
              <a:rPr lang="en-US" dirty="0"/>
              <a:t>Discovery of micro-organism </a:t>
            </a:r>
          </a:p>
          <a:p>
            <a:pPr lvl="1"/>
            <a:r>
              <a:rPr lang="en-US" dirty="0"/>
              <a:t>Discovery of natural gas</a:t>
            </a:r>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3 (C)</a:t>
            </a:r>
          </a:p>
        </p:txBody>
      </p:sp>
      <p:pic>
        <p:nvPicPr>
          <p:cNvPr id="2" name="Picture 1">
            <a:extLst>
              <a:ext uri="{FF2B5EF4-FFF2-40B4-BE49-F238E27FC236}">
                <a16:creationId xmlns:a16="http://schemas.microsoft.com/office/drawing/2014/main" id="{1A78F055-6969-467C-9B68-539EF78059D1}"/>
              </a:ext>
            </a:extLst>
          </p:cNvPr>
          <p:cNvPicPr>
            <a:picLocks noChangeAspect="1"/>
          </p:cNvPicPr>
          <p:nvPr/>
        </p:nvPicPr>
        <p:blipFill>
          <a:blip r:embed="rId2"/>
          <a:stretch>
            <a:fillRect/>
          </a:stretch>
        </p:blipFill>
        <p:spPr>
          <a:xfrm>
            <a:off x="8005254" y="3736467"/>
            <a:ext cx="2857500" cy="2143125"/>
          </a:xfrm>
          <a:prstGeom prst="rect">
            <a:avLst/>
          </a:prstGeom>
        </p:spPr>
      </p:pic>
    </p:spTree>
    <p:extLst>
      <p:ext uri="{BB962C8B-B14F-4D97-AF65-F5344CB8AC3E}">
        <p14:creationId xmlns:p14="http://schemas.microsoft.com/office/powerpoint/2010/main" val="56052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lstStyle/>
          <a:p>
            <a:r>
              <a:rPr lang="en-US" dirty="0"/>
              <a:t>Mere arrangement or re-arrangement or  duplication of known devices, each functioning independently of one another  in a known way</a:t>
            </a:r>
          </a:p>
          <a:p>
            <a:r>
              <a:rPr lang="en-US" dirty="0"/>
              <a:t>Examples</a:t>
            </a:r>
          </a:p>
          <a:p>
            <a:pPr lvl="1"/>
            <a:r>
              <a:rPr lang="en-US" dirty="0"/>
              <a:t>A Bucket fitted with torch</a:t>
            </a:r>
          </a:p>
          <a:p>
            <a:pPr lvl="1"/>
            <a:r>
              <a:rPr lang="en-US" dirty="0"/>
              <a:t>An Umbrella with fan</a:t>
            </a:r>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3 (f)</a:t>
            </a:r>
          </a:p>
        </p:txBody>
      </p:sp>
      <p:pic>
        <p:nvPicPr>
          <p:cNvPr id="5" name="Picture 4">
            <a:extLst>
              <a:ext uri="{FF2B5EF4-FFF2-40B4-BE49-F238E27FC236}">
                <a16:creationId xmlns:a16="http://schemas.microsoft.com/office/drawing/2014/main" id="{08629BB3-61E4-41C9-926A-78DE08D9926D}"/>
              </a:ext>
            </a:extLst>
          </p:cNvPr>
          <p:cNvPicPr>
            <a:picLocks noChangeAspect="1"/>
          </p:cNvPicPr>
          <p:nvPr/>
        </p:nvPicPr>
        <p:blipFill>
          <a:blip r:embed="rId2"/>
          <a:stretch>
            <a:fillRect/>
          </a:stretch>
        </p:blipFill>
        <p:spPr>
          <a:xfrm>
            <a:off x="8024258" y="3993642"/>
            <a:ext cx="2428875" cy="1885950"/>
          </a:xfrm>
          <a:prstGeom prst="rect">
            <a:avLst/>
          </a:prstGeom>
        </p:spPr>
      </p:pic>
    </p:spTree>
    <p:extLst>
      <p:ext uri="{BB962C8B-B14F-4D97-AF65-F5344CB8AC3E}">
        <p14:creationId xmlns:p14="http://schemas.microsoft.com/office/powerpoint/2010/main" val="218989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lstStyle/>
          <a:p>
            <a:r>
              <a:rPr lang="en-US" dirty="0"/>
              <a:t>Mathematical method or business method or algorithms or computer program per se</a:t>
            </a:r>
          </a:p>
          <a:p>
            <a:r>
              <a:rPr lang="en-US" dirty="0"/>
              <a:t>Examples</a:t>
            </a:r>
          </a:p>
          <a:p>
            <a:pPr lvl="1"/>
            <a:r>
              <a:rPr lang="en-US" dirty="0"/>
              <a:t>Computer program by itself</a:t>
            </a:r>
          </a:p>
          <a:p>
            <a:pPr lvl="1"/>
            <a:r>
              <a:rPr lang="en-US" dirty="0"/>
              <a:t>Combination of hardware and software</a:t>
            </a:r>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3 (k)</a:t>
            </a:r>
          </a:p>
        </p:txBody>
      </p:sp>
    </p:spTree>
    <p:extLst>
      <p:ext uri="{BB962C8B-B14F-4D97-AF65-F5344CB8AC3E}">
        <p14:creationId xmlns:p14="http://schemas.microsoft.com/office/powerpoint/2010/main" val="161425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lstStyle/>
          <a:p>
            <a:r>
              <a:rPr lang="en-US" dirty="0"/>
              <a:t>Presentation of information </a:t>
            </a:r>
          </a:p>
          <a:p>
            <a:r>
              <a:rPr lang="en-US" dirty="0"/>
              <a:t>Examples</a:t>
            </a:r>
          </a:p>
          <a:p>
            <a:pPr lvl="1"/>
            <a:r>
              <a:rPr lang="en-US" dirty="0"/>
              <a:t>Any manner or method of expressing information whether by </a:t>
            </a:r>
          </a:p>
          <a:p>
            <a:pPr lvl="2"/>
            <a:r>
              <a:rPr lang="en-US" dirty="0"/>
              <a:t>spoken words </a:t>
            </a:r>
          </a:p>
          <a:p>
            <a:pPr lvl="2"/>
            <a:r>
              <a:rPr lang="en-US" dirty="0"/>
              <a:t>Visual display </a:t>
            </a:r>
          </a:p>
          <a:p>
            <a:pPr lvl="2"/>
            <a:r>
              <a:rPr lang="en-US" dirty="0"/>
              <a:t>symbols </a:t>
            </a:r>
          </a:p>
          <a:p>
            <a:pPr lvl="2"/>
            <a:r>
              <a:rPr lang="en-US" dirty="0"/>
              <a:t>diagrams</a:t>
            </a:r>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3 (N)</a:t>
            </a:r>
          </a:p>
        </p:txBody>
      </p:sp>
    </p:spTree>
    <p:extLst>
      <p:ext uri="{BB962C8B-B14F-4D97-AF65-F5344CB8AC3E}">
        <p14:creationId xmlns:p14="http://schemas.microsoft.com/office/powerpoint/2010/main" val="676750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normAutofit/>
          </a:bodyPr>
          <a:lstStyle/>
          <a:p>
            <a:r>
              <a:rPr lang="en-US" dirty="0"/>
              <a:t>Traditional Knowledge or an aggregation or duplication of known properties of traditionally known component or components</a:t>
            </a:r>
          </a:p>
          <a:p>
            <a:r>
              <a:rPr lang="en-US" dirty="0"/>
              <a:t>Examples</a:t>
            </a:r>
          </a:p>
          <a:p>
            <a:pPr lvl="1"/>
            <a:r>
              <a:rPr lang="en-US" dirty="0"/>
              <a:t>Traditional Knowledge already in public domain such as wound healing property of </a:t>
            </a:r>
            <a:r>
              <a:rPr lang="en-US" dirty="0" err="1"/>
              <a:t>Haldi</a:t>
            </a:r>
            <a:endParaRPr lang="en-US" dirty="0"/>
          </a:p>
          <a:p>
            <a:pPr lvl="1"/>
            <a:endParaRPr lang="en-US" dirty="0"/>
          </a:p>
          <a:p>
            <a:pPr lvl="1"/>
            <a:endParaRPr lang="en-US" dirty="0"/>
          </a:p>
          <a:p>
            <a:pPr marL="457200" lvl="1" indent="0">
              <a:buNone/>
            </a:pPr>
            <a:r>
              <a:rPr lang="en-US" dirty="0"/>
              <a:t>Note : Any value-addition using Traditional Knowledge leading to a new process or product ,which is novel with inventive step and industrial applicability,  cannot be patented</a:t>
            </a:r>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3 (P)</a:t>
            </a:r>
          </a:p>
        </p:txBody>
      </p:sp>
    </p:spTree>
    <p:extLst>
      <p:ext uri="{BB962C8B-B14F-4D97-AF65-F5344CB8AC3E}">
        <p14:creationId xmlns:p14="http://schemas.microsoft.com/office/powerpoint/2010/main" val="552865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662A8-D6D3-47A1-B045-69794C8E2DD8}"/>
              </a:ext>
            </a:extLst>
          </p:cNvPr>
          <p:cNvSpPr>
            <a:spLocks noGrp="1"/>
          </p:cNvSpPr>
          <p:nvPr>
            <p:ph idx="1"/>
          </p:nvPr>
        </p:nvSpPr>
        <p:spPr/>
        <p:txBody>
          <a:bodyPr>
            <a:normAutofit/>
          </a:bodyPr>
          <a:lstStyle/>
          <a:p>
            <a:r>
              <a:rPr lang="en-US" dirty="0"/>
              <a:t>Inventions falling within Section 20(1) of the Atomic Energy Act, 1962 are not patentable</a:t>
            </a:r>
          </a:p>
          <a:p>
            <a:r>
              <a:rPr lang="en-US" dirty="0"/>
              <a:t>Examples</a:t>
            </a:r>
          </a:p>
          <a:p>
            <a:pPr lvl="1"/>
            <a:r>
              <a:rPr lang="en-US" dirty="0"/>
              <a:t>Inventions relating to compounds of Uranium, Beryllium, Thorium, Plutonium, Radium, Graphite, Lithium and more as notified by Central Govt. from time to time.</a:t>
            </a:r>
          </a:p>
        </p:txBody>
      </p:sp>
      <p:sp>
        <p:nvSpPr>
          <p:cNvPr id="4" name="Title 6">
            <a:extLst>
              <a:ext uri="{FF2B5EF4-FFF2-40B4-BE49-F238E27FC236}">
                <a16:creationId xmlns:a16="http://schemas.microsoft.com/office/drawing/2014/main" id="{59F92A9D-8DF5-4258-BFA1-760100093B83}"/>
              </a:ext>
            </a:extLst>
          </p:cNvPr>
          <p:cNvSpPr>
            <a:spLocks noGrp="1"/>
          </p:cNvSpPr>
          <p:nvPr>
            <p:ph type="title"/>
          </p:nvPr>
        </p:nvSpPr>
        <p:spPr>
          <a:xfrm>
            <a:off x="1251678" y="382385"/>
            <a:ext cx="10178322" cy="1492132"/>
          </a:xfrm>
        </p:spPr>
        <p:txBody>
          <a:bodyPr/>
          <a:lstStyle/>
          <a:p>
            <a:r>
              <a:rPr lang="en-GB" dirty="0"/>
              <a:t>Section 4</a:t>
            </a:r>
          </a:p>
        </p:txBody>
      </p:sp>
    </p:spTree>
    <p:extLst>
      <p:ext uri="{BB962C8B-B14F-4D97-AF65-F5344CB8AC3E}">
        <p14:creationId xmlns:p14="http://schemas.microsoft.com/office/powerpoint/2010/main" val="386378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3B9C8E-4B40-46E7-96F2-DE3E478F98DD}"/>
              </a:ext>
            </a:extLst>
          </p:cNvPr>
          <p:cNvSpPr>
            <a:spLocks noGrp="1"/>
          </p:cNvSpPr>
          <p:nvPr>
            <p:ph type="title"/>
          </p:nvPr>
        </p:nvSpPr>
        <p:spPr/>
        <p:txBody>
          <a:bodyPr/>
          <a:lstStyle/>
          <a:p>
            <a:r>
              <a:rPr lang="en-IN" dirty="0"/>
              <a:t>Example</a:t>
            </a:r>
          </a:p>
        </p:txBody>
      </p:sp>
      <p:sp>
        <p:nvSpPr>
          <p:cNvPr id="6" name="Content Placeholder 5">
            <a:extLst>
              <a:ext uri="{FF2B5EF4-FFF2-40B4-BE49-F238E27FC236}">
                <a16:creationId xmlns:a16="http://schemas.microsoft.com/office/drawing/2014/main" id="{8F71A555-4C7D-45B3-A240-07FCD480BA0A}"/>
              </a:ext>
            </a:extLst>
          </p:cNvPr>
          <p:cNvSpPr>
            <a:spLocks noGrp="1"/>
          </p:cNvSpPr>
          <p:nvPr>
            <p:ph idx="1"/>
          </p:nvPr>
        </p:nvSpPr>
        <p:spPr>
          <a:xfrm>
            <a:off x="1251677" y="1632204"/>
            <a:ext cx="10178322" cy="3593591"/>
          </a:xfrm>
        </p:spPr>
        <p:txBody>
          <a:bodyPr>
            <a:normAutofit/>
          </a:bodyPr>
          <a:lstStyle/>
          <a:p>
            <a:pPr marL="0" indent="0" algn="ctr">
              <a:buNone/>
            </a:pPr>
            <a:r>
              <a:rPr lang="en-IN" sz="2400" b="1" dirty="0">
                <a:solidFill>
                  <a:schemeClr val="tx1"/>
                </a:solidFill>
                <a:latin typeface="Times New Roman" pitchFamily="18" charset="0"/>
                <a:cs typeface="Times New Roman" pitchFamily="18" charset="0"/>
              </a:rPr>
              <a:t>PROBLEM</a:t>
            </a:r>
          </a:p>
          <a:p>
            <a:pPr algn="just"/>
            <a:r>
              <a:rPr lang="en-IN" sz="2400" dirty="0">
                <a:solidFill>
                  <a:schemeClr val="tx1"/>
                </a:solidFill>
                <a:latin typeface="Times New Roman" pitchFamily="18" charset="0"/>
                <a:cs typeface="Times New Roman" pitchFamily="18" charset="0"/>
              </a:rPr>
              <a:t>In the case of conventional toothbrushes whose bristles have all needle like tapering tips, the bristles near tips becomes too flexible because they are too thin. On the other hand, in the case of toothbrushes whose bristle ends  being rounded or hemispherical, it is difficult to go into the spaces between teeth or boundary spaces between teeth and gums. Thus, it is difficult for conventional toothbrushes to clean up in every nook and corner in the mouth. </a:t>
            </a:r>
          </a:p>
        </p:txBody>
      </p:sp>
    </p:spTree>
    <p:extLst>
      <p:ext uri="{BB962C8B-B14F-4D97-AF65-F5344CB8AC3E}">
        <p14:creationId xmlns:p14="http://schemas.microsoft.com/office/powerpoint/2010/main" val="4078495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25C2-C10F-437E-8C99-A7407717BD11}"/>
              </a:ext>
            </a:extLst>
          </p:cNvPr>
          <p:cNvSpPr>
            <a:spLocks noGrp="1"/>
          </p:cNvSpPr>
          <p:nvPr>
            <p:ph type="title"/>
          </p:nvPr>
        </p:nvSpPr>
        <p:spPr/>
        <p:txBody>
          <a:bodyPr/>
          <a:lstStyle/>
          <a:p>
            <a:r>
              <a:rPr lang="en-IN" dirty="0"/>
              <a:t>Invention</a:t>
            </a:r>
          </a:p>
        </p:txBody>
      </p:sp>
      <p:sp>
        <p:nvSpPr>
          <p:cNvPr id="3" name="Content Placeholder 2">
            <a:extLst>
              <a:ext uri="{FF2B5EF4-FFF2-40B4-BE49-F238E27FC236}">
                <a16:creationId xmlns:a16="http://schemas.microsoft.com/office/drawing/2014/main" id="{DA619D0F-1EBA-4834-8853-7A0666510943}"/>
              </a:ext>
            </a:extLst>
          </p:cNvPr>
          <p:cNvSpPr>
            <a:spLocks noGrp="1"/>
          </p:cNvSpPr>
          <p:nvPr>
            <p:ph idx="1"/>
          </p:nvPr>
        </p:nvSpPr>
        <p:spPr/>
        <p:txBody>
          <a:bodyPr/>
          <a:lstStyle/>
          <a:p>
            <a:pPr algn="just"/>
            <a:r>
              <a:rPr lang="en-IN" sz="2400" dirty="0">
                <a:solidFill>
                  <a:schemeClr val="tx1"/>
                </a:solidFill>
                <a:latin typeface="Times New Roman" pitchFamily="18" charset="0"/>
                <a:cs typeface="Times New Roman" pitchFamily="18" charset="0"/>
              </a:rPr>
              <a:t>A  toothbrush comprising a block head having brush portion, a handle and a neck portion connecting said block head with the handle, wherein a part of said tufts of the brush portion are made up of filament with polygonal cross section, and the rest of the tufts are made up of sheath-core structural filament whose core material is covered with sheath material so that the cross section thereof is concentric circles.</a:t>
            </a:r>
            <a:endParaRPr lang="en-US" sz="2400" dirty="0">
              <a:solidFill>
                <a:schemeClr val="tx1"/>
              </a:solidFill>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3094281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C2676A-A08B-490D-B734-81BD93354958}"/>
              </a:ext>
            </a:extLst>
          </p:cNvPr>
          <p:cNvPicPr>
            <a:picLocks noChangeAspect="1" noChangeArrowheads="1"/>
          </p:cNvPicPr>
          <p:nvPr/>
        </p:nvPicPr>
        <p:blipFill>
          <a:blip r:embed="rId2" cstate="print"/>
          <a:srcRect/>
          <a:stretch>
            <a:fillRect/>
          </a:stretch>
        </p:blipFill>
        <p:spPr bwMode="auto">
          <a:xfrm>
            <a:off x="2723650" y="832457"/>
            <a:ext cx="2571768" cy="2279522"/>
          </a:xfrm>
          <a:prstGeom prst="rect">
            <a:avLst/>
          </a:prstGeom>
          <a:noFill/>
          <a:ln w="9525">
            <a:noFill/>
            <a:miter lim="800000"/>
            <a:headEnd/>
            <a:tailEnd/>
          </a:ln>
          <a:effectLst/>
        </p:spPr>
      </p:pic>
      <p:pic>
        <p:nvPicPr>
          <p:cNvPr id="5" name="Picture 3">
            <a:extLst>
              <a:ext uri="{FF2B5EF4-FFF2-40B4-BE49-F238E27FC236}">
                <a16:creationId xmlns:a16="http://schemas.microsoft.com/office/drawing/2014/main" id="{2987E25A-A4B2-44BF-994E-1381A918F15F}"/>
              </a:ext>
            </a:extLst>
          </p:cNvPr>
          <p:cNvPicPr>
            <a:picLocks noChangeAspect="1" noChangeArrowheads="1"/>
          </p:cNvPicPr>
          <p:nvPr/>
        </p:nvPicPr>
        <p:blipFill>
          <a:blip r:embed="rId3"/>
          <a:srcRect/>
          <a:stretch>
            <a:fillRect/>
          </a:stretch>
        </p:blipFill>
        <p:spPr bwMode="auto">
          <a:xfrm>
            <a:off x="2187865" y="3541541"/>
            <a:ext cx="3643338" cy="2595561"/>
          </a:xfrm>
          <a:prstGeom prst="rect">
            <a:avLst/>
          </a:prstGeom>
          <a:noFill/>
          <a:ln w="9525">
            <a:noFill/>
            <a:miter lim="800000"/>
            <a:headEnd/>
            <a:tailEnd/>
          </a:ln>
          <a:effectLst/>
        </p:spPr>
      </p:pic>
      <p:pic>
        <p:nvPicPr>
          <p:cNvPr id="6" name="Picture 4">
            <a:extLst>
              <a:ext uri="{FF2B5EF4-FFF2-40B4-BE49-F238E27FC236}">
                <a16:creationId xmlns:a16="http://schemas.microsoft.com/office/drawing/2014/main" id="{F844CCD7-C979-4731-8AA6-1278680438D5}"/>
              </a:ext>
            </a:extLst>
          </p:cNvPr>
          <p:cNvPicPr>
            <a:picLocks noChangeAspect="1" noChangeArrowheads="1"/>
          </p:cNvPicPr>
          <p:nvPr/>
        </p:nvPicPr>
        <p:blipFill>
          <a:blip r:embed="rId4"/>
          <a:srcRect/>
          <a:stretch>
            <a:fillRect/>
          </a:stretch>
        </p:blipFill>
        <p:spPr bwMode="auto">
          <a:xfrm>
            <a:off x="7860103" y="1018106"/>
            <a:ext cx="1785949" cy="2093873"/>
          </a:xfrm>
          <a:prstGeom prst="rect">
            <a:avLst/>
          </a:prstGeom>
          <a:noFill/>
          <a:ln w="9525">
            <a:noFill/>
            <a:miter lim="800000"/>
            <a:headEnd/>
            <a:tailEnd/>
          </a:ln>
          <a:effectLst/>
        </p:spPr>
      </p:pic>
      <p:pic>
        <p:nvPicPr>
          <p:cNvPr id="7" name="Picture 5">
            <a:extLst>
              <a:ext uri="{FF2B5EF4-FFF2-40B4-BE49-F238E27FC236}">
                <a16:creationId xmlns:a16="http://schemas.microsoft.com/office/drawing/2014/main" id="{B0E74CA6-6C3C-464E-8257-6E30D37F7F6C}"/>
              </a:ext>
            </a:extLst>
          </p:cNvPr>
          <p:cNvPicPr>
            <a:picLocks noChangeAspect="1" noChangeArrowheads="1"/>
          </p:cNvPicPr>
          <p:nvPr/>
        </p:nvPicPr>
        <p:blipFill>
          <a:blip r:embed="rId5"/>
          <a:srcRect/>
          <a:stretch>
            <a:fillRect/>
          </a:stretch>
        </p:blipFill>
        <p:spPr bwMode="auto">
          <a:xfrm>
            <a:off x="6917134" y="3719836"/>
            <a:ext cx="3671889" cy="2238970"/>
          </a:xfrm>
          <a:prstGeom prst="rect">
            <a:avLst/>
          </a:prstGeom>
          <a:noFill/>
          <a:ln w="9525">
            <a:noFill/>
            <a:miter lim="800000"/>
            <a:headEnd/>
            <a:tailEnd/>
          </a:ln>
          <a:effectLst/>
        </p:spPr>
      </p:pic>
    </p:spTree>
    <p:extLst>
      <p:ext uri="{BB962C8B-B14F-4D97-AF65-F5344CB8AC3E}">
        <p14:creationId xmlns:p14="http://schemas.microsoft.com/office/powerpoint/2010/main" val="380818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B8DF-04A2-40C0-85E9-0E8535393B41}"/>
              </a:ext>
            </a:extLst>
          </p:cNvPr>
          <p:cNvSpPr>
            <a:spLocks noGrp="1"/>
          </p:cNvSpPr>
          <p:nvPr>
            <p:ph type="title"/>
          </p:nvPr>
        </p:nvSpPr>
        <p:spPr>
          <a:xfrm>
            <a:off x="1251678" y="382385"/>
            <a:ext cx="10178322" cy="939978"/>
          </a:xfrm>
        </p:spPr>
        <p:txBody>
          <a:bodyPr/>
          <a:lstStyle/>
          <a:p>
            <a:r>
              <a:rPr lang="en-IN" dirty="0"/>
              <a:t>Is It Patentable</a:t>
            </a:r>
          </a:p>
        </p:txBody>
      </p:sp>
      <p:sp>
        <p:nvSpPr>
          <p:cNvPr id="3" name="Content Placeholder 2">
            <a:extLst>
              <a:ext uri="{FF2B5EF4-FFF2-40B4-BE49-F238E27FC236}">
                <a16:creationId xmlns:a16="http://schemas.microsoft.com/office/drawing/2014/main" id="{BDE4BC7D-A2D3-47B3-A552-361958AED610}"/>
              </a:ext>
            </a:extLst>
          </p:cNvPr>
          <p:cNvSpPr>
            <a:spLocks noGrp="1"/>
          </p:cNvSpPr>
          <p:nvPr>
            <p:ph idx="1"/>
          </p:nvPr>
        </p:nvSpPr>
        <p:spPr>
          <a:xfrm>
            <a:off x="1251678" y="1322363"/>
            <a:ext cx="10178322" cy="4557229"/>
          </a:xfrm>
        </p:spPr>
        <p:txBody>
          <a:bodyPr/>
          <a:lstStyle/>
          <a:p>
            <a:pPr marL="0" lvl="0" indent="0">
              <a:spcBef>
                <a:spcPts val="600"/>
              </a:spcBef>
              <a:buClr>
                <a:srgbClr val="3891A7"/>
              </a:buClr>
              <a:buSzPct val="80000"/>
              <a:buNone/>
              <a:defRPr/>
            </a:pPr>
            <a:r>
              <a:rPr lang="en-US" dirty="0" err="1">
                <a:solidFill>
                  <a:prstClr val="black"/>
                </a:solidFill>
                <a:latin typeface="Times New Roman" pitchFamily="18" charset="0"/>
              </a:rPr>
              <a:t>i</a:t>
            </a:r>
            <a:r>
              <a:rPr lang="en-US" dirty="0">
                <a:solidFill>
                  <a:prstClr val="black"/>
                </a:solidFill>
                <a:latin typeface="Times New Roman" pitchFamily="18" charset="0"/>
              </a:rPr>
              <a:t>) What problem does the invention address?</a:t>
            </a:r>
          </a:p>
          <a:p>
            <a:pPr marL="0" lvl="0" indent="0">
              <a:spcBef>
                <a:spcPts val="600"/>
              </a:spcBef>
              <a:buClr>
                <a:srgbClr val="3891A7"/>
              </a:buClr>
              <a:buSzPct val="80000"/>
              <a:buNone/>
              <a:defRPr/>
            </a:pPr>
            <a:r>
              <a:rPr lang="en-US" dirty="0">
                <a:solidFill>
                  <a:prstClr val="black"/>
                </a:solidFill>
                <a:latin typeface="Times New Roman" pitchFamily="18" charset="0"/>
                <a:sym typeface="Wingdings" pitchFamily="2" charset="2"/>
              </a:rPr>
              <a:t></a:t>
            </a:r>
            <a:r>
              <a:rPr lang="en-US" dirty="0">
                <a:solidFill>
                  <a:prstClr val="black"/>
                </a:solidFill>
                <a:latin typeface="Times New Roman" pitchFamily="18" charset="0"/>
              </a:rPr>
              <a:t> It address the problem of improper cleaning of teeth and gums</a:t>
            </a:r>
          </a:p>
          <a:p>
            <a:pPr marL="0" lvl="0" indent="0">
              <a:spcBef>
                <a:spcPts val="600"/>
              </a:spcBef>
              <a:buClr>
                <a:srgbClr val="3891A7"/>
              </a:buClr>
              <a:buSzPct val="80000"/>
              <a:buNone/>
              <a:defRPr/>
            </a:pPr>
            <a:r>
              <a:rPr lang="en-US" dirty="0">
                <a:solidFill>
                  <a:prstClr val="black"/>
                </a:solidFill>
                <a:latin typeface="Times New Roman" pitchFamily="18" charset="0"/>
              </a:rPr>
              <a:t>ii) What is the invention?</a:t>
            </a:r>
          </a:p>
          <a:p>
            <a:pPr marL="0" lvl="0" indent="0">
              <a:spcBef>
                <a:spcPts val="600"/>
              </a:spcBef>
              <a:buClr>
                <a:srgbClr val="3891A7"/>
              </a:buClr>
              <a:buSzPct val="80000"/>
              <a:buNone/>
              <a:defRPr/>
            </a:pPr>
            <a:r>
              <a:rPr lang="en-US" dirty="0">
                <a:solidFill>
                  <a:prstClr val="black"/>
                </a:solidFill>
                <a:latin typeface="Times New Roman" pitchFamily="18" charset="0"/>
                <a:sym typeface="Wingdings" pitchFamily="2" charset="2"/>
              </a:rPr>
              <a:t></a:t>
            </a:r>
            <a:r>
              <a:rPr lang="en-US" dirty="0">
                <a:solidFill>
                  <a:prstClr val="black"/>
                </a:solidFill>
                <a:latin typeface="Times New Roman" pitchFamily="18" charset="0"/>
              </a:rPr>
              <a:t> A toothbrush comprising of -</a:t>
            </a:r>
            <a:r>
              <a:rPr lang="en-IN" dirty="0">
                <a:solidFill>
                  <a:schemeClr val="tx1"/>
                </a:solidFill>
                <a:latin typeface="Times New Roman" pitchFamily="18" charset="0"/>
                <a:cs typeface="Times New Roman" pitchFamily="18" charset="0"/>
              </a:rPr>
              <a:t>peripheral filaments with polygonal cross section-sheath-core structural filament whose core material is covered with sheath material so that the so that the cross section thereof is concentric circles.</a:t>
            </a:r>
            <a:r>
              <a:rPr lang="en-US" dirty="0">
                <a:solidFill>
                  <a:prstClr val="black"/>
                </a:solidFill>
                <a:latin typeface="Times New Roman" pitchFamily="18" charset="0"/>
                <a:sym typeface="Wingdings" pitchFamily="2" charset="2"/>
              </a:rPr>
              <a:t>			          </a:t>
            </a:r>
            <a:endParaRPr lang="en-US" dirty="0">
              <a:solidFill>
                <a:prstClr val="black"/>
              </a:solidFill>
              <a:latin typeface="Times New Roman" pitchFamily="18" charset="0"/>
            </a:endParaRPr>
          </a:p>
          <a:p>
            <a:pPr marL="0" lvl="0" indent="0">
              <a:spcBef>
                <a:spcPts val="600"/>
              </a:spcBef>
              <a:buClr>
                <a:srgbClr val="3891A7"/>
              </a:buClr>
              <a:buSzPct val="80000"/>
              <a:buNone/>
              <a:defRPr/>
            </a:pPr>
            <a:r>
              <a:rPr lang="en-US" dirty="0">
                <a:solidFill>
                  <a:prstClr val="black"/>
                </a:solidFill>
                <a:latin typeface="Times New Roman" pitchFamily="18" charset="0"/>
              </a:rPr>
              <a:t>iii) What does the invention do?</a:t>
            </a:r>
          </a:p>
          <a:p>
            <a:pPr marL="0" lvl="0" indent="0">
              <a:spcBef>
                <a:spcPts val="600"/>
              </a:spcBef>
              <a:buClr>
                <a:srgbClr val="3891A7"/>
              </a:buClr>
              <a:buSzPct val="80000"/>
              <a:buNone/>
              <a:defRPr/>
            </a:pPr>
            <a:r>
              <a:rPr lang="en-US" dirty="0">
                <a:solidFill>
                  <a:prstClr val="black"/>
                </a:solidFill>
                <a:latin typeface="Times New Roman" pitchFamily="18" charset="0"/>
                <a:sym typeface="Wingdings" pitchFamily="2" charset="2"/>
              </a:rPr>
              <a:t></a:t>
            </a:r>
            <a:r>
              <a:rPr lang="en-US" dirty="0">
                <a:solidFill>
                  <a:prstClr val="black"/>
                </a:solidFill>
                <a:latin typeface="Times New Roman" pitchFamily="18" charset="0"/>
              </a:rPr>
              <a:t> It provides a better cleaning between the teeth and on the teeth surface</a:t>
            </a:r>
          </a:p>
        </p:txBody>
      </p:sp>
      <p:sp>
        <p:nvSpPr>
          <p:cNvPr id="4" name="TextBox 3">
            <a:extLst>
              <a:ext uri="{FF2B5EF4-FFF2-40B4-BE49-F238E27FC236}">
                <a16:creationId xmlns:a16="http://schemas.microsoft.com/office/drawing/2014/main" id="{45555EC6-4154-407A-8996-E13FB450822D}"/>
              </a:ext>
            </a:extLst>
          </p:cNvPr>
          <p:cNvSpPr txBox="1"/>
          <p:nvPr/>
        </p:nvSpPr>
        <p:spPr>
          <a:xfrm>
            <a:off x="1160997" y="5521508"/>
            <a:ext cx="9870005" cy="954107"/>
          </a:xfrm>
          <a:prstGeom prst="rect">
            <a:avLst/>
          </a:prstGeom>
          <a:noFill/>
        </p:spPr>
        <p:txBody>
          <a:bodyPr wrap="square" rtlCol="0">
            <a:spAutoFit/>
          </a:bodyPr>
          <a:lstStyle/>
          <a:p>
            <a:r>
              <a:rPr lang="en-IN" sz="2000" dirty="0">
                <a:latin typeface="Times New Roman" pitchFamily="18" charset="0"/>
                <a:cs typeface="Times New Roman" pitchFamily="18" charset="0"/>
              </a:rPr>
              <a:t>FYI : There are total 3074 patents related to Brush in India as on 31 July, 2021</a:t>
            </a:r>
          </a:p>
          <a:p>
            <a:endParaRPr lang="en-IN" sz="2000" dirty="0">
              <a:latin typeface="Times New Roman" pitchFamily="18" charset="0"/>
              <a:cs typeface="Times New Roman" pitchFamily="18" charset="0"/>
            </a:endParaRPr>
          </a:p>
          <a:p>
            <a:pPr algn="r"/>
            <a:r>
              <a:rPr lang="en-IN" sz="1600" dirty="0">
                <a:latin typeface="Times New Roman" pitchFamily="18" charset="0"/>
                <a:cs typeface="Times New Roman" pitchFamily="18" charset="0"/>
              </a:rPr>
              <a:t>Source: https://ipindiaservices.gov.in/PublicSearch/PublicationSearch/Search</a:t>
            </a:r>
          </a:p>
        </p:txBody>
      </p:sp>
    </p:spTree>
    <p:extLst>
      <p:ext uri="{BB962C8B-B14F-4D97-AF65-F5344CB8AC3E}">
        <p14:creationId xmlns:p14="http://schemas.microsoft.com/office/powerpoint/2010/main" val="188316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79AF-0E73-4268-99F1-7C73C3F98C2E}"/>
              </a:ext>
            </a:extLst>
          </p:cNvPr>
          <p:cNvSpPr>
            <a:spLocks noGrp="1"/>
          </p:cNvSpPr>
          <p:nvPr>
            <p:ph type="title"/>
          </p:nvPr>
        </p:nvSpPr>
        <p:spPr/>
        <p:txBody>
          <a:bodyPr/>
          <a:lstStyle/>
          <a:p>
            <a:r>
              <a:rPr lang="en-IN" dirty="0"/>
              <a:t>Difference Between Tangible and Intangible Property</a:t>
            </a:r>
          </a:p>
        </p:txBody>
      </p:sp>
      <p:sp>
        <p:nvSpPr>
          <p:cNvPr id="9" name="Rectangle 1027">
            <a:extLst>
              <a:ext uri="{FF2B5EF4-FFF2-40B4-BE49-F238E27FC236}">
                <a16:creationId xmlns:a16="http://schemas.microsoft.com/office/drawing/2014/main" id="{E8AAA289-8A9C-4CD3-A000-38D52CAFF754}"/>
              </a:ext>
            </a:extLst>
          </p:cNvPr>
          <p:cNvSpPr>
            <a:spLocks noGrp="1" noChangeArrowheads="1"/>
          </p:cNvSpPr>
          <p:nvPr>
            <p:ph idx="1"/>
          </p:nvPr>
        </p:nvSpPr>
        <p:spPr bwMode="auto">
          <a:xfrm>
            <a:off x="1540813" y="2303668"/>
            <a:ext cx="3581400" cy="3442864"/>
          </a:xfrm>
          <a:prstGeom prst="rect">
            <a:avLst/>
          </a:prstGeom>
          <a:noFill/>
          <a:ln w="9525">
            <a:solidFill>
              <a:schemeClr val="tx1"/>
            </a:solidFill>
            <a:miter lim="800000"/>
            <a:headEnd/>
            <a:tailEnd/>
          </a:ln>
        </p:spPr>
        <p:txBody>
          <a:bodyPr lIns="101407" tIns="50703" rIns="101407" bIns="50703">
            <a:normAutofit lnSpcReduction="10000"/>
          </a:bodyPr>
          <a:lstStyle/>
          <a:p>
            <a:pPr marL="0" indent="0" algn="ctr" defTabSz="1014413" eaLnBrk="0" hangingPunct="0">
              <a:spcBef>
                <a:spcPct val="20000"/>
              </a:spcBef>
              <a:buNone/>
            </a:pPr>
            <a:r>
              <a:rPr lang="en-US" sz="3200" b="1" dirty="0">
                <a:solidFill>
                  <a:srgbClr val="FF0000"/>
                </a:solidFill>
                <a:latin typeface="Times New Roman" pitchFamily="18" charset="0"/>
              </a:rPr>
              <a:t>Tangible</a:t>
            </a:r>
          </a:p>
          <a:p>
            <a:pPr marL="0" indent="0" algn="ctr" defTabSz="1014413" eaLnBrk="0" hangingPunct="0">
              <a:spcBef>
                <a:spcPct val="20000"/>
              </a:spcBef>
              <a:buNone/>
            </a:pPr>
            <a:endParaRPr lang="en-US" sz="1800" b="1" dirty="0">
              <a:solidFill>
                <a:srgbClr val="FF0000"/>
              </a:solidFill>
              <a:latin typeface="Times New Roman" pitchFamily="18" charset="0"/>
            </a:endParaRPr>
          </a:p>
          <a:p>
            <a:pPr marL="363538" indent="-269875" defTabSz="1014413" eaLnBrk="0" hangingPunct="0">
              <a:spcBef>
                <a:spcPct val="20000"/>
              </a:spcBef>
              <a:buFontTx/>
              <a:buChar char="•"/>
            </a:pPr>
            <a:r>
              <a:rPr lang="en-US" sz="2400" dirty="0">
                <a:solidFill>
                  <a:schemeClr val="tx1"/>
                </a:solidFill>
                <a:latin typeface="Times New Roman" pitchFamily="18" charset="0"/>
              </a:rPr>
              <a:t>That which can be </a:t>
            </a:r>
            <a:r>
              <a:rPr lang="en-US" sz="2400" b="1" dirty="0">
                <a:solidFill>
                  <a:schemeClr val="tx1"/>
                </a:solidFill>
                <a:latin typeface="Times New Roman" pitchFamily="18" charset="0"/>
              </a:rPr>
              <a:t>measured, touched &amp; have physical forms</a:t>
            </a:r>
          </a:p>
          <a:p>
            <a:pPr marL="363538" indent="-269875" defTabSz="1014413" eaLnBrk="0" hangingPunct="0">
              <a:spcBef>
                <a:spcPct val="20000"/>
              </a:spcBef>
            </a:pPr>
            <a:r>
              <a:rPr lang="en-US" sz="2400" dirty="0">
                <a:solidFill>
                  <a:schemeClr val="tx1"/>
                </a:solidFill>
                <a:latin typeface="Times New Roman" pitchFamily="18" charset="0"/>
              </a:rPr>
              <a:t>E.g. Currency, Gold, House, land, industry etc.</a:t>
            </a:r>
          </a:p>
          <a:p>
            <a:pPr marL="381000" indent="-381000" algn="ctr" defTabSz="1014413" eaLnBrk="0" hangingPunct="0">
              <a:spcBef>
                <a:spcPct val="20000"/>
              </a:spcBef>
            </a:pPr>
            <a:endParaRPr lang="en-US" sz="2400" dirty="0">
              <a:latin typeface="Times New Roman" pitchFamily="18" charset="0"/>
            </a:endParaRPr>
          </a:p>
        </p:txBody>
      </p:sp>
      <p:sp>
        <p:nvSpPr>
          <p:cNvPr id="10" name="Rectangle 1028">
            <a:extLst>
              <a:ext uri="{FF2B5EF4-FFF2-40B4-BE49-F238E27FC236}">
                <a16:creationId xmlns:a16="http://schemas.microsoft.com/office/drawing/2014/main" id="{172D472C-4221-4F8C-AE9C-FAECC3689C3C}"/>
              </a:ext>
            </a:extLst>
          </p:cNvPr>
          <p:cNvSpPr>
            <a:spLocks noChangeArrowheads="1"/>
          </p:cNvSpPr>
          <p:nvPr/>
        </p:nvSpPr>
        <p:spPr bwMode="auto">
          <a:xfrm>
            <a:off x="6340839" y="2303668"/>
            <a:ext cx="4032448" cy="3429000"/>
          </a:xfrm>
          <a:prstGeom prst="rect">
            <a:avLst/>
          </a:prstGeom>
          <a:noFill/>
          <a:ln w="9525">
            <a:solidFill>
              <a:schemeClr val="tx1"/>
            </a:solidFill>
            <a:miter lim="800000"/>
            <a:headEnd/>
            <a:tailEnd/>
          </a:ln>
        </p:spPr>
        <p:txBody>
          <a:bodyPr lIns="101407" tIns="50703" rIns="101407" bIns="50703"/>
          <a:lstStyle/>
          <a:p>
            <a:pPr marL="422275" indent="-422275" algn="ctr" defTabSz="1125538">
              <a:spcBef>
                <a:spcPct val="20000"/>
              </a:spcBef>
              <a:buClr>
                <a:schemeClr val="tx2"/>
              </a:buClr>
              <a:buFont typeface="Wingdings" pitchFamily="2" charset="2"/>
              <a:buNone/>
            </a:pPr>
            <a:r>
              <a:rPr lang="en-US" sz="3200" b="1" dirty="0">
                <a:solidFill>
                  <a:srgbClr val="FF0000"/>
                </a:solidFill>
                <a:latin typeface="Times New Roman" pitchFamily="18" charset="0"/>
              </a:rPr>
              <a:t>Intangible</a:t>
            </a:r>
          </a:p>
          <a:p>
            <a:pPr marL="422275" indent="-422275" algn="ctr" defTabSz="1125538">
              <a:spcBef>
                <a:spcPct val="20000"/>
              </a:spcBef>
              <a:buClr>
                <a:schemeClr val="tx2"/>
              </a:buClr>
              <a:buFont typeface="Wingdings" pitchFamily="2" charset="2"/>
              <a:buNone/>
            </a:pPr>
            <a:endParaRPr lang="en-US" dirty="0">
              <a:solidFill>
                <a:srgbClr val="FF0000"/>
              </a:solidFill>
              <a:latin typeface="Times New Roman" pitchFamily="18" charset="0"/>
            </a:endParaRPr>
          </a:p>
          <a:p>
            <a:pPr marL="436563" indent="-342900" defTabSz="1014413" eaLnBrk="0" hangingPunct="0">
              <a:spcBef>
                <a:spcPct val="20000"/>
              </a:spcBef>
              <a:buClr>
                <a:schemeClr val="tx2"/>
              </a:buClr>
              <a:buFont typeface="Arial" panose="020B0604020202020204" pitchFamily="34" charset="0"/>
              <a:buChar char="•"/>
            </a:pPr>
            <a:r>
              <a:rPr lang="en-US" sz="2400" dirty="0">
                <a:latin typeface="Times New Roman" pitchFamily="18" charset="0"/>
              </a:rPr>
              <a:t>That which </a:t>
            </a:r>
            <a:r>
              <a:rPr lang="en-US" sz="2400" b="1" dirty="0">
                <a:latin typeface="Times New Roman" pitchFamily="18" charset="0"/>
              </a:rPr>
              <a:t>cannot be </a:t>
            </a:r>
            <a:r>
              <a:rPr lang="en-US" sz="2400" dirty="0">
                <a:latin typeface="Times New Roman" pitchFamily="18" charset="0"/>
              </a:rPr>
              <a:t>measured, touched not having any physical forms </a:t>
            </a:r>
          </a:p>
          <a:p>
            <a:pPr marL="436563" indent="-342900" defTabSz="1014413" eaLnBrk="0" hangingPunct="0">
              <a:spcBef>
                <a:spcPct val="20000"/>
              </a:spcBef>
              <a:buClr>
                <a:schemeClr val="tx2"/>
              </a:buClr>
              <a:buFont typeface="Arial" panose="020B0604020202020204" pitchFamily="34" charset="0"/>
              <a:buChar char="•"/>
            </a:pPr>
            <a:r>
              <a:rPr lang="en-US" sz="2400" b="1" dirty="0">
                <a:latin typeface="Times New Roman" pitchFamily="18" charset="0"/>
              </a:rPr>
              <a:t>Creation of  the human mind/intellect</a:t>
            </a:r>
          </a:p>
          <a:p>
            <a:pPr marL="436563" indent="-342900" defTabSz="1014413" eaLnBrk="0" hangingPunct="0">
              <a:spcBef>
                <a:spcPct val="20000"/>
              </a:spcBef>
              <a:buClr>
                <a:schemeClr val="tx2"/>
              </a:buClr>
              <a:buFont typeface="Arial" panose="020B0604020202020204" pitchFamily="34" charset="0"/>
              <a:buChar char="•"/>
            </a:pPr>
            <a:r>
              <a:rPr lang="en-US" sz="2400" dirty="0">
                <a:latin typeface="Times New Roman" pitchFamily="18" charset="0"/>
              </a:rPr>
              <a:t>E.g.: Ideas</a:t>
            </a:r>
          </a:p>
        </p:txBody>
      </p:sp>
    </p:spTree>
    <p:extLst>
      <p:ext uri="{BB962C8B-B14F-4D97-AF65-F5344CB8AC3E}">
        <p14:creationId xmlns:p14="http://schemas.microsoft.com/office/powerpoint/2010/main" val="1506571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AD1B-7733-408A-AB11-B3F22C9EBB25}"/>
              </a:ext>
            </a:extLst>
          </p:cNvPr>
          <p:cNvSpPr>
            <a:spLocks noGrp="1"/>
          </p:cNvSpPr>
          <p:nvPr>
            <p:ph type="title"/>
          </p:nvPr>
        </p:nvSpPr>
        <p:spPr/>
        <p:txBody>
          <a:bodyPr/>
          <a:lstStyle/>
          <a:p>
            <a:r>
              <a:rPr lang="en-IN" dirty="0"/>
              <a:t>Some patented documents</a:t>
            </a:r>
          </a:p>
        </p:txBody>
      </p:sp>
      <p:pic>
        <p:nvPicPr>
          <p:cNvPr id="4" name="Picture 4" descr="Image result for historical patent drawings">
            <a:extLst>
              <a:ext uri="{FF2B5EF4-FFF2-40B4-BE49-F238E27FC236}">
                <a16:creationId xmlns:a16="http://schemas.microsoft.com/office/drawing/2014/main" id="{64DB205C-CC5D-4D2F-AB29-5A0A4187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063" y="1527945"/>
            <a:ext cx="4270687" cy="31565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068930-5CB1-4DDD-9949-EF04B6618CC1}"/>
              </a:ext>
            </a:extLst>
          </p:cNvPr>
          <p:cNvSpPr txBox="1"/>
          <p:nvPr/>
        </p:nvSpPr>
        <p:spPr>
          <a:xfrm>
            <a:off x="2246304" y="4868390"/>
            <a:ext cx="3090203" cy="461665"/>
          </a:xfrm>
          <a:prstGeom prst="rect">
            <a:avLst/>
          </a:prstGeom>
          <a:noFill/>
        </p:spPr>
        <p:txBody>
          <a:bodyPr wrap="square" rtlCol="0">
            <a:spAutoFit/>
          </a:bodyPr>
          <a:lstStyle/>
          <a:p>
            <a:pPr algn="ctr"/>
            <a:r>
              <a:rPr lang="en-IN" sz="2400" dirty="0">
                <a:latin typeface="Times New Roman" pitchFamily="18" charset="0"/>
              </a:rPr>
              <a:t>Pencil 1864</a:t>
            </a:r>
          </a:p>
        </p:txBody>
      </p:sp>
      <p:pic>
        <p:nvPicPr>
          <p:cNvPr id="6" name="Picture 2" descr="Drawing for a Staple Magazine and Feed Means for Stapling Machines, 03/14/1944">
            <a:extLst>
              <a:ext uri="{FF2B5EF4-FFF2-40B4-BE49-F238E27FC236}">
                <a16:creationId xmlns:a16="http://schemas.microsoft.com/office/drawing/2014/main" id="{D62CCCB5-922F-43A3-8301-3FCEEA16F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634" y="1228924"/>
            <a:ext cx="3187898" cy="4400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B68D18-431B-436B-B10F-163A75D1ED82}"/>
              </a:ext>
            </a:extLst>
          </p:cNvPr>
          <p:cNvSpPr txBox="1"/>
          <p:nvPr/>
        </p:nvSpPr>
        <p:spPr>
          <a:xfrm>
            <a:off x="6653634" y="5677996"/>
            <a:ext cx="3090203" cy="461665"/>
          </a:xfrm>
          <a:prstGeom prst="rect">
            <a:avLst/>
          </a:prstGeom>
          <a:noFill/>
        </p:spPr>
        <p:txBody>
          <a:bodyPr wrap="square" rtlCol="0">
            <a:spAutoFit/>
          </a:bodyPr>
          <a:lstStyle/>
          <a:p>
            <a:pPr algn="ctr"/>
            <a:r>
              <a:rPr lang="en-IN" sz="2400" dirty="0">
                <a:latin typeface="Times New Roman" pitchFamily="18" charset="0"/>
              </a:rPr>
              <a:t>Stapler 1944</a:t>
            </a:r>
          </a:p>
        </p:txBody>
      </p:sp>
    </p:spTree>
    <p:extLst>
      <p:ext uri="{BB962C8B-B14F-4D97-AF65-F5344CB8AC3E}">
        <p14:creationId xmlns:p14="http://schemas.microsoft.com/office/powerpoint/2010/main" val="4151806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istorical patent drawings">
            <a:extLst>
              <a:ext uri="{FF2B5EF4-FFF2-40B4-BE49-F238E27FC236}">
                <a16:creationId xmlns:a16="http://schemas.microsoft.com/office/drawing/2014/main" id="{E102F83E-808A-4B99-B524-2D7A45FC7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687" y="983735"/>
            <a:ext cx="3675684" cy="4890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istorical patent drawings">
            <a:extLst>
              <a:ext uri="{FF2B5EF4-FFF2-40B4-BE49-F238E27FC236}">
                <a16:creationId xmlns:a16="http://schemas.microsoft.com/office/drawing/2014/main" id="{58EC3060-5F30-4EB1-B144-06D6DAD6F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862" y="929505"/>
            <a:ext cx="3744416" cy="4998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2BB5BF-9A6C-44F0-B2F7-C2587A381B58}"/>
              </a:ext>
            </a:extLst>
          </p:cNvPr>
          <p:cNvSpPr txBox="1"/>
          <p:nvPr/>
        </p:nvSpPr>
        <p:spPr>
          <a:xfrm>
            <a:off x="2177427" y="5928493"/>
            <a:ext cx="3090203" cy="461665"/>
          </a:xfrm>
          <a:prstGeom prst="rect">
            <a:avLst/>
          </a:prstGeom>
          <a:noFill/>
        </p:spPr>
        <p:txBody>
          <a:bodyPr wrap="square" rtlCol="0">
            <a:spAutoFit/>
          </a:bodyPr>
          <a:lstStyle/>
          <a:p>
            <a:pPr algn="ctr"/>
            <a:r>
              <a:rPr lang="en-IN" sz="2400" dirty="0">
                <a:latin typeface="Times New Roman" pitchFamily="18" charset="0"/>
              </a:rPr>
              <a:t>Revolver 1899</a:t>
            </a:r>
          </a:p>
        </p:txBody>
      </p:sp>
      <p:sp>
        <p:nvSpPr>
          <p:cNvPr id="7" name="TextBox 6">
            <a:extLst>
              <a:ext uri="{FF2B5EF4-FFF2-40B4-BE49-F238E27FC236}">
                <a16:creationId xmlns:a16="http://schemas.microsoft.com/office/drawing/2014/main" id="{610EAEF9-92BC-4B3C-9818-D3F7209FD9E0}"/>
              </a:ext>
            </a:extLst>
          </p:cNvPr>
          <p:cNvSpPr txBox="1"/>
          <p:nvPr/>
        </p:nvSpPr>
        <p:spPr>
          <a:xfrm>
            <a:off x="7504968" y="5928493"/>
            <a:ext cx="3090203" cy="461665"/>
          </a:xfrm>
          <a:prstGeom prst="rect">
            <a:avLst/>
          </a:prstGeom>
          <a:noFill/>
        </p:spPr>
        <p:txBody>
          <a:bodyPr wrap="square" rtlCol="0">
            <a:spAutoFit/>
          </a:bodyPr>
          <a:lstStyle/>
          <a:p>
            <a:pPr algn="ctr"/>
            <a:r>
              <a:rPr lang="en-IN" sz="2400" dirty="0">
                <a:latin typeface="Times New Roman" pitchFamily="18" charset="0"/>
              </a:rPr>
              <a:t>Skates 1864</a:t>
            </a:r>
          </a:p>
        </p:txBody>
      </p:sp>
    </p:spTree>
    <p:extLst>
      <p:ext uri="{BB962C8B-B14F-4D97-AF65-F5344CB8AC3E}">
        <p14:creationId xmlns:p14="http://schemas.microsoft.com/office/powerpoint/2010/main" val="1741285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9CF803-302B-453F-9EB6-0F32CE4DA696}"/>
              </a:ext>
            </a:extLst>
          </p:cNvPr>
          <p:cNvSpPr txBox="1">
            <a:spLocks/>
          </p:cNvSpPr>
          <p:nvPr/>
        </p:nvSpPr>
        <p:spPr bwMode="auto">
          <a:xfrm>
            <a:off x="1315328" y="791893"/>
            <a:ext cx="9924757" cy="54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Do you possess Patentable Invention?</a:t>
            </a:r>
            <a:br>
              <a:rPr kumimoji="0" lang="en-US"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endParaRPr kumimoji="0" lang="en-US"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r>
              <a:rPr kumimoji="0" lang="en-US"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Don’t Wait, File the Patent Application</a:t>
            </a:r>
            <a:br>
              <a:rPr kumimoji="0" lang="en-US"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r>
              <a:rPr kumimoji="0" lang="en-US" sz="40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First to File Rule</a:t>
            </a:r>
            <a:r>
              <a:rPr kumimoji="0" lang="en-US" sz="40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DON’T PUBLISH PAPER, GIVE NEWS REPORT, VIDEO UPLOAD ON INTERNET etc.</a:t>
            </a:r>
            <a:endParaRPr kumimoji="0" lang="en-IN" sz="2800" b="1" i="1"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27013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4EDE-3A45-4F6C-A35B-C8B4186701EE}"/>
              </a:ext>
            </a:extLst>
          </p:cNvPr>
          <p:cNvSpPr>
            <a:spLocks noGrp="1"/>
          </p:cNvSpPr>
          <p:nvPr>
            <p:ph type="title"/>
          </p:nvPr>
        </p:nvSpPr>
        <p:spPr/>
        <p:txBody>
          <a:bodyPr/>
          <a:lstStyle/>
          <a:p>
            <a:r>
              <a:rPr lang="en-IN" dirty="0"/>
              <a:t>PRE FILING REQUIREMENTS</a:t>
            </a:r>
          </a:p>
        </p:txBody>
      </p:sp>
      <p:sp>
        <p:nvSpPr>
          <p:cNvPr id="3" name="Content Placeholder 2">
            <a:extLst>
              <a:ext uri="{FF2B5EF4-FFF2-40B4-BE49-F238E27FC236}">
                <a16:creationId xmlns:a16="http://schemas.microsoft.com/office/drawing/2014/main" id="{0E594143-0CBC-4A58-9BD5-3D16719DDFC5}"/>
              </a:ext>
            </a:extLst>
          </p:cNvPr>
          <p:cNvSpPr>
            <a:spLocks noGrp="1"/>
          </p:cNvSpPr>
          <p:nvPr>
            <p:ph idx="1"/>
          </p:nvPr>
        </p:nvSpPr>
        <p:spPr>
          <a:xfrm>
            <a:off x="1251678" y="1505243"/>
            <a:ext cx="10178322" cy="4970372"/>
          </a:xfrm>
        </p:spPr>
        <p:txBody>
          <a:bodyPr>
            <a:normAutofit/>
          </a:bodyPr>
          <a:lstStyle/>
          <a:p>
            <a:pPr marL="742950" lvl="2" indent="-342900">
              <a:defRPr/>
            </a:pPr>
            <a:r>
              <a:rPr lang="en-US" altLang="en-US" sz="2400" dirty="0">
                <a:solidFill>
                  <a:schemeClr val="tx1"/>
                </a:solidFill>
              </a:rPr>
              <a:t>Title of invention</a:t>
            </a:r>
          </a:p>
          <a:p>
            <a:pPr marL="742950" lvl="2" indent="-342900">
              <a:defRPr/>
            </a:pPr>
            <a:r>
              <a:rPr lang="en-US" altLang="en-US" sz="2400" dirty="0">
                <a:solidFill>
                  <a:schemeClr val="tx1"/>
                </a:solidFill>
              </a:rPr>
              <a:t>	Brief description of invention</a:t>
            </a:r>
          </a:p>
          <a:p>
            <a:pPr marL="742950" lvl="2" indent="-342900">
              <a:defRPr/>
            </a:pPr>
            <a:r>
              <a:rPr lang="en-US" altLang="en-US" sz="2400" dirty="0">
                <a:solidFill>
                  <a:schemeClr val="tx1"/>
                </a:solidFill>
              </a:rPr>
              <a:t>	Detailed description of invention</a:t>
            </a:r>
          </a:p>
          <a:p>
            <a:pPr marL="742950" lvl="2" indent="-342900">
              <a:defRPr/>
            </a:pPr>
            <a:r>
              <a:rPr lang="en-US" altLang="en-US" sz="2400" dirty="0">
                <a:solidFill>
                  <a:schemeClr val="tx1"/>
                </a:solidFill>
              </a:rPr>
              <a:t>	Claims (may OR may not be req’)</a:t>
            </a:r>
          </a:p>
          <a:p>
            <a:pPr marL="742950" lvl="2" indent="-342900">
              <a:defRPr/>
            </a:pPr>
            <a:r>
              <a:rPr lang="en-US" altLang="en-US" sz="2400" dirty="0">
                <a:solidFill>
                  <a:schemeClr val="tx1"/>
                </a:solidFill>
              </a:rPr>
              <a:t>	Abstract (may OR may not be req’)</a:t>
            </a:r>
          </a:p>
          <a:p>
            <a:pPr marL="742950" lvl="2" indent="-342900">
              <a:defRPr/>
            </a:pPr>
            <a:r>
              <a:rPr lang="en-US" altLang="en-US" sz="2400" dirty="0">
                <a:solidFill>
                  <a:schemeClr val="tx1"/>
                </a:solidFill>
              </a:rPr>
              <a:t>	Figures (if any)</a:t>
            </a:r>
          </a:p>
          <a:p>
            <a:pPr marL="742950" lvl="2" indent="-342900">
              <a:defRPr/>
            </a:pPr>
            <a:r>
              <a:rPr lang="en-US" altLang="en-US" sz="2400" dirty="0">
                <a:solidFill>
                  <a:schemeClr val="tx1"/>
                </a:solidFill>
              </a:rPr>
              <a:t>	Name of inventors</a:t>
            </a:r>
          </a:p>
          <a:p>
            <a:pPr marL="742950" lvl="2" indent="-342900">
              <a:defRPr/>
            </a:pPr>
            <a:r>
              <a:rPr lang="en-US" altLang="en-US" sz="2400" dirty="0">
                <a:solidFill>
                  <a:schemeClr val="tx1"/>
                </a:solidFill>
              </a:rPr>
              <a:t>	Name of applicants</a:t>
            </a:r>
          </a:p>
          <a:p>
            <a:pPr marL="742950" lvl="2" indent="-342900">
              <a:defRPr/>
            </a:pPr>
            <a:r>
              <a:rPr lang="en-US" altLang="en-US" sz="2400" dirty="0">
                <a:solidFill>
                  <a:schemeClr val="tx1"/>
                </a:solidFill>
              </a:rPr>
              <a:t>	Right of proof of Assignment (if any)</a:t>
            </a:r>
            <a:endParaRPr lang="en-IN" sz="2400" dirty="0">
              <a:solidFill>
                <a:schemeClr val="tx1"/>
              </a:solidFill>
            </a:endParaRPr>
          </a:p>
        </p:txBody>
      </p:sp>
    </p:spTree>
    <p:extLst>
      <p:ext uri="{BB962C8B-B14F-4D97-AF65-F5344CB8AC3E}">
        <p14:creationId xmlns:p14="http://schemas.microsoft.com/office/powerpoint/2010/main" val="3319388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45CE-39BB-4273-A5C9-E00E292BB212}"/>
              </a:ext>
            </a:extLst>
          </p:cNvPr>
          <p:cNvSpPr>
            <a:spLocks noGrp="1"/>
          </p:cNvSpPr>
          <p:nvPr>
            <p:ph type="title"/>
          </p:nvPr>
        </p:nvSpPr>
        <p:spPr/>
        <p:txBody>
          <a:bodyPr>
            <a:normAutofit fontScale="90000"/>
          </a:bodyPr>
          <a:lstStyle/>
          <a:p>
            <a:r>
              <a:rPr lang="en-IN" b="1" dirty="0"/>
              <a:t>IPC </a:t>
            </a:r>
            <a:r>
              <a:rPr lang="en-IN" sz="6000" b="1" dirty="0"/>
              <a:t>(</a:t>
            </a:r>
            <a:r>
              <a:rPr lang="en-IN" sz="5400" b="1" dirty="0"/>
              <a:t>International Patent Classification)</a:t>
            </a:r>
            <a:endParaRPr lang="en-IN" dirty="0"/>
          </a:p>
        </p:txBody>
      </p:sp>
      <p:sp>
        <p:nvSpPr>
          <p:cNvPr id="3" name="Content Placeholder 2">
            <a:extLst>
              <a:ext uri="{FF2B5EF4-FFF2-40B4-BE49-F238E27FC236}">
                <a16:creationId xmlns:a16="http://schemas.microsoft.com/office/drawing/2014/main" id="{639637A6-5DDB-40B3-8674-7517773189DF}"/>
              </a:ext>
            </a:extLst>
          </p:cNvPr>
          <p:cNvSpPr>
            <a:spLocks noGrp="1"/>
          </p:cNvSpPr>
          <p:nvPr>
            <p:ph idx="1"/>
          </p:nvPr>
        </p:nvSpPr>
        <p:spPr>
          <a:xfrm>
            <a:off x="1251678" y="2032783"/>
            <a:ext cx="10178322" cy="4030393"/>
          </a:xfrm>
        </p:spPr>
        <p:txBody>
          <a:bodyPr>
            <a:normAutofit fontScale="25000" lnSpcReduction="20000"/>
          </a:bodyPr>
          <a:lstStyle/>
          <a:p>
            <a:pPr>
              <a:lnSpc>
                <a:spcPct val="120000"/>
              </a:lnSpc>
            </a:pPr>
            <a:r>
              <a:rPr lang="en-IN" sz="5600" dirty="0">
                <a:solidFill>
                  <a:schemeClr val="tx1"/>
                </a:solidFill>
              </a:rPr>
              <a:t>SECTION A — 	HUMAN NECESSITIES</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B — 	PERFORMING OPERATIONS; TRANSPORTING</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C — 	CHEMISTRY; METALLURGY</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D — 	TEXTILES; PAPER</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E — 	FIXED CONSTRUCTIONS</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F — 	MECHANICAL ENGINEERING; LIGHTING; HEATING; WEAPONS; BLASTING</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G — 	PHYSICS</a:t>
            </a:r>
          </a:p>
          <a:p>
            <a:pPr marL="0" indent="0">
              <a:lnSpc>
                <a:spcPct val="120000"/>
              </a:lnSpc>
              <a:buNone/>
            </a:pPr>
            <a:endParaRPr lang="en-IN" sz="5600" dirty="0">
              <a:solidFill>
                <a:schemeClr val="tx1"/>
              </a:solidFill>
            </a:endParaRPr>
          </a:p>
          <a:p>
            <a:pPr>
              <a:lnSpc>
                <a:spcPct val="120000"/>
              </a:lnSpc>
            </a:pPr>
            <a:r>
              <a:rPr lang="en-IN" sz="5600" dirty="0">
                <a:solidFill>
                  <a:schemeClr val="tx1"/>
                </a:solidFill>
              </a:rPr>
              <a:t>SECTION H — 	ELECTRICITY</a:t>
            </a:r>
          </a:p>
          <a:p>
            <a:endParaRPr lang="en-IN" dirty="0"/>
          </a:p>
        </p:txBody>
      </p:sp>
    </p:spTree>
    <p:extLst>
      <p:ext uri="{BB962C8B-B14F-4D97-AF65-F5344CB8AC3E}">
        <p14:creationId xmlns:p14="http://schemas.microsoft.com/office/powerpoint/2010/main" val="225782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714-0000-4561-A1D0-A4B87D8009BF}"/>
              </a:ext>
            </a:extLst>
          </p:cNvPr>
          <p:cNvSpPr>
            <a:spLocks noGrp="1"/>
          </p:cNvSpPr>
          <p:nvPr>
            <p:ph type="title"/>
          </p:nvPr>
        </p:nvSpPr>
        <p:spPr/>
        <p:txBody>
          <a:bodyPr/>
          <a:lstStyle/>
          <a:p>
            <a:r>
              <a:rPr lang="en-IN" dirty="0"/>
              <a:t>PATENT SEARCH</a:t>
            </a:r>
          </a:p>
        </p:txBody>
      </p:sp>
      <p:sp>
        <p:nvSpPr>
          <p:cNvPr id="3" name="Content Placeholder 2">
            <a:extLst>
              <a:ext uri="{FF2B5EF4-FFF2-40B4-BE49-F238E27FC236}">
                <a16:creationId xmlns:a16="http://schemas.microsoft.com/office/drawing/2014/main" id="{A23C85E7-D58A-481E-94B3-9DED53CBF599}"/>
              </a:ext>
            </a:extLst>
          </p:cNvPr>
          <p:cNvSpPr>
            <a:spLocks noGrp="1"/>
          </p:cNvSpPr>
          <p:nvPr>
            <p:ph idx="1"/>
          </p:nvPr>
        </p:nvSpPr>
        <p:spPr/>
        <p:txBody>
          <a:bodyPr>
            <a:normAutofit/>
          </a:bodyPr>
          <a:lstStyle/>
          <a:p>
            <a:pPr lvl="0" algn="just" fontAlgn="base">
              <a:spcAft>
                <a:spcPct val="0"/>
              </a:spcAft>
              <a:buClr>
                <a:srgbClr val="3891A7"/>
              </a:buClr>
              <a:buSzPct val="80000"/>
              <a:defRPr/>
            </a:pPr>
            <a:r>
              <a:rPr lang="en-US" sz="2800" b="1" dirty="0">
                <a:solidFill>
                  <a:schemeClr val="tx1"/>
                </a:solidFill>
              </a:rPr>
              <a:t>“Search” </a:t>
            </a:r>
            <a:r>
              <a:rPr lang="en-US" sz="2800" dirty="0">
                <a:solidFill>
                  <a:schemeClr val="tx1"/>
                </a:solidFill>
              </a:rPr>
              <a:t>means to find out all relevant information related to invention and which is already existed before the date of invention.</a:t>
            </a:r>
          </a:p>
          <a:p>
            <a:pPr lvl="0" algn="just" fontAlgn="base">
              <a:spcAft>
                <a:spcPct val="0"/>
              </a:spcAft>
              <a:buClr>
                <a:srgbClr val="3891A7"/>
              </a:buClr>
              <a:buSzPct val="80000"/>
              <a:defRPr/>
            </a:pPr>
            <a:endParaRPr lang="en-US" sz="2800" dirty="0">
              <a:solidFill>
                <a:schemeClr val="tx1"/>
              </a:solidFill>
            </a:endParaRPr>
          </a:p>
          <a:p>
            <a:pPr lvl="0" algn="just" fontAlgn="base">
              <a:spcAft>
                <a:spcPct val="0"/>
              </a:spcAft>
              <a:buClr>
                <a:srgbClr val="3891A7"/>
              </a:buClr>
              <a:buSzPct val="80000"/>
              <a:defRPr/>
            </a:pPr>
            <a:r>
              <a:rPr lang="en-US" sz="2800" b="1" dirty="0">
                <a:solidFill>
                  <a:schemeClr val="tx1"/>
                </a:solidFill>
              </a:rPr>
              <a:t>“Patent search” </a:t>
            </a:r>
            <a:r>
              <a:rPr lang="en-US" sz="2800" dirty="0">
                <a:solidFill>
                  <a:schemeClr val="tx1"/>
                </a:solidFill>
              </a:rPr>
              <a:t>is the process by which prior patented inventions are examined, with the goal being to find information that bears close similarity to a given patent or proposed invention.</a:t>
            </a:r>
          </a:p>
        </p:txBody>
      </p:sp>
    </p:spTree>
    <p:extLst>
      <p:ext uri="{BB962C8B-B14F-4D97-AF65-F5344CB8AC3E}">
        <p14:creationId xmlns:p14="http://schemas.microsoft.com/office/powerpoint/2010/main" val="3365819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9FA3-06FF-47FD-8720-8288BB459DE8}"/>
              </a:ext>
            </a:extLst>
          </p:cNvPr>
          <p:cNvSpPr>
            <a:spLocks noGrp="1"/>
          </p:cNvSpPr>
          <p:nvPr>
            <p:ph type="title"/>
          </p:nvPr>
        </p:nvSpPr>
        <p:spPr/>
        <p:txBody>
          <a:bodyPr/>
          <a:lstStyle/>
          <a:p>
            <a:r>
              <a:rPr lang="en-IN" dirty="0"/>
              <a:t>PRIOR ART SEARCH INCLUDES</a:t>
            </a:r>
          </a:p>
        </p:txBody>
      </p:sp>
      <p:sp>
        <p:nvSpPr>
          <p:cNvPr id="3" name="Content Placeholder 2">
            <a:extLst>
              <a:ext uri="{FF2B5EF4-FFF2-40B4-BE49-F238E27FC236}">
                <a16:creationId xmlns:a16="http://schemas.microsoft.com/office/drawing/2014/main" id="{0231E2AD-DB4D-4B3D-91F0-E3F0615D0A3E}"/>
              </a:ext>
            </a:extLst>
          </p:cNvPr>
          <p:cNvSpPr>
            <a:spLocks noGrp="1"/>
          </p:cNvSpPr>
          <p:nvPr>
            <p:ph idx="1"/>
          </p:nvPr>
        </p:nvSpPr>
        <p:spPr/>
        <p:txBody>
          <a:bodyPr>
            <a:normAutofit lnSpcReduction="10000"/>
          </a:bodyPr>
          <a:lstStyle/>
          <a:p>
            <a:pPr algn="just" fontAlgn="base">
              <a:lnSpc>
                <a:spcPct val="90000"/>
              </a:lnSpc>
              <a:spcAft>
                <a:spcPct val="0"/>
              </a:spcAft>
              <a:buClr>
                <a:srgbClr val="3891A7"/>
              </a:buClr>
              <a:buSzPct val="80000"/>
              <a:defRPr/>
            </a:pPr>
            <a:r>
              <a:rPr lang="en-US" sz="2800" dirty="0">
                <a:solidFill>
                  <a:schemeClr val="tx1"/>
                </a:solidFill>
              </a:rPr>
              <a:t>Previous patents</a:t>
            </a:r>
          </a:p>
          <a:p>
            <a:pPr algn="just" fontAlgn="base">
              <a:lnSpc>
                <a:spcPct val="90000"/>
              </a:lnSpc>
              <a:spcAft>
                <a:spcPct val="0"/>
              </a:spcAft>
              <a:buClr>
                <a:srgbClr val="3891A7"/>
              </a:buClr>
              <a:buSzPct val="80000"/>
              <a:defRPr/>
            </a:pPr>
            <a:r>
              <a:rPr lang="en-US" sz="2800" dirty="0">
                <a:solidFill>
                  <a:schemeClr val="tx1"/>
                </a:solidFill>
              </a:rPr>
              <a:t>Trade journal articles</a:t>
            </a:r>
          </a:p>
          <a:p>
            <a:pPr algn="just" fontAlgn="base">
              <a:lnSpc>
                <a:spcPct val="90000"/>
              </a:lnSpc>
              <a:spcAft>
                <a:spcPct val="0"/>
              </a:spcAft>
              <a:buClr>
                <a:srgbClr val="3891A7"/>
              </a:buClr>
              <a:buSzPct val="80000"/>
              <a:defRPr/>
            </a:pPr>
            <a:r>
              <a:rPr lang="en-US" sz="2800" dirty="0">
                <a:solidFill>
                  <a:schemeClr val="tx1"/>
                </a:solidFill>
              </a:rPr>
              <a:t>Publications (including data books and catalogs)</a:t>
            </a:r>
          </a:p>
          <a:p>
            <a:pPr algn="just" fontAlgn="base">
              <a:lnSpc>
                <a:spcPct val="90000"/>
              </a:lnSpc>
              <a:spcAft>
                <a:spcPct val="0"/>
              </a:spcAft>
              <a:buClr>
                <a:srgbClr val="3891A7"/>
              </a:buClr>
              <a:buSzPct val="80000"/>
              <a:defRPr/>
            </a:pPr>
            <a:r>
              <a:rPr lang="en-US" sz="2800" dirty="0">
                <a:solidFill>
                  <a:schemeClr val="tx1"/>
                </a:solidFill>
              </a:rPr>
              <a:t>Public discussions (conference and seminar)</a:t>
            </a:r>
          </a:p>
          <a:p>
            <a:pPr algn="just" fontAlgn="base">
              <a:lnSpc>
                <a:spcPct val="90000"/>
              </a:lnSpc>
              <a:spcAft>
                <a:spcPct val="0"/>
              </a:spcAft>
              <a:buClr>
                <a:srgbClr val="3891A7"/>
              </a:buClr>
              <a:buSzPct val="80000"/>
              <a:defRPr/>
            </a:pPr>
            <a:r>
              <a:rPr lang="en-US" sz="2800" dirty="0">
                <a:solidFill>
                  <a:schemeClr val="tx1"/>
                </a:solidFill>
              </a:rPr>
              <a:t>Trade shows</a:t>
            </a:r>
          </a:p>
          <a:p>
            <a:pPr algn="just" fontAlgn="base">
              <a:lnSpc>
                <a:spcPct val="90000"/>
              </a:lnSpc>
              <a:spcAft>
                <a:spcPct val="0"/>
              </a:spcAft>
              <a:buClr>
                <a:srgbClr val="3891A7"/>
              </a:buClr>
              <a:buSzPct val="80000"/>
              <a:defRPr/>
            </a:pPr>
            <a:r>
              <a:rPr lang="en-US" sz="2800" dirty="0">
                <a:solidFill>
                  <a:schemeClr val="tx1"/>
                </a:solidFill>
              </a:rPr>
              <a:t>Brochures</a:t>
            </a:r>
          </a:p>
          <a:p>
            <a:pPr algn="just" fontAlgn="base">
              <a:lnSpc>
                <a:spcPct val="90000"/>
              </a:lnSpc>
              <a:spcAft>
                <a:spcPct val="0"/>
              </a:spcAft>
              <a:buClr>
                <a:srgbClr val="3891A7"/>
              </a:buClr>
              <a:buSzPct val="80000"/>
              <a:defRPr/>
            </a:pPr>
            <a:r>
              <a:rPr lang="en-US" sz="2800" dirty="0">
                <a:solidFill>
                  <a:schemeClr val="tx1"/>
                </a:solidFill>
              </a:rPr>
              <a:t>Products, devices &amp; equipment</a:t>
            </a:r>
          </a:p>
          <a:p>
            <a:pPr algn="just" fontAlgn="base">
              <a:lnSpc>
                <a:spcPct val="90000"/>
              </a:lnSpc>
              <a:spcAft>
                <a:spcPct val="0"/>
              </a:spcAft>
              <a:buClr>
                <a:srgbClr val="3891A7"/>
              </a:buClr>
              <a:buSzPct val="80000"/>
              <a:defRPr/>
            </a:pPr>
            <a:r>
              <a:rPr lang="en-US" sz="2800" dirty="0">
                <a:solidFill>
                  <a:schemeClr val="tx1"/>
                </a:solidFill>
              </a:rPr>
              <a:t>Research Papers</a:t>
            </a:r>
          </a:p>
          <a:p>
            <a:pPr marL="0" indent="0">
              <a:buNone/>
            </a:pPr>
            <a:endParaRPr lang="en-IN" dirty="0"/>
          </a:p>
        </p:txBody>
      </p:sp>
    </p:spTree>
    <p:extLst>
      <p:ext uri="{BB962C8B-B14F-4D97-AF65-F5344CB8AC3E}">
        <p14:creationId xmlns:p14="http://schemas.microsoft.com/office/powerpoint/2010/main" val="2424007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CEE8-C804-4F16-9C08-5085B7F2CB33}"/>
              </a:ext>
            </a:extLst>
          </p:cNvPr>
          <p:cNvSpPr>
            <a:spLocks noGrp="1"/>
          </p:cNvSpPr>
          <p:nvPr>
            <p:ph type="title"/>
          </p:nvPr>
        </p:nvSpPr>
        <p:spPr/>
        <p:txBody>
          <a:bodyPr/>
          <a:lstStyle/>
          <a:p>
            <a:r>
              <a:rPr lang="en-IN" dirty="0"/>
              <a:t>WHERE TO SEARCH</a:t>
            </a:r>
          </a:p>
        </p:txBody>
      </p:sp>
      <p:graphicFrame>
        <p:nvGraphicFramePr>
          <p:cNvPr id="4" name="Content Placeholder 6">
            <a:extLst>
              <a:ext uri="{FF2B5EF4-FFF2-40B4-BE49-F238E27FC236}">
                <a16:creationId xmlns:a16="http://schemas.microsoft.com/office/drawing/2014/main" id="{9A3CEBA4-29E3-4373-BDD8-93594B3394B8}"/>
              </a:ext>
            </a:extLst>
          </p:cNvPr>
          <p:cNvGraphicFramePr>
            <a:graphicFrameLocks noGrp="1"/>
          </p:cNvGraphicFramePr>
          <p:nvPr>
            <p:ph idx="1"/>
            <p:extLst>
              <p:ext uri="{D42A27DB-BD31-4B8C-83A1-F6EECF244321}">
                <p14:modId xmlns:p14="http://schemas.microsoft.com/office/powerpoint/2010/main" val="3258782336"/>
              </p:ext>
            </p:extLst>
          </p:nvPr>
        </p:nvGraphicFramePr>
        <p:xfrm>
          <a:off x="1251678" y="1077692"/>
          <a:ext cx="10368235" cy="5780308"/>
        </p:xfrm>
        <a:graphic>
          <a:graphicData uri="http://schemas.openxmlformats.org/drawingml/2006/table">
            <a:tbl>
              <a:tblPr firstRow="1" bandRow="1">
                <a:tableStyleId>{5C22544A-7EE6-4342-B048-85BDC9FD1C3A}</a:tableStyleId>
              </a:tblPr>
              <a:tblGrid>
                <a:gridCol w="2916098">
                  <a:extLst>
                    <a:ext uri="{9D8B030D-6E8A-4147-A177-3AD203B41FA5}">
                      <a16:colId xmlns:a16="http://schemas.microsoft.com/office/drawing/2014/main" val="20000"/>
                    </a:ext>
                  </a:extLst>
                </a:gridCol>
                <a:gridCol w="3996059">
                  <a:extLst>
                    <a:ext uri="{9D8B030D-6E8A-4147-A177-3AD203B41FA5}">
                      <a16:colId xmlns:a16="http://schemas.microsoft.com/office/drawing/2014/main" val="20001"/>
                    </a:ext>
                  </a:extLst>
                </a:gridCol>
                <a:gridCol w="3456078">
                  <a:extLst>
                    <a:ext uri="{9D8B030D-6E8A-4147-A177-3AD203B41FA5}">
                      <a16:colId xmlns:a16="http://schemas.microsoft.com/office/drawing/2014/main" val="20002"/>
                    </a:ext>
                  </a:extLst>
                </a:gridCol>
              </a:tblGrid>
              <a:tr h="7152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mn-lt"/>
                          <a:ea typeface="Calibri" pitchFamily="34" charset="0"/>
                          <a:cs typeface="Times New Roman" pitchFamily="18" charset="0"/>
                        </a:rPr>
                        <a:t>Free Databases</a:t>
                      </a:r>
                      <a:endParaRPr kumimoji="0" lang="en-US" sz="2800" b="0" i="0" u="none" strike="noStrike"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mn-lt"/>
                          <a:ea typeface="Calibri" pitchFamily="34" charset="0"/>
                          <a:cs typeface="Times New Roman" pitchFamily="18" charset="0"/>
                        </a:rPr>
                        <a:t>Web link </a:t>
                      </a:r>
                      <a:endParaRPr kumimoji="0" lang="en-US" sz="2800" b="0" i="0" u="none" strike="noStrike"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mn-lt"/>
                          <a:ea typeface="Calibri" pitchFamily="34" charset="0"/>
                          <a:cs typeface="Times New Roman" pitchFamily="18" charset="0"/>
                        </a:rPr>
                        <a:t>Scope of search</a:t>
                      </a:r>
                      <a:endParaRPr kumimoji="0" lang="en-US" sz="2800" b="0" i="0" u="none" strike="noStrike"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extLst>
                  <a:ext uri="{0D108BD9-81ED-4DB2-BD59-A6C34878D82A}">
                    <a16:rowId xmlns:a16="http://schemas.microsoft.com/office/drawing/2014/main" val="10000"/>
                  </a:ext>
                </a:extLst>
              </a:tr>
              <a:tr h="43866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USPTO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http://patft.uspto.gov/</a:t>
                      </a:r>
                      <a:endPar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US Patents only</a:t>
                      </a:r>
                    </a:p>
                  </a:txBody>
                  <a:tcPr anchor="ctr" horzOverflow="overflow"/>
                </a:tc>
                <a:extLst>
                  <a:ext uri="{0D108BD9-81ED-4DB2-BD59-A6C34878D82A}">
                    <a16:rowId xmlns:a16="http://schemas.microsoft.com/office/drawing/2014/main" val="10001"/>
                  </a:ext>
                </a:extLst>
              </a:tr>
              <a:tr h="7571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EPO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rPr>
                        <a:t>http://ep.espacenet.com/</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EP Patents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WIPO patents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patens</a:t>
                      </a:r>
                    </a:p>
                  </a:txBody>
                  <a:tcPr anchor="ctr" horzOverflow="overflow"/>
                </a:tc>
                <a:extLst>
                  <a:ext uri="{0D108BD9-81ED-4DB2-BD59-A6C34878D82A}">
                    <a16:rowId xmlns:a16="http://schemas.microsoft.com/office/drawing/2014/main" val="10002"/>
                  </a:ext>
                </a:extLst>
              </a:tr>
              <a:tr h="43866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Patent Scope (WIPO)</a:t>
                      </a:r>
                      <a:endParaRPr kumimoji="0" lang="en-US" sz="2000" b="0"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http://www.wipo.int/pctdb/en/</a:t>
                      </a:r>
                      <a:endPar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WIPO Patents </a:t>
                      </a:r>
                    </a:p>
                  </a:txBody>
                  <a:tcPr anchor="ctr" horzOverflow="overflow"/>
                </a:tc>
                <a:extLst>
                  <a:ext uri="{0D108BD9-81ED-4DB2-BD59-A6C34878D82A}">
                    <a16:rowId xmlns:a16="http://schemas.microsoft.com/office/drawing/2014/main" val="10003"/>
                  </a:ext>
                </a:extLst>
              </a:tr>
              <a:tr h="540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Indian Patent Office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http://ipindia.nic.in/patent/patents.htm</a:t>
                      </a:r>
                      <a:endPar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Indian Patents  (Granted as well as 18 month Published Patents)</a:t>
                      </a:r>
                    </a:p>
                  </a:txBody>
                  <a:tcPr anchor="ctr" horzOverflow="overflow"/>
                </a:tc>
                <a:extLst>
                  <a:ext uri="{0D108BD9-81ED-4DB2-BD59-A6C34878D82A}">
                    <a16:rowId xmlns:a16="http://schemas.microsoft.com/office/drawing/2014/main" val="10004"/>
                  </a:ext>
                </a:extLst>
              </a:tr>
              <a:tr h="43866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Google’s Patent Search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http://www.google.com/patents</a:t>
                      </a:r>
                      <a:endPar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US patents only</a:t>
                      </a:r>
                    </a:p>
                  </a:txBody>
                  <a:tcPr anchor="ctr" horzOverflow="overflow"/>
                </a:tc>
                <a:extLst>
                  <a:ext uri="{0D108BD9-81ED-4DB2-BD59-A6C34878D82A}">
                    <a16:rowId xmlns:a16="http://schemas.microsoft.com/office/drawing/2014/main" val="10005"/>
                  </a:ext>
                </a:extLst>
              </a:tr>
              <a:tr h="9734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Free Patents Online</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http://www.freepatentsonline.com/</a:t>
                      </a: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rPr>
                        <a:t>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US Patents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EP Patents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JP Patents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WIPO Patents</a:t>
                      </a:r>
                    </a:p>
                  </a:txBody>
                  <a:tcPr anchor="ctr" horzOverflow="overflow"/>
                </a:tc>
                <a:extLst>
                  <a:ext uri="{0D108BD9-81ED-4DB2-BD59-A6C34878D82A}">
                    <a16:rowId xmlns:a16="http://schemas.microsoft.com/office/drawing/2014/main" val="10006"/>
                  </a:ext>
                </a:extLst>
              </a:tr>
              <a:tr h="540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Calibri" pitchFamily="34" charset="0"/>
                          <a:cs typeface="Times New Roman" pitchFamily="18" charset="0"/>
                        </a:rPr>
                        <a:t>BigPatent</a:t>
                      </a: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 India</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http://india.bigpatents.org/</a:t>
                      </a:r>
                      <a:endPar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Indian Patents (Granted as well as 18 month published Patents)</a:t>
                      </a:r>
                    </a:p>
                  </a:txBody>
                  <a:tcPr anchor="ctr" horzOverflow="overflow"/>
                </a:tc>
                <a:extLst>
                  <a:ext uri="{0D108BD9-81ED-4DB2-BD59-A6C34878D82A}">
                    <a16:rowId xmlns:a16="http://schemas.microsoft.com/office/drawing/2014/main" val="10007"/>
                  </a:ext>
                </a:extLst>
              </a:tr>
              <a:tr h="68504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pitchFamily="34" charset="0"/>
                          <a:cs typeface="Times New Roman" pitchFamily="18" charset="0"/>
                        </a:rPr>
                        <a:t>Patent Facilitation Centre (PFC)</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http://www.indianpatents.org.in/db/db.htm</a:t>
                      </a:r>
                      <a:endParaRPr kumimoji="0" lang="en-US" sz="16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Calibri" pitchFamily="34" charset="0"/>
                          <a:cs typeface="Times New Roman" pitchFamily="18" charset="0"/>
                        </a:rPr>
                        <a:t>Indian Patents (Abstract only)</a:t>
                      </a:r>
                    </a:p>
                  </a:txBody>
                  <a:tcPr anchor="ctr"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88102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81B-BA7E-4DDE-907C-32E30ACEC778}"/>
              </a:ext>
            </a:extLst>
          </p:cNvPr>
          <p:cNvSpPr>
            <a:spLocks noGrp="1"/>
          </p:cNvSpPr>
          <p:nvPr>
            <p:ph type="title"/>
          </p:nvPr>
        </p:nvSpPr>
        <p:spPr/>
        <p:txBody>
          <a:bodyPr/>
          <a:lstStyle/>
          <a:p>
            <a:r>
              <a:rPr lang="en-IN" dirty="0"/>
              <a:t>PAID DATA BASE</a:t>
            </a:r>
          </a:p>
        </p:txBody>
      </p:sp>
      <p:graphicFrame>
        <p:nvGraphicFramePr>
          <p:cNvPr id="5" name="Content Placeholder 6">
            <a:extLst>
              <a:ext uri="{FF2B5EF4-FFF2-40B4-BE49-F238E27FC236}">
                <a16:creationId xmlns:a16="http://schemas.microsoft.com/office/drawing/2014/main" id="{5F16EA52-6BD8-48F8-B6C7-AC05639443FB}"/>
              </a:ext>
            </a:extLst>
          </p:cNvPr>
          <p:cNvGraphicFramePr>
            <a:graphicFrameLocks/>
          </p:cNvGraphicFramePr>
          <p:nvPr>
            <p:extLst>
              <p:ext uri="{D42A27DB-BD31-4B8C-83A1-F6EECF244321}">
                <p14:modId xmlns:p14="http://schemas.microsoft.com/office/powerpoint/2010/main" val="914279524"/>
              </p:ext>
            </p:extLst>
          </p:nvPr>
        </p:nvGraphicFramePr>
        <p:xfrm>
          <a:off x="1374911" y="1073921"/>
          <a:ext cx="10055089" cy="5784079"/>
        </p:xfrm>
        <a:graphic>
          <a:graphicData uri="http://schemas.openxmlformats.org/drawingml/2006/table">
            <a:tbl>
              <a:tblPr firstRow="1" bandRow="1">
                <a:tableStyleId>{5C22544A-7EE6-4342-B048-85BDC9FD1C3A}</a:tableStyleId>
              </a:tblPr>
              <a:tblGrid>
                <a:gridCol w="2564081">
                  <a:extLst>
                    <a:ext uri="{9D8B030D-6E8A-4147-A177-3AD203B41FA5}">
                      <a16:colId xmlns:a16="http://schemas.microsoft.com/office/drawing/2014/main" val="20000"/>
                    </a:ext>
                  </a:extLst>
                </a:gridCol>
                <a:gridCol w="5169840">
                  <a:extLst>
                    <a:ext uri="{9D8B030D-6E8A-4147-A177-3AD203B41FA5}">
                      <a16:colId xmlns:a16="http://schemas.microsoft.com/office/drawing/2014/main" val="20001"/>
                    </a:ext>
                  </a:extLst>
                </a:gridCol>
                <a:gridCol w="2321168">
                  <a:extLst>
                    <a:ext uri="{9D8B030D-6E8A-4147-A177-3AD203B41FA5}">
                      <a16:colId xmlns:a16="http://schemas.microsoft.com/office/drawing/2014/main" val="20002"/>
                    </a:ext>
                  </a:extLst>
                </a:gridCol>
              </a:tblGrid>
              <a:tr h="6978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Calibri" pitchFamily="34" charset="0"/>
                          <a:cs typeface="Times New Roman" pitchFamily="18" charset="0"/>
                        </a:rPr>
                        <a:t>Paid Databases</a:t>
                      </a:r>
                      <a:endParaRPr kumimoji="0" lang="en-US"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Calibri" pitchFamily="34" charset="0"/>
                          <a:cs typeface="Times New Roman" pitchFamily="18" charset="0"/>
                        </a:rPr>
                        <a:t>Web link </a:t>
                      </a:r>
                      <a:endParaRPr kumimoji="0" lang="en-US"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Calibri" pitchFamily="34" charset="0"/>
                          <a:cs typeface="Times New Roman" pitchFamily="18" charset="0"/>
                        </a:rPr>
                        <a:t>Scope of search</a:t>
                      </a:r>
                      <a:endParaRPr kumimoji="0" lang="en-US"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extLst>
                  <a:ext uri="{0D108BD9-81ED-4DB2-BD59-A6C34878D82A}">
                    <a16:rowId xmlns:a16="http://schemas.microsoft.com/office/drawing/2014/main" val="10000"/>
                  </a:ext>
                </a:extLst>
              </a:tr>
              <a:tr h="5980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tx1"/>
                          </a:solidFill>
                          <a:effectLst/>
                          <a:latin typeface="+mn-lt"/>
                          <a:ea typeface="Calibri" pitchFamily="34" charset="0"/>
                          <a:cs typeface="Times New Roman" pitchFamily="18" charset="0"/>
                        </a:rPr>
                        <a:t>PatSeer</a:t>
                      </a:r>
                      <a:endPar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rId2">
                            <a:extLst>
                              <a:ext uri="{A12FA001-AC4F-418D-AE19-62706E023703}">
                                <ahyp:hlinkClr xmlns:ahyp="http://schemas.microsoft.com/office/drawing/2018/hyperlinkcolor" val="tx"/>
                              </a:ext>
                            </a:extLst>
                          </a:hlinkClick>
                        </a:rPr>
                        <a:t>https://acc.patseer.com/</a:t>
                      </a: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rPr>
                        <a:t>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1"/>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kern="1200" cap="none" normalizeH="0" baseline="0" dirty="0">
                          <a:ln>
                            <a:noFill/>
                          </a:ln>
                          <a:solidFill>
                            <a:schemeClr val="tx1"/>
                          </a:solidFill>
                          <a:effectLst/>
                          <a:latin typeface="+mn-lt"/>
                          <a:ea typeface="Calibri" pitchFamily="34" charset="0"/>
                          <a:cs typeface="Times New Roman" pitchFamily="18" charset="0"/>
                        </a:rPr>
                        <a:t>Micropatent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rId3">
                            <a:extLst>
                              <a:ext uri="{A12FA001-AC4F-418D-AE19-62706E023703}">
                                <ahyp:hlinkClr xmlns:ahyp="http://schemas.microsoft.com/office/drawing/2018/hyperlinkcolor" val="tx"/>
                              </a:ext>
                            </a:extLst>
                          </a:hlinkClick>
                        </a:rPr>
                        <a:t>http://www.micropatent.com</a:t>
                      </a: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rPr>
                        <a:t> </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2"/>
                  </a:ext>
                </a:extLst>
              </a:tr>
              <a:tr h="5276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kern="1200" cap="none" normalizeH="0" baseline="0" dirty="0">
                          <a:ln>
                            <a:noFill/>
                          </a:ln>
                          <a:solidFill>
                            <a:schemeClr val="tx1"/>
                          </a:solidFill>
                          <a:effectLst/>
                          <a:latin typeface="+mn-lt"/>
                          <a:ea typeface="Calibri" pitchFamily="34" charset="0"/>
                          <a:cs typeface="Times New Roman" pitchFamily="18" charset="0"/>
                        </a:rPr>
                        <a:t>Derwent</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http://www.thomsonreuters.com/products_services/scientific/DWPI</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3"/>
                  </a:ext>
                </a:extLst>
              </a:tr>
              <a:tr h="5276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tx1"/>
                          </a:solidFill>
                          <a:effectLst/>
                          <a:latin typeface="+mn-lt"/>
                          <a:ea typeface="Calibri" pitchFamily="34" charset="0"/>
                          <a:cs typeface="Times New Roman" pitchFamily="18" charset="0"/>
                        </a:rPr>
                        <a:t>Aureka</a:t>
                      </a:r>
                      <a:endPar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http://www.thomsonreuters.com/products_services/scientific/Aureka</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4"/>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tx1"/>
                          </a:solidFill>
                          <a:effectLst/>
                          <a:latin typeface="+mn-lt"/>
                          <a:ea typeface="Calibri" pitchFamily="34" charset="0"/>
                          <a:cs typeface="Times New Roman" pitchFamily="18" charset="0"/>
                        </a:rPr>
                        <a:t>Delphion</a:t>
                      </a:r>
                      <a:endPar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http://www.delphion.com/</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5"/>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LexisNexis</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http://www.lexisnexis.com/patentservices/priorart/</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6"/>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Dialog</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http://www.dialog.com/</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7"/>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Hoover</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http://www.hoovers.com/free/</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8"/>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Patent Search Express</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http://www.patentsearchexpress.com/</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09"/>
                  </a:ext>
                </a:extLst>
              </a:tr>
              <a:tr h="4279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tx1"/>
                          </a:solidFill>
                          <a:effectLst/>
                          <a:latin typeface="+mn-lt"/>
                          <a:ea typeface="Calibri" pitchFamily="34" charset="0"/>
                          <a:cs typeface="Times New Roman" pitchFamily="18" charset="0"/>
                        </a:rPr>
                        <a:t>PatBase</a:t>
                      </a: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 &amp; Patent Insight Pro</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hlinkClick r:id="" action="ppaction://noaction">
                            <a:extLst>
                              <a:ext uri="{A12FA001-AC4F-418D-AE19-62706E023703}">
                                <ahyp:hlinkClr xmlns:ahyp="http://schemas.microsoft.com/office/drawing/2018/hyperlinkcolor" val="tx"/>
                              </a:ext>
                            </a:extLst>
                          </a:hlinkClick>
                        </a:rPr>
                        <a:t>http://www.patentinsightpro.com/</a:t>
                      </a:r>
                      <a:endParaRPr kumimoji="0" lang="en-US" sz="1800" b="0" i="0" u="none" strike="noStrike" kern="1200" cap="none" normalizeH="0" baseline="0" dirty="0">
                        <a:ln>
                          <a:noFill/>
                        </a:ln>
                        <a:solidFill>
                          <a:srgbClr val="0070C0"/>
                        </a:solidFill>
                        <a:effectLst/>
                        <a:latin typeface="+mn-lt"/>
                        <a:ea typeface="Calibri" pitchFamily="34" charset="0"/>
                        <a:cs typeface="Times New Roman" pitchFamily="18"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Calibri" pitchFamily="34" charset="0"/>
                          <a:cs typeface="Times New Roman" pitchFamily="18" charset="0"/>
                        </a:rPr>
                        <a:t>World wide patents</a:t>
                      </a:r>
                    </a:p>
                  </a:txBody>
                  <a:tcPr anchor="ctr" horzOverflow="overflow"/>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90040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D07E-8846-4842-AA37-96278BA569BD}"/>
              </a:ext>
            </a:extLst>
          </p:cNvPr>
          <p:cNvSpPr>
            <a:spLocks noGrp="1"/>
          </p:cNvSpPr>
          <p:nvPr>
            <p:ph type="title"/>
          </p:nvPr>
        </p:nvSpPr>
        <p:spPr/>
        <p:txBody>
          <a:bodyPr/>
          <a:lstStyle/>
          <a:p>
            <a:r>
              <a:rPr lang="en-IN" dirty="0"/>
              <a:t>FEES</a:t>
            </a:r>
          </a:p>
        </p:txBody>
      </p:sp>
      <p:graphicFrame>
        <p:nvGraphicFramePr>
          <p:cNvPr id="5" name="Content Placeholder 7">
            <a:extLst>
              <a:ext uri="{FF2B5EF4-FFF2-40B4-BE49-F238E27FC236}">
                <a16:creationId xmlns:a16="http://schemas.microsoft.com/office/drawing/2014/main" id="{A4877059-DA8C-47EE-A81B-41F046FF7E52}"/>
              </a:ext>
            </a:extLst>
          </p:cNvPr>
          <p:cNvGraphicFramePr>
            <a:graphicFrameLocks noGrp="1"/>
          </p:cNvGraphicFramePr>
          <p:nvPr>
            <p:ph idx="1"/>
            <p:extLst>
              <p:ext uri="{D42A27DB-BD31-4B8C-83A1-F6EECF244321}">
                <p14:modId xmlns:p14="http://schemas.microsoft.com/office/powerpoint/2010/main" val="2590315473"/>
              </p:ext>
            </p:extLst>
          </p:nvPr>
        </p:nvGraphicFramePr>
        <p:xfrm>
          <a:off x="2018714" y="1647000"/>
          <a:ext cx="8424000" cy="356400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140400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rgbClr val="1A0000"/>
                          </a:solidFill>
                          <a:effectLst/>
                          <a:latin typeface="Times New Roman" pitchFamily="18" charset="0"/>
                          <a:cs typeface="Times New Roman" pitchFamily="18" charset="0"/>
                        </a:rPr>
                        <a:t>Fees</a:t>
                      </a:r>
                    </a:p>
                  </a:txBody>
                  <a:tcPr marT="45706" marB="4570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Form–1</a:t>
                      </a:r>
                    </a:p>
                  </a:txBody>
                  <a:tcPr marT="45706" marB="45706" vert="vert"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Form- 2</a:t>
                      </a:r>
                    </a:p>
                  </a:txBody>
                  <a:tcPr marT="45706" marB="45706" vert="vert"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Form-3</a:t>
                      </a:r>
                    </a:p>
                  </a:txBody>
                  <a:tcPr marT="45706" marB="45706" vert="vert"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Form–5</a:t>
                      </a:r>
                    </a:p>
                  </a:txBody>
                  <a:tcPr marT="45706" marB="45706" vert="vert"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Form- 9</a:t>
                      </a:r>
                    </a:p>
                  </a:txBody>
                  <a:tcPr marT="45706" marB="45706" vert="vert"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Form-18</a:t>
                      </a:r>
                    </a:p>
                  </a:txBody>
                  <a:tcPr marT="45706" marB="45706" vert="vert"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IN" sz="2000" b="1" i="0" u="none" strike="noStrike" kern="1200" cap="none" normalizeH="0" baseline="0" dirty="0">
                          <a:ln>
                            <a:noFill/>
                          </a:ln>
                          <a:solidFill>
                            <a:srgbClr val="1A0000"/>
                          </a:solidFill>
                          <a:effectLst/>
                          <a:latin typeface="Times New Roman" pitchFamily="18" charset="0"/>
                          <a:ea typeface="+mn-ea"/>
                          <a:cs typeface="Times New Roman" pitchFamily="18" charset="0"/>
                        </a:rPr>
                        <a:t>Form 26</a:t>
                      </a:r>
                    </a:p>
                  </a:txBody>
                  <a:tcPr vert="vert" anchor="ctr"/>
                </a:tc>
                <a:extLst>
                  <a:ext uri="{0D108BD9-81ED-4DB2-BD59-A6C34878D82A}">
                    <a16:rowId xmlns:a16="http://schemas.microsoft.com/office/drawing/2014/main" val="10000"/>
                  </a:ext>
                </a:extLst>
              </a:tr>
              <a:tr h="72000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a:ln>
                            <a:noFill/>
                          </a:ln>
                          <a:solidFill>
                            <a:srgbClr val="1A0000"/>
                          </a:solidFill>
                          <a:effectLst/>
                          <a:latin typeface="Times New Roman" pitchFamily="18" charset="0"/>
                          <a:cs typeface="Times New Roman" pitchFamily="18" charset="0"/>
                        </a:rPr>
                        <a:t>Nat. Person(s)</a:t>
                      </a:r>
                    </a:p>
                  </a:txBody>
                  <a:tcPr marT="45706" marB="45706" anchor="ctr" horzOverflow="overflow"/>
                </a:tc>
                <a:tc>
                  <a:txBody>
                    <a:bodyPr/>
                    <a:lstStyle/>
                    <a:p>
                      <a:pPr algn="ctr"/>
                      <a:r>
                        <a:rPr lang="en-IN" b="1" dirty="0"/>
                        <a:t>1600</a:t>
                      </a:r>
                    </a:p>
                  </a:txBody>
                  <a:tcPr anchor="ctr"/>
                </a:tc>
                <a:tc>
                  <a:txBody>
                    <a:bodyPr/>
                    <a:lstStyle/>
                    <a:p>
                      <a:pPr algn="ctr"/>
                      <a:r>
                        <a:rPr lang="en-IN" dirty="0"/>
                        <a:t>No fee</a:t>
                      </a:r>
                    </a:p>
                  </a:txBody>
                  <a:tcPr anchor="ctr"/>
                </a:tc>
                <a:tc>
                  <a:txBody>
                    <a:bodyPr/>
                    <a:lstStyle/>
                    <a:p>
                      <a:pPr algn="ctr"/>
                      <a:r>
                        <a:rPr lang="en-IN" dirty="0"/>
                        <a:t>No fee</a:t>
                      </a:r>
                    </a:p>
                  </a:txBody>
                  <a:tcPr anchor="ctr"/>
                </a:tc>
                <a:tc>
                  <a:txBody>
                    <a:bodyPr/>
                    <a:lstStyle/>
                    <a:p>
                      <a:pPr algn="ctr"/>
                      <a:r>
                        <a:rPr lang="en-IN" dirty="0"/>
                        <a:t>No fee</a:t>
                      </a:r>
                    </a:p>
                  </a:txBody>
                  <a:tcPr anchor="ctr"/>
                </a:tc>
                <a:tc>
                  <a:txBody>
                    <a:bodyPr/>
                    <a:lstStyle/>
                    <a:p>
                      <a:pPr algn="ctr"/>
                      <a:r>
                        <a:rPr lang="en-IN" b="1" dirty="0"/>
                        <a:t>2500</a:t>
                      </a:r>
                    </a:p>
                  </a:txBody>
                  <a:tcPr anchor="ctr"/>
                </a:tc>
                <a:tc>
                  <a:txBody>
                    <a:bodyPr/>
                    <a:lstStyle/>
                    <a:p>
                      <a:pPr algn="ctr"/>
                      <a:r>
                        <a:rPr lang="en-IN" b="1" dirty="0"/>
                        <a:t>4000</a:t>
                      </a:r>
                    </a:p>
                  </a:txBody>
                  <a:tcPr anchor="ctr"/>
                </a:tc>
                <a:tc>
                  <a:txBody>
                    <a:bodyPr/>
                    <a:lstStyle/>
                    <a:p>
                      <a:pPr algn="ctr"/>
                      <a:r>
                        <a:rPr lang="en-IN" dirty="0"/>
                        <a:t>No fee</a:t>
                      </a:r>
                    </a:p>
                  </a:txBody>
                  <a:tcPr anchor="ctr"/>
                </a:tc>
                <a:extLst>
                  <a:ext uri="{0D108BD9-81ED-4DB2-BD59-A6C34878D82A}">
                    <a16:rowId xmlns:a16="http://schemas.microsoft.com/office/drawing/2014/main" val="10001"/>
                  </a:ext>
                </a:extLst>
              </a:tr>
              <a:tr h="72000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a:ln>
                            <a:noFill/>
                          </a:ln>
                          <a:solidFill>
                            <a:srgbClr val="1A0000"/>
                          </a:solidFill>
                          <a:effectLst/>
                          <a:latin typeface="Times New Roman" pitchFamily="18" charset="0"/>
                          <a:cs typeface="Times New Roman" pitchFamily="18" charset="0"/>
                        </a:rPr>
                        <a:t>Small Entity</a:t>
                      </a:r>
                    </a:p>
                  </a:txBody>
                  <a:tcPr marT="45706" marB="45706" anchor="ctr" horzOverflow="overflow"/>
                </a:tc>
                <a:tc>
                  <a:txBody>
                    <a:bodyPr/>
                    <a:lstStyle/>
                    <a:p>
                      <a:pPr algn="ctr"/>
                      <a:r>
                        <a:rPr lang="en-IN" b="1" dirty="0"/>
                        <a:t>4000</a:t>
                      </a:r>
                    </a:p>
                  </a:txBody>
                  <a:tcPr anchor="ctr"/>
                </a:tc>
                <a:tc>
                  <a:txBody>
                    <a:bodyPr/>
                    <a:lstStyle/>
                    <a:p>
                      <a:pPr algn="ctr"/>
                      <a:r>
                        <a:rPr lang="en-IN" dirty="0"/>
                        <a:t>No fee</a:t>
                      </a:r>
                    </a:p>
                  </a:txBody>
                  <a:tcPr anchor="ctr"/>
                </a:tc>
                <a:tc>
                  <a:txBody>
                    <a:bodyPr/>
                    <a:lstStyle/>
                    <a:p>
                      <a:pPr algn="ctr"/>
                      <a:r>
                        <a:rPr lang="en-IN" dirty="0"/>
                        <a:t>No fee</a:t>
                      </a:r>
                    </a:p>
                  </a:txBody>
                  <a:tcPr anchor="ctr"/>
                </a:tc>
                <a:tc>
                  <a:txBody>
                    <a:bodyPr/>
                    <a:lstStyle/>
                    <a:p>
                      <a:pPr algn="ctr"/>
                      <a:r>
                        <a:rPr lang="en-IN" dirty="0"/>
                        <a:t>No fee</a:t>
                      </a:r>
                    </a:p>
                  </a:txBody>
                  <a:tcPr anchor="ctr"/>
                </a:tc>
                <a:tc>
                  <a:txBody>
                    <a:bodyPr/>
                    <a:lstStyle/>
                    <a:p>
                      <a:pPr algn="ctr"/>
                      <a:r>
                        <a:rPr lang="en-IN" b="1" dirty="0"/>
                        <a:t>6250</a:t>
                      </a:r>
                    </a:p>
                  </a:txBody>
                  <a:tcPr anchor="ctr"/>
                </a:tc>
                <a:tc>
                  <a:txBody>
                    <a:bodyPr/>
                    <a:lstStyle/>
                    <a:p>
                      <a:pPr algn="ctr"/>
                      <a:r>
                        <a:rPr lang="en-IN" b="1" dirty="0"/>
                        <a:t>10000</a:t>
                      </a:r>
                    </a:p>
                  </a:txBody>
                  <a:tcPr anchor="ctr"/>
                </a:tc>
                <a:tc>
                  <a:txBody>
                    <a:bodyPr/>
                    <a:lstStyle/>
                    <a:p>
                      <a:pPr algn="ctr"/>
                      <a:r>
                        <a:rPr lang="en-IN" dirty="0"/>
                        <a:t>No fee</a:t>
                      </a:r>
                    </a:p>
                  </a:txBody>
                  <a:tcPr anchor="ctr"/>
                </a:tc>
                <a:extLst>
                  <a:ext uri="{0D108BD9-81ED-4DB2-BD59-A6C34878D82A}">
                    <a16:rowId xmlns:a16="http://schemas.microsoft.com/office/drawing/2014/main" val="10002"/>
                  </a:ext>
                </a:extLst>
              </a:tr>
              <a:tr h="72000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a:ln>
                            <a:noFill/>
                          </a:ln>
                          <a:solidFill>
                            <a:srgbClr val="1A0000"/>
                          </a:solidFill>
                          <a:effectLst/>
                          <a:latin typeface="Times New Roman" pitchFamily="18" charset="0"/>
                          <a:cs typeface="Times New Roman" pitchFamily="18" charset="0"/>
                        </a:rPr>
                        <a:t>Other than small Legal entity</a:t>
                      </a:r>
                    </a:p>
                  </a:txBody>
                  <a:tcPr marT="45706" marB="45706" anchor="ctr" horzOverflow="overflow"/>
                </a:tc>
                <a:tc>
                  <a:txBody>
                    <a:bodyPr/>
                    <a:lstStyle/>
                    <a:p>
                      <a:pPr algn="ctr"/>
                      <a:r>
                        <a:rPr lang="en-IN" b="1" dirty="0"/>
                        <a:t>8000</a:t>
                      </a:r>
                    </a:p>
                  </a:txBody>
                  <a:tcPr anchor="ctr"/>
                </a:tc>
                <a:tc>
                  <a:txBody>
                    <a:bodyPr/>
                    <a:lstStyle/>
                    <a:p>
                      <a:pPr algn="ctr"/>
                      <a:r>
                        <a:rPr lang="en-IN" dirty="0"/>
                        <a:t>No fee</a:t>
                      </a:r>
                    </a:p>
                  </a:txBody>
                  <a:tcPr anchor="ctr"/>
                </a:tc>
                <a:tc>
                  <a:txBody>
                    <a:bodyPr/>
                    <a:lstStyle/>
                    <a:p>
                      <a:pPr algn="ctr"/>
                      <a:r>
                        <a:rPr lang="en-IN" dirty="0"/>
                        <a:t>No fee</a:t>
                      </a:r>
                    </a:p>
                  </a:txBody>
                  <a:tcPr anchor="ctr"/>
                </a:tc>
                <a:tc>
                  <a:txBody>
                    <a:bodyPr/>
                    <a:lstStyle/>
                    <a:p>
                      <a:pPr algn="ctr"/>
                      <a:r>
                        <a:rPr lang="en-IN" dirty="0"/>
                        <a:t>No fee</a:t>
                      </a:r>
                    </a:p>
                  </a:txBody>
                  <a:tcPr anchor="ctr"/>
                </a:tc>
                <a:tc>
                  <a:txBody>
                    <a:bodyPr/>
                    <a:lstStyle/>
                    <a:p>
                      <a:pPr algn="ctr"/>
                      <a:r>
                        <a:rPr lang="en-IN" b="1" dirty="0"/>
                        <a:t>12500</a:t>
                      </a:r>
                    </a:p>
                  </a:txBody>
                  <a:tcPr anchor="ctr"/>
                </a:tc>
                <a:tc>
                  <a:txBody>
                    <a:bodyPr/>
                    <a:lstStyle/>
                    <a:p>
                      <a:pPr algn="ctr"/>
                      <a:r>
                        <a:rPr lang="en-IN" b="1" dirty="0"/>
                        <a:t>20000</a:t>
                      </a:r>
                    </a:p>
                  </a:txBody>
                  <a:tcPr anchor="ctr"/>
                </a:tc>
                <a:tc>
                  <a:txBody>
                    <a:bodyPr/>
                    <a:lstStyle/>
                    <a:p>
                      <a:pPr algn="ctr"/>
                      <a:r>
                        <a:rPr lang="en-IN" dirty="0"/>
                        <a:t>No fee</a:t>
                      </a:r>
                    </a:p>
                  </a:txBody>
                  <a:tcPr anchor="ctr"/>
                </a:tc>
                <a:extLst>
                  <a:ext uri="{0D108BD9-81ED-4DB2-BD59-A6C34878D82A}">
                    <a16:rowId xmlns:a16="http://schemas.microsoft.com/office/drawing/2014/main" val="10003"/>
                  </a:ext>
                </a:extLst>
              </a:tr>
            </a:tbl>
          </a:graphicData>
        </a:graphic>
      </p:graphicFrame>
      <p:sp>
        <p:nvSpPr>
          <p:cNvPr id="6" name="TextBox 8">
            <a:extLst>
              <a:ext uri="{FF2B5EF4-FFF2-40B4-BE49-F238E27FC236}">
                <a16:creationId xmlns:a16="http://schemas.microsoft.com/office/drawing/2014/main" id="{413E6530-776E-4386-ACE5-103867B59740}"/>
              </a:ext>
            </a:extLst>
          </p:cNvPr>
          <p:cNvSpPr txBox="1">
            <a:spLocks noChangeArrowheads="1"/>
          </p:cNvSpPr>
          <p:nvPr/>
        </p:nvSpPr>
        <p:spPr bwMode="auto">
          <a:xfrm>
            <a:off x="1943100" y="5777132"/>
            <a:ext cx="830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IN" altLang="en-US" sz="1500" dirty="0">
                <a:latin typeface="Arial" panose="020B0604020202020204" pitchFamily="34" charset="0"/>
              </a:rPr>
              <a:t>* Fees Mentioned here is for online payment mode, for offline 10% more fees is to be paid.</a:t>
            </a:r>
          </a:p>
        </p:txBody>
      </p:sp>
    </p:spTree>
    <p:extLst>
      <p:ext uri="{BB962C8B-B14F-4D97-AF65-F5344CB8AC3E}">
        <p14:creationId xmlns:p14="http://schemas.microsoft.com/office/powerpoint/2010/main" val="165742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87D-980A-49E5-AB4F-71B70F78F7DC}"/>
              </a:ext>
            </a:extLst>
          </p:cNvPr>
          <p:cNvSpPr>
            <a:spLocks noGrp="1"/>
          </p:cNvSpPr>
          <p:nvPr>
            <p:ph type="title"/>
          </p:nvPr>
        </p:nvSpPr>
        <p:spPr/>
        <p:txBody>
          <a:bodyPr/>
          <a:lstStyle/>
          <a:p>
            <a:r>
              <a:rPr lang="en-IN" dirty="0"/>
              <a:t>TYPES of INTELLECTUAL PROPERTIES</a:t>
            </a:r>
          </a:p>
        </p:txBody>
      </p:sp>
      <p:graphicFrame>
        <p:nvGraphicFramePr>
          <p:cNvPr id="4" name="Content Placeholder 3">
            <a:extLst>
              <a:ext uri="{FF2B5EF4-FFF2-40B4-BE49-F238E27FC236}">
                <a16:creationId xmlns:a16="http://schemas.microsoft.com/office/drawing/2014/main" id="{4D25B9E0-26E6-4FE4-B52E-48D7EE022AF6}"/>
              </a:ext>
            </a:extLst>
          </p:cNvPr>
          <p:cNvGraphicFramePr>
            <a:graphicFrameLocks noGrp="1"/>
          </p:cNvGraphicFramePr>
          <p:nvPr>
            <p:ph idx="1"/>
            <p:extLst>
              <p:ext uri="{D42A27DB-BD31-4B8C-83A1-F6EECF244321}">
                <p14:modId xmlns:p14="http://schemas.microsoft.com/office/powerpoint/2010/main" val="688444071"/>
              </p:ext>
            </p:extLst>
          </p:nvPr>
        </p:nvGraphicFramePr>
        <p:xfrm>
          <a:off x="527539" y="935502"/>
          <a:ext cx="10902461" cy="592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815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vntree.com/wp-content/uploads/2011/02/Indian-Patent-Process-Flowchart.png">
            <a:extLst>
              <a:ext uri="{FF2B5EF4-FFF2-40B4-BE49-F238E27FC236}">
                <a16:creationId xmlns:a16="http://schemas.microsoft.com/office/drawing/2014/main" id="{AC49C676-0725-461A-95A4-49C69D1C1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289" y="89350"/>
            <a:ext cx="6169447" cy="67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356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DE93-6BFC-4B6F-B67D-4BD4C7B3634B}"/>
              </a:ext>
            </a:extLst>
          </p:cNvPr>
          <p:cNvSpPr>
            <a:spLocks noGrp="1"/>
          </p:cNvSpPr>
          <p:nvPr>
            <p:ph type="title"/>
          </p:nvPr>
        </p:nvSpPr>
        <p:spPr/>
        <p:txBody>
          <a:bodyPr/>
          <a:lstStyle/>
          <a:p>
            <a:r>
              <a:rPr lang="en-IN" dirty="0"/>
              <a:t>USE of Patent Information</a:t>
            </a:r>
          </a:p>
        </p:txBody>
      </p:sp>
      <p:sp>
        <p:nvSpPr>
          <p:cNvPr id="3" name="Content Placeholder 2">
            <a:extLst>
              <a:ext uri="{FF2B5EF4-FFF2-40B4-BE49-F238E27FC236}">
                <a16:creationId xmlns:a16="http://schemas.microsoft.com/office/drawing/2014/main" id="{9105482D-0E8D-4DFA-B659-8756CB9E9A84}"/>
              </a:ext>
            </a:extLst>
          </p:cNvPr>
          <p:cNvSpPr>
            <a:spLocks noGrp="1"/>
          </p:cNvSpPr>
          <p:nvPr>
            <p:ph idx="1"/>
          </p:nvPr>
        </p:nvSpPr>
        <p:spPr>
          <a:xfrm>
            <a:off x="1251678" y="2286001"/>
            <a:ext cx="3728285" cy="3593591"/>
          </a:xfrm>
        </p:spPr>
        <p:txBody>
          <a:bodyPr>
            <a:normAutofit fontScale="92500" lnSpcReduction="20000"/>
          </a:bodyPr>
          <a:lstStyle/>
          <a:p>
            <a:pPr marL="285750" indent="-285750" defTabSz="457200"/>
            <a:r>
              <a:rPr lang="en-US" sz="1900" dirty="0">
                <a:solidFill>
                  <a:schemeClr val="tx1"/>
                </a:solidFill>
              </a:rPr>
              <a:t>To discover whether or not a particular invention is truly original or if, in fact, it has already been patented.</a:t>
            </a:r>
          </a:p>
          <a:p>
            <a:pPr marL="285750" indent="-285750" defTabSz="457200"/>
            <a:endParaRPr lang="en-US" sz="1900" dirty="0">
              <a:solidFill>
                <a:schemeClr val="tx1"/>
              </a:solidFill>
            </a:endParaRPr>
          </a:p>
          <a:p>
            <a:pPr marL="285750" indent="-285750" defTabSz="457200"/>
            <a:r>
              <a:rPr lang="en-US" sz="1900" dirty="0">
                <a:solidFill>
                  <a:schemeClr val="tx1"/>
                </a:solidFill>
              </a:rPr>
              <a:t>Competitor tracking</a:t>
            </a:r>
          </a:p>
          <a:p>
            <a:pPr marL="285750" indent="-285750" defTabSz="457200"/>
            <a:endParaRPr lang="en-US" sz="1900" dirty="0">
              <a:solidFill>
                <a:schemeClr val="tx1"/>
              </a:solidFill>
            </a:endParaRPr>
          </a:p>
          <a:p>
            <a:pPr marL="285750" indent="-285750" defTabSz="457200"/>
            <a:r>
              <a:rPr lang="en-US" sz="1900" dirty="0">
                <a:solidFill>
                  <a:schemeClr val="tx1"/>
                </a:solidFill>
              </a:rPr>
              <a:t>Avoid patent infringement</a:t>
            </a:r>
          </a:p>
          <a:p>
            <a:pPr marL="285750" indent="-285750" defTabSz="457200"/>
            <a:endParaRPr lang="en-US" sz="1900" dirty="0">
              <a:solidFill>
                <a:schemeClr val="tx1"/>
              </a:solidFill>
            </a:endParaRPr>
          </a:p>
          <a:p>
            <a:pPr marL="285750" indent="-285750" defTabSz="457200"/>
            <a:r>
              <a:rPr lang="en-US" sz="1900" dirty="0">
                <a:solidFill>
                  <a:schemeClr val="tx1"/>
                </a:solidFill>
              </a:rPr>
              <a:t>Learn more about your field of invention</a:t>
            </a:r>
          </a:p>
          <a:p>
            <a:endParaRPr lang="en-US" dirty="0"/>
          </a:p>
        </p:txBody>
      </p:sp>
      <p:sp>
        <p:nvSpPr>
          <p:cNvPr id="4" name="TextBox 3">
            <a:extLst>
              <a:ext uri="{FF2B5EF4-FFF2-40B4-BE49-F238E27FC236}">
                <a16:creationId xmlns:a16="http://schemas.microsoft.com/office/drawing/2014/main" id="{24F7A2C5-2955-4E13-9B6E-C58EE47C0865}"/>
              </a:ext>
            </a:extLst>
          </p:cNvPr>
          <p:cNvSpPr txBox="1"/>
          <p:nvPr/>
        </p:nvSpPr>
        <p:spPr>
          <a:xfrm>
            <a:off x="5838092" y="2222695"/>
            <a:ext cx="45720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Save the cost of patenting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Learning more about a new field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market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Technology tracking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Getting a general idea of how an application and patent is structured to help in the</a:t>
            </a:r>
          </a:p>
          <a:p>
            <a:pPr marL="285750" indent="-285750">
              <a:buFont typeface="Arial" panose="020B0604020202020204" pitchFamily="34" charset="0"/>
              <a:buChar char="•"/>
            </a:pPr>
            <a:r>
              <a:rPr lang="en-US" dirty="0"/>
              <a:t>preparation of your own application</a:t>
            </a:r>
            <a:endParaRPr lang="en-IN" dirty="0"/>
          </a:p>
          <a:p>
            <a:endParaRPr lang="en-IN" dirty="0"/>
          </a:p>
        </p:txBody>
      </p:sp>
    </p:spTree>
    <p:extLst>
      <p:ext uri="{BB962C8B-B14F-4D97-AF65-F5344CB8AC3E}">
        <p14:creationId xmlns:p14="http://schemas.microsoft.com/office/powerpoint/2010/main" val="4142090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ECCE-A669-42E1-9318-6E481103DA3A}"/>
              </a:ext>
            </a:extLst>
          </p:cNvPr>
          <p:cNvSpPr>
            <a:spLocks noGrp="1"/>
          </p:cNvSpPr>
          <p:nvPr>
            <p:ph type="title"/>
          </p:nvPr>
        </p:nvSpPr>
        <p:spPr/>
        <p:txBody>
          <a:bodyPr/>
          <a:lstStyle/>
          <a:p>
            <a:r>
              <a:rPr lang="en-IN" dirty="0"/>
              <a:t>Where to apply?</a:t>
            </a:r>
          </a:p>
        </p:txBody>
      </p:sp>
      <p:sp>
        <p:nvSpPr>
          <p:cNvPr id="4" name="Text Placeholder 3">
            <a:extLst>
              <a:ext uri="{FF2B5EF4-FFF2-40B4-BE49-F238E27FC236}">
                <a16:creationId xmlns:a16="http://schemas.microsoft.com/office/drawing/2014/main" id="{C5256AD7-9E71-43E7-A95D-36743581BB65}"/>
              </a:ext>
            </a:extLst>
          </p:cNvPr>
          <p:cNvSpPr>
            <a:spLocks noGrp="1"/>
          </p:cNvSpPr>
          <p:nvPr>
            <p:ph type="body" idx="1"/>
          </p:nvPr>
        </p:nvSpPr>
        <p:spPr>
          <a:xfrm>
            <a:off x="1252727" y="1127758"/>
            <a:ext cx="3342836" cy="632529"/>
          </a:xfrm>
        </p:spPr>
        <p:txBody>
          <a:bodyPr/>
          <a:lstStyle/>
          <a:p>
            <a:r>
              <a:rPr lang="en-IN" dirty="0"/>
              <a:t>Patent office, Delhi</a:t>
            </a:r>
          </a:p>
        </p:txBody>
      </p:sp>
      <p:sp>
        <p:nvSpPr>
          <p:cNvPr id="6" name="Text Placeholder 5">
            <a:extLst>
              <a:ext uri="{FF2B5EF4-FFF2-40B4-BE49-F238E27FC236}">
                <a16:creationId xmlns:a16="http://schemas.microsoft.com/office/drawing/2014/main" id="{6A304C2D-FE27-4D44-AA06-95A44993E352}"/>
              </a:ext>
            </a:extLst>
          </p:cNvPr>
          <p:cNvSpPr>
            <a:spLocks noGrp="1"/>
          </p:cNvSpPr>
          <p:nvPr>
            <p:ph type="body" sz="quarter" idx="3"/>
          </p:nvPr>
        </p:nvSpPr>
        <p:spPr>
          <a:xfrm>
            <a:off x="6517271" y="1127758"/>
            <a:ext cx="3164527" cy="632529"/>
          </a:xfrm>
        </p:spPr>
        <p:txBody>
          <a:bodyPr/>
          <a:lstStyle/>
          <a:p>
            <a:r>
              <a:rPr lang="en-IN" dirty="0"/>
              <a:t>Patent office, </a:t>
            </a:r>
            <a:r>
              <a:rPr lang="en-IN" dirty="0" err="1"/>
              <a:t>mumbai</a:t>
            </a:r>
            <a:endParaRPr lang="en-IN" dirty="0"/>
          </a:p>
        </p:txBody>
      </p:sp>
      <p:pic>
        <p:nvPicPr>
          <p:cNvPr id="8194" name="Picture 2" descr="Image result for patent office delhi">
            <a:extLst>
              <a:ext uri="{FF2B5EF4-FFF2-40B4-BE49-F238E27FC236}">
                <a16:creationId xmlns:a16="http://schemas.microsoft.com/office/drawing/2014/main" id="{0F63AA48-B217-479B-9C93-D44DD33D7A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52727" y="1728261"/>
            <a:ext cx="3164527" cy="20625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patent office mumbai">
            <a:extLst>
              <a:ext uri="{FF2B5EF4-FFF2-40B4-BE49-F238E27FC236}">
                <a16:creationId xmlns:a16="http://schemas.microsoft.com/office/drawing/2014/main" id="{01D84C98-64C8-4DC1-A3DB-FBC78F02E4B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17271" y="1728261"/>
            <a:ext cx="3113578" cy="202938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patent office kolkata">
            <a:extLst>
              <a:ext uri="{FF2B5EF4-FFF2-40B4-BE49-F238E27FC236}">
                <a16:creationId xmlns:a16="http://schemas.microsoft.com/office/drawing/2014/main" id="{1174881D-9AAF-479E-BF10-B7A5C2F1D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727" y="3904717"/>
            <a:ext cx="3164527" cy="20958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F585A8BF-FC0C-48C6-B90F-CF415FD1FC5D}"/>
              </a:ext>
            </a:extLst>
          </p:cNvPr>
          <p:cNvSpPr txBox="1">
            <a:spLocks/>
          </p:cNvSpPr>
          <p:nvPr/>
        </p:nvSpPr>
        <p:spPr>
          <a:xfrm>
            <a:off x="1381564" y="6114381"/>
            <a:ext cx="334283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IN" dirty="0"/>
              <a:t>Patent office,</a:t>
            </a:r>
          </a:p>
          <a:p>
            <a:r>
              <a:rPr lang="en-IN" dirty="0"/>
              <a:t>Kolkata</a:t>
            </a:r>
          </a:p>
        </p:txBody>
      </p:sp>
      <p:pic>
        <p:nvPicPr>
          <p:cNvPr id="8200" name="Picture 8" descr="Image result for patent office chennai">
            <a:extLst>
              <a:ext uri="{FF2B5EF4-FFF2-40B4-BE49-F238E27FC236}">
                <a16:creationId xmlns:a16="http://schemas.microsoft.com/office/drawing/2014/main" id="{83A3CAAE-B493-4025-8E23-8A50411B6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271" y="3904717"/>
            <a:ext cx="3164527" cy="20625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E3C726B8-F546-45C5-BFE5-FA76EC6D733D}"/>
              </a:ext>
            </a:extLst>
          </p:cNvPr>
          <p:cNvSpPr txBox="1">
            <a:spLocks/>
          </p:cNvSpPr>
          <p:nvPr/>
        </p:nvSpPr>
        <p:spPr>
          <a:xfrm>
            <a:off x="6339078" y="6114381"/>
            <a:ext cx="334283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IN" dirty="0"/>
              <a:t>Patent office,</a:t>
            </a:r>
          </a:p>
          <a:p>
            <a:r>
              <a:rPr lang="en-IN" dirty="0"/>
              <a:t>Chennai</a:t>
            </a:r>
          </a:p>
        </p:txBody>
      </p:sp>
    </p:spTree>
    <p:extLst>
      <p:ext uri="{BB962C8B-B14F-4D97-AF65-F5344CB8AC3E}">
        <p14:creationId xmlns:p14="http://schemas.microsoft.com/office/powerpoint/2010/main" val="402427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841679-AD6A-4A33-8200-01F128A0CD46}"/>
              </a:ext>
            </a:extLst>
          </p:cNvPr>
          <p:cNvSpPr txBox="1"/>
          <p:nvPr/>
        </p:nvSpPr>
        <p:spPr>
          <a:xfrm>
            <a:off x="2157046" y="1899137"/>
            <a:ext cx="7877908" cy="1938992"/>
          </a:xfrm>
          <a:prstGeom prst="rect">
            <a:avLst/>
          </a:prstGeom>
          <a:noFill/>
        </p:spPr>
        <p:txBody>
          <a:bodyPr wrap="square" rtlCol="0">
            <a:spAutoFit/>
          </a:bodyPr>
          <a:lstStyle/>
          <a:p>
            <a:pPr algn="ctr"/>
            <a:r>
              <a:rPr lang="en-IN" sz="6000" dirty="0">
                <a:solidFill>
                  <a:srgbClr val="00B050"/>
                </a:solidFill>
                <a:latin typeface="Ink Free" panose="03080402000500000000" pitchFamily="66" charset="0"/>
              </a:rPr>
              <a:t>FEEL FREE TO COMMUNICATE</a:t>
            </a:r>
          </a:p>
        </p:txBody>
      </p:sp>
      <p:sp>
        <p:nvSpPr>
          <p:cNvPr id="5" name="TextBox 4">
            <a:extLst>
              <a:ext uri="{FF2B5EF4-FFF2-40B4-BE49-F238E27FC236}">
                <a16:creationId xmlns:a16="http://schemas.microsoft.com/office/drawing/2014/main" id="{2867194A-0F9E-46AE-9F7F-E4C18A1084AF}"/>
              </a:ext>
            </a:extLst>
          </p:cNvPr>
          <p:cNvSpPr txBox="1"/>
          <p:nvPr/>
        </p:nvSpPr>
        <p:spPr>
          <a:xfrm>
            <a:off x="2358683" y="4408211"/>
            <a:ext cx="7474634" cy="2123658"/>
          </a:xfrm>
          <a:prstGeom prst="rect">
            <a:avLst/>
          </a:prstGeom>
          <a:noFill/>
        </p:spPr>
        <p:txBody>
          <a:bodyPr wrap="square" rtlCol="0">
            <a:spAutoFit/>
          </a:bodyPr>
          <a:lstStyle/>
          <a:p>
            <a:pPr algn="ctr"/>
            <a:r>
              <a:rPr lang="en-IN" sz="4400" dirty="0">
                <a:solidFill>
                  <a:srgbClr val="7030A0"/>
                </a:solidFill>
                <a:latin typeface="SimSun-ExtB" panose="02010609060101010101" pitchFamily="49" charset="-122"/>
                <a:ea typeface="SimSun-ExtB" panose="02010609060101010101" pitchFamily="49" charset="-122"/>
              </a:rPr>
              <a:t>Mr. Parth </a:t>
            </a:r>
            <a:r>
              <a:rPr lang="en-IN" sz="4400" dirty="0" err="1">
                <a:solidFill>
                  <a:srgbClr val="7030A0"/>
                </a:solidFill>
                <a:latin typeface="SimSun-ExtB" panose="02010609060101010101" pitchFamily="49" charset="-122"/>
                <a:ea typeface="SimSun-ExtB" panose="02010609060101010101" pitchFamily="49" charset="-122"/>
              </a:rPr>
              <a:t>Sejpal</a:t>
            </a:r>
            <a:br>
              <a:rPr lang="en-IN" sz="4400" dirty="0">
                <a:solidFill>
                  <a:srgbClr val="7030A0"/>
                </a:solidFill>
                <a:latin typeface="SimSun-ExtB" panose="02010609060101010101" pitchFamily="49" charset="-122"/>
                <a:ea typeface="SimSun-ExtB" panose="02010609060101010101" pitchFamily="49" charset="-122"/>
              </a:rPr>
            </a:br>
            <a:r>
              <a:rPr lang="en-IN" sz="4400" dirty="0">
                <a:solidFill>
                  <a:srgbClr val="7030A0"/>
                </a:solidFill>
                <a:latin typeface="SimSun-ExtB" panose="02010609060101010101" pitchFamily="49" charset="-122"/>
                <a:ea typeface="SimSun-ExtB" panose="02010609060101010101" pitchFamily="49" charset="-122"/>
                <a:hlinkClick r:id="rId2">
                  <a:extLst>
                    <a:ext uri="{A12FA001-AC4F-418D-AE19-62706E023703}">
                      <ahyp:hlinkClr xmlns:ahyp="http://schemas.microsoft.com/office/drawing/2018/hyperlinkcolor" val="tx"/>
                    </a:ext>
                  </a:extLst>
                </a:hlinkClick>
              </a:rPr>
              <a:t>parthsejpal725@gmail.com</a:t>
            </a:r>
            <a:endParaRPr lang="en-IN" sz="4400" dirty="0">
              <a:solidFill>
                <a:srgbClr val="7030A0"/>
              </a:solidFill>
              <a:latin typeface="SimSun-ExtB" panose="02010609060101010101" pitchFamily="49" charset="-122"/>
              <a:ea typeface="SimSun-ExtB" panose="02010609060101010101" pitchFamily="49" charset="-122"/>
            </a:endParaRPr>
          </a:p>
          <a:p>
            <a:pPr algn="ctr"/>
            <a:r>
              <a:rPr lang="en-IN" sz="4400" dirty="0">
                <a:solidFill>
                  <a:srgbClr val="7030A0"/>
                </a:solidFill>
                <a:latin typeface="SimSun-ExtB" panose="02010609060101010101" pitchFamily="49" charset="-122"/>
                <a:ea typeface="SimSun-ExtB" panose="02010609060101010101" pitchFamily="49" charset="-122"/>
              </a:rPr>
              <a:t>9913979543</a:t>
            </a:r>
          </a:p>
        </p:txBody>
      </p:sp>
    </p:spTree>
    <p:extLst>
      <p:ext uri="{BB962C8B-B14F-4D97-AF65-F5344CB8AC3E}">
        <p14:creationId xmlns:p14="http://schemas.microsoft.com/office/powerpoint/2010/main" val="1195973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a:extLst>
              <a:ext uri="{FF2B5EF4-FFF2-40B4-BE49-F238E27FC236}">
                <a16:creationId xmlns:a16="http://schemas.microsoft.com/office/drawing/2014/main" id="{92572F7C-D486-46B1-887F-15D22CF55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hank you">
            <a:extLst>
              <a:ext uri="{FF2B5EF4-FFF2-40B4-BE49-F238E27FC236}">
                <a16:creationId xmlns:a16="http://schemas.microsoft.com/office/drawing/2014/main" id="{F2C4A458-F50E-43A7-99E1-63C1B21F9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4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199F-91B1-466E-BD52-CE386EA07755}"/>
              </a:ext>
            </a:extLst>
          </p:cNvPr>
          <p:cNvSpPr>
            <a:spLocks noGrp="1"/>
          </p:cNvSpPr>
          <p:nvPr>
            <p:ph type="title"/>
          </p:nvPr>
        </p:nvSpPr>
        <p:spPr/>
        <p:txBody>
          <a:bodyPr/>
          <a:lstStyle/>
          <a:p>
            <a:r>
              <a:rPr lang="en-IN" dirty="0"/>
              <a:t>IP Evolution</a:t>
            </a:r>
          </a:p>
        </p:txBody>
      </p:sp>
      <p:sp>
        <p:nvSpPr>
          <p:cNvPr id="3" name="Content Placeholder 2">
            <a:extLst>
              <a:ext uri="{FF2B5EF4-FFF2-40B4-BE49-F238E27FC236}">
                <a16:creationId xmlns:a16="http://schemas.microsoft.com/office/drawing/2014/main" id="{2E2FAB92-F9EF-423E-A808-A6BE3FC53C44}"/>
              </a:ext>
            </a:extLst>
          </p:cNvPr>
          <p:cNvSpPr>
            <a:spLocks noGrp="1"/>
          </p:cNvSpPr>
          <p:nvPr>
            <p:ph idx="1"/>
          </p:nvPr>
        </p:nvSpPr>
        <p:spPr>
          <a:xfrm>
            <a:off x="1159239" y="1763202"/>
            <a:ext cx="10178322" cy="4189614"/>
          </a:xfrm>
        </p:spPr>
        <p:txBody>
          <a:bodyPr>
            <a:normAutofit fontScale="92500" lnSpcReduction="10000"/>
          </a:bodyPr>
          <a:lstStyle/>
          <a:p>
            <a:pPr marL="0" indent="0">
              <a:buNone/>
            </a:pPr>
            <a:r>
              <a:rPr lang="en-US" sz="2800" b="1" dirty="0">
                <a:latin typeface="Bookman Old Style" pitchFamily="18" charset="0"/>
                <a:sym typeface="Wingdings" pitchFamily="2" charset="2"/>
              </a:rPr>
              <a:t>Idea</a:t>
            </a:r>
            <a:r>
              <a:rPr lang="en-US" sz="2800" b="1" dirty="0">
                <a:solidFill>
                  <a:schemeClr val="accent3">
                    <a:lumMod val="75000"/>
                  </a:schemeClr>
                </a:solidFill>
                <a:latin typeface="Bookman Old Style" pitchFamily="18" charset="0"/>
                <a:sym typeface="Wingdings" pitchFamily="2" charset="2"/>
              </a:rPr>
              <a:t>  Expression  </a:t>
            </a:r>
            <a:r>
              <a:rPr lang="en-US" sz="2800" b="1" dirty="0">
                <a:solidFill>
                  <a:srgbClr val="FF0000"/>
                </a:solidFill>
                <a:latin typeface="Bookman Old Style" pitchFamily="18" charset="0"/>
                <a:sym typeface="Wingdings" pitchFamily="2" charset="2"/>
              </a:rPr>
              <a:t>COPYRIGHT</a:t>
            </a:r>
            <a:br>
              <a:rPr lang="en-US" sz="2800" b="1" dirty="0">
                <a:solidFill>
                  <a:srgbClr val="66CCFF"/>
                </a:solidFill>
                <a:latin typeface="Bookman Old Style" pitchFamily="18" charset="0"/>
                <a:sym typeface="Wingdings" pitchFamily="2" charset="2"/>
              </a:rPr>
            </a:br>
            <a:br>
              <a:rPr lang="en-US" sz="2800" b="1" dirty="0">
                <a:latin typeface="Bookman Old Style" pitchFamily="18" charset="0"/>
                <a:sym typeface="Wingdings" pitchFamily="2" charset="2"/>
              </a:rPr>
            </a:br>
            <a:r>
              <a:rPr lang="en-US" sz="2800" b="1" dirty="0">
                <a:latin typeface="Bookman Old Style" pitchFamily="18" charset="0"/>
                <a:sym typeface="Wingdings" pitchFamily="2" charset="2"/>
              </a:rPr>
              <a:t>Idea</a:t>
            </a:r>
            <a:r>
              <a:rPr lang="en-US" sz="2800" b="1" dirty="0">
                <a:solidFill>
                  <a:srgbClr val="FFFF00"/>
                </a:solidFill>
                <a:latin typeface="Bookman Old Style" pitchFamily="18" charset="0"/>
                <a:sym typeface="Wingdings" pitchFamily="2" charset="2"/>
              </a:rPr>
              <a:t> </a:t>
            </a:r>
            <a:r>
              <a:rPr lang="en-US" sz="2800" b="1" dirty="0">
                <a:solidFill>
                  <a:srgbClr val="6600FF"/>
                </a:solidFill>
                <a:latin typeface="Bookman Old Style" pitchFamily="18" charset="0"/>
                <a:sym typeface="Wingdings" pitchFamily="2" charset="2"/>
              </a:rPr>
              <a:t> Innovation  Invention  </a:t>
            </a:r>
            <a:r>
              <a:rPr lang="en-US" sz="2800" b="1" dirty="0">
                <a:solidFill>
                  <a:srgbClr val="FF0000"/>
                </a:solidFill>
                <a:latin typeface="Bookman Old Style" pitchFamily="18" charset="0"/>
                <a:sym typeface="Wingdings" pitchFamily="2" charset="2"/>
              </a:rPr>
              <a:t>PATENT</a:t>
            </a:r>
            <a:br>
              <a:rPr lang="en-US" sz="2800" b="1" dirty="0">
                <a:solidFill>
                  <a:srgbClr val="FFFF00"/>
                </a:solidFill>
                <a:latin typeface="Bookman Old Style" pitchFamily="18" charset="0"/>
                <a:sym typeface="Wingdings" pitchFamily="2" charset="2"/>
              </a:rPr>
            </a:br>
            <a:br>
              <a:rPr lang="en-US" sz="2800" b="1" dirty="0">
                <a:solidFill>
                  <a:srgbClr val="FFFF00"/>
                </a:solidFill>
                <a:latin typeface="Bookman Old Style" pitchFamily="18" charset="0"/>
                <a:sym typeface="Wingdings" pitchFamily="2" charset="2"/>
              </a:rPr>
            </a:br>
            <a:r>
              <a:rPr lang="en-US" sz="2800" b="1" dirty="0">
                <a:latin typeface="Bookman Old Style" pitchFamily="18" charset="0"/>
                <a:sym typeface="Wingdings" pitchFamily="2" charset="2"/>
              </a:rPr>
              <a:t>Idea</a:t>
            </a:r>
            <a:r>
              <a:rPr lang="en-US" sz="2800" b="1" dirty="0">
                <a:solidFill>
                  <a:srgbClr val="6600FF"/>
                </a:solidFill>
                <a:latin typeface="Bookman Old Style" pitchFamily="18" charset="0"/>
                <a:sym typeface="Wingdings" pitchFamily="2" charset="2"/>
              </a:rPr>
              <a:t> </a:t>
            </a:r>
            <a:r>
              <a:rPr lang="en-US" sz="2800" b="1" dirty="0">
                <a:solidFill>
                  <a:schemeClr val="bg1">
                    <a:lumMod val="65000"/>
                  </a:schemeClr>
                </a:solidFill>
                <a:latin typeface="Bookman Old Style" pitchFamily="18" charset="0"/>
                <a:sym typeface="Wingdings" pitchFamily="2" charset="2"/>
              </a:rPr>
              <a:t> Quality + Identity  </a:t>
            </a:r>
            <a:r>
              <a:rPr lang="en-US" sz="2800" b="1" dirty="0">
                <a:solidFill>
                  <a:srgbClr val="FF0000"/>
                </a:solidFill>
                <a:latin typeface="Bookman Old Style" pitchFamily="18" charset="0"/>
                <a:sym typeface="Wingdings" pitchFamily="2" charset="2"/>
              </a:rPr>
              <a:t>TRADEMARK</a:t>
            </a:r>
            <a:br>
              <a:rPr lang="en-US" sz="2800" b="1" dirty="0">
                <a:solidFill>
                  <a:srgbClr val="CC99FF"/>
                </a:solidFill>
                <a:latin typeface="Bookman Old Style" pitchFamily="18" charset="0"/>
                <a:sym typeface="Wingdings" pitchFamily="2" charset="2"/>
              </a:rPr>
            </a:br>
            <a:br>
              <a:rPr lang="en-US" sz="2800" b="1" dirty="0">
                <a:latin typeface="Bookman Old Style" pitchFamily="18" charset="0"/>
                <a:sym typeface="Wingdings" pitchFamily="2" charset="2"/>
              </a:rPr>
            </a:br>
            <a:r>
              <a:rPr lang="en-US" sz="2800" b="1" dirty="0">
                <a:latin typeface="Bookman Old Style" pitchFamily="18" charset="0"/>
                <a:sym typeface="Wingdings" pitchFamily="2" charset="2"/>
              </a:rPr>
              <a:t>Idea  Appearance  </a:t>
            </a:r>
            <a:r>
              <a:rPr lang="en-US" sz="2800" b="1" dirty="0">
                <a:solidFill>
                  <a:srgbClr val="FF0000"/>
                </a:solidFill>
                <a:latin typeface="Bookman Old Style" pitchFamily="18" charset="0"/>
                <a:sym typeface="Wingdings" pitchFamily="2" charset="2"/>
              </a:rPr>
              <a:t>DESIGN</a:t>
            </a:r>
            <a:br>
              <a:rPr lang="en-US" sz="2800" b="1" dirty="0">
                <a:solidFill>
                  <a:srgbClr val="990099"/>
                </a:solidFill>
                <a:latin typeface="Bookman Old Style" pitchFamily="18" charset="0"/>
                <a:sym typeface="Wingdings" pitchFamily="2" charset="2"/>
              </a:rPr>
            </a:br>
            <a:br>
              <a:rPr lang="en-US" sz="2800" b="1" dirty="0">
                <a:latin typeface="Bookman Old Style" pitchFamily="18" charset="0"/>
                <a:sym typeface="Wingdings" pitchFamily="2" charset="2"/>
              </a:rPr>
            </a:br>
            <a:r>
              <a:rPr lang="en-US" sz="2800" b="1" dirty="0">
                <a:latin typeface="Bookman Old Style" pitchFamily="18" charset="0"/>
                <a:sym typeface="Wingdings" pitchFamily="2" charset="2"/>
              </a:rPr>
              <a:t>Idea</a:t>
            </a:r>
            <a:r>
              <a:rPr lang="en-US" sz="2800" b="1" dirty="0">
                <a:solidFill>
                  <a:srgbClr val="006600"/>
                </a:solidFill>
                <a:latin typeface="Bookman Old Style" pitchFamily="18" charset="0"/>
                <a:sym typeface="Wingdings" pitchFamily="2" charset="2"/>
              </a:rPr>
              <a:t>  Keep Confidential, </a:t>
            </a:r>
          </a:p>
          <a:p>
            <a:pPr marL="0" indent="0">
              <a:buNone/>
            </a:pPr>
            <a:r>
              <a:rPr lang="en-US" sz="2800" b="1" dirty="0">
                <a:solidFill>
                  <a:srgbClr val="006600"/>
                </a:solidFill>
                <a:latin typeface="Bookman Old Style" pitchFamily="18" charset="0"/>
                <a:sym typeface="Wingdings" pitchFamily="2" charset="2"/>
              </a:rPr>
              <a:t>	   No Disclosure</a:t>
            </a:r>
            <a:endParaRPr lang="en-US" sz="2800" dirty="0">
              <a:solidFill>
                <a:srgbClr val="006600"/>
              </a:solidFill>
            </a:endParaRPr>
          </a:p>
          <a:p>
            <a:endParaRPr lang="en-IN" sz="2800" dirty="0"/>
          </a:p>
          <a:p>
            <a:endParaRPr lang="en-IN" sz="2800" dirty="0"/>
          </a:p>
        </p:txBody>
      </p:sp>
      <p:sp>
        <p:nvSpPr>
          <p:cNvPr id="4" name="Rectangle 3">
            <a:extLst>
              <a:ext uri="{FF2B5EF4-FFF2-40B4-BE49-F238E27FC236}">
                <a16:creationId xmlns:a16="http://schemas.microsoft.com/office/drawing/2014/main" id="{964CFCCF-3820-4362-A683-9D020BD8982B}"/>
              </a:ext>
            </a:extLst>
          </p:cNvPr>
          <p:cNvSpPr>
            <a:spLocks noChangeArrowheads="1"/>
          </p:cNvSpPr>
          <p:nvPr/>
        </p:nvSpPr>
        <p:spPr bwMode="auto">
          <a:xfrm>
            <a:off x="5913120" y="5126329"/>
            <a:ext cx="2933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solidFill>
                  <a:srgbClr val="006600"/>
                </a:solidFill>
                <a:latin typeface="Bookman Old Style" pitchFamily="18" charset="0"/>
                <a:sym typeface="Wingdings" pitchFamily="2" charset="2"/>
              </a:rPr>
              <a:t> </a:t>
            </a:r>
            <a:r>
              <a:rPr lang="en-US" sz="2000" b="1" dirty="0">
                <a:solidFill>
                  <a:srgbClr val="FF0000"/>
                </a:solidFill>
                <a:latin typeface="Bookman Old Style" pitchFamily="18" charset="0"/>
                <a:sym typeface="Wingdings" pitchFamily="2" charset="2"/>
              </a:rPr>
              <a:t>TRADE</a:t>
            </a:r>
            <a:r>
              <a:rPr lang="en-US" sz="2000" b="1" dirty="0">
                <a:solidFill>
                  <a:srgbClr val="006600"/>
                </a:solidFill>
                <a:latin typeface="Bookman Old Style" pitchFamily="18" charset="0"/>
                <a:sym typeface="Wingdings" pitchFamily="2" charset="2"/>
              </a:rPr>
              <a:t> </a:t>
            </a:r>
            <a:r>
              <a:rPr lang="en-US" sz="2000" b="1" dirty="0">
                <a:solidFill>
                  <a:srgbClr val="FF0000"/>
                </a:solidFill>
                <a:latin typeface="Bookman Old Style" pitchFamily="18" charset="0"/>
                <a:sym typeface="Wingdings" pitchFamily="2" charset="2"/>
              </a:rPr>
              <a:t>SECRETS</a:t>
            </a:r>
            <a:endParaRPr lang="en-US" sz="2000" dirty="0">
              <a:solidFill>
                <a:srgbClr val="FF0000"/>
              </a:solidFill>
            </a:endParaRPr>
          </a:p>
        </p:txBody>
      </p:sp>
      <p:sp>
        <p:nvSpPr>
          <p:cNvPr id="5" name="AutoShape 3">
            <a:extLst>
              <a:ext uri="{FF2B5EF4-FFF2-40B4-BE49-F238E27FC236}">
                <a16:creationId xmlns:a16="http://schemas.microsoft.com/office/drawing/2014/main" id="{C46264A7-EDB6-4E26-BCB0-A3EC823D0F18}"/>
              </a:ext>
            </a:extLst>
          </p:cNvPr>
          <p:cNvSpPr>
            <a:spLocks/>
          </p:cNvSpPr>
          <p:nvPr/>
        </p:nvSpPr>
        <p:spPr bwMode="auto">
          <a:xfrm>
            <a:off x="5760720" y="4983484"/>
            <a:ext cx="304800" cy="685800"/>
          </a:xfrm>
          <a:prstGeom prst="rightBrace">
            <a:avLst>
              <a:gd name="adj1" fmla="val 229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solidFill>
                <a:schemeClr val="accent1"/>
              </a:solidFill>
              <a:latin typeface="Bookman Old Style" pitchFamily="18" charset="0"/>
            </a:endParaRPr>
          </a:p>
        </p:txBody>
      </p:sp>
    </p:spTree>
    <p:extLst>
      <p:ext uri="{BB962C8B-B14F-4D97-AF65-F5344CB8AC3E}">
        <p14:creationId xmlns:p14="http://schemas.microsoft.com/office/powerpoint/2010/main" val="8371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A404-270F-4EF1-AFB5-A100EEDA70A2}"/>
              </a:ext>
            </a:extLst>
          </p:cNvPr>
          <p:cNvSpPr>
            <a:spLocks noGrp="1"/>
          </p:cNvSpPr>
          <p:nvPr>
            <p:ph type="title"/>
          </p:nvPr>
        </p:nvSpPr>
        <p:spPr/>
        <p:txBody>
          <a:bodyPr>
            <a:normAutofit fontScale="90000"/>
          </a:bodyPr>
          <a:lstStyle/>
          <a:p>
            <a:r>
              <a:rPr lang="en-IN" sz="5400" b="1" dirty="0">
                <a:solidFill>
                  <a:schemeClr val="tx1"/>
                </a:solidFill>
                <a:effectLst>
                  <a:outerShdw blurRad="38100" dist="38100" dir="2700000" algn="tl">
                    <a:srgbClr val="000000">
                      <a:alpha val="43137"/>
                    </a:srgbClr>
                  </a:outerShdw>
                </a:effectLst>
              </a:rPr>
              <a:t>Intellectual Property Rights (IPR)</a:t>
            </a:r>
            <a:endParaRPr lang="en-IN" dirty="0">
              <a:solidFill>
                <a:schemeClr val="tx1"/>
              </a:solidFill>
            </a:endParaRPr>
          </a:p>
        </p:txBody>
      </p:sp>
      <p:sp>
        <p:nvSpPr>
          <p:cNvPr id="3" name="Content Placeholder 2">
            <a:extLst>
              <a:ext uri="{FF2B5EF4-FFF2-40B4-BE49-F238E27FC236}">
                <a16:creationId xmlns:a16="http://schemas.microsoft.com/office/drawing/2014/main" id="{5E7D0F95-6E62-4DCD-BBD7-66E4D62612E4}"/>
              </a:ext>
            </a:extLst>
          </p:cNvPr>
          <p:cNvSpPr>
            <a:spLocks noGrp="1"/>
          </p:cNvSpPr>
          <p:nvPr>
            <p:ph idx="1"/>
          </p:nvPr>
        </p:nvSpPr>
        <p:spPr/>
        <p:txBody>
          <a:bodyPr>
            <a:normAutofit/>
          </a:bodyPr>
          <a:lstStyle/>
          <a:p>
            <a:r>
              <a:rPr lang="en-US" dirty="0"/>
              <a:t>Generate IDEAS…..</a:t>
            </a:r>
            <a:br>
              <a:rPr lang="en-US" dirty="0"/>
            </a:br>
            <a:r>
              <a:rPr lang="en-US" dirty="0"/>
              <a:t>		 And Own Them…..IPR !</a:t>
            </a:r>
          </a:p>
          <a:p>
            <a:pPr marL="0" indent="0">
              <a:buNone/>
            </a:pPr>
            <a:endParaRPr lang="en-US" dirty="0"/>
          </a:p>
          <a:p>
            <a:r>
              <a:rPr lang="en-IN" dirty="0"/>
              <a:t>IP Rights are </a:t>
            </a:r>
            <a:r>
              <a:rPr lang="en-IN" b="1" dirty="0"/>
              <a:t>Territorial in Nature</a:t>
            </a:r>
            <a:endParaRPr lang="en-US" b="1" dirty="0"/>
          </a:p>
          <a:p>
            <a:pPr marL="0" indent="0">
              <a:buNone/>
            </a:pPr>
            <a:endParaRPr lang="en-US" dirty="0"/>
          </a:p>
          <a:p>
            <a:pPr algn="just"/>
            <a:r>
              <a:rPr lang="en-IN" dirty="0"/>
              <a:t>It usually gives the </a:t>
            </a:r>
            <a:r>
              <a:rPr lang="en-IN" b="1" dirty="0"/>
              <a:t>Creator</a:t>
            </a:r>
            <a:r>
              <a:rPr lang="en-IN" dirty="0"/>
              <a:t> an </a:t>
            </a:r>
            <a:r>
              <a:rPr lang="en-IN" b="1" dirty="0"/>
              <a:t>Exclusive Right </a:t>
            </a:r>
            <a:r>
              <a:rPr lang="en-IN" dirty="0"/>
              <a:t>over the </a:t>
            </a:r>
            <a:r>
              <a:rPr lang="en-IN" b="1" dirty="0"/>
              <a:t>Use</a:t>
            </a:r>
            <a:r>
              <a:rPr lang="en-IN" dirty="0"/>
              <a:t> of his Creations for a </a:t>
            </a:r>
            <a:r>
              <a:rPr lang="en-IN" b="1" dirty="0"/>
              <a:t>Certain Period of Time</a:t>
            </a:r>
            <a:r>
              <a:rPr lang="en-IN" dirty="0"/>
              <a:t>.</a:t>
            </a:r>
          </a:p>
          <a:p>
            <a:endParaRPr lang="en-IN" b="1" dirty="0"/>
          </a:p>
        </p:txBody>
      </p:sp>
    </p:spTree>
    <p:extLst>
      <p:ext uri="{BB962C8B-B14F-4D97-AF65-F5344CB8AC3E}">
        <p14:creationId xmlns:p14="http://schemas.microsoft.com/office/powerpoint/2010/main" val="199958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4E74-B488-4F92-AC8B-DDAF5412BFBA}"/>
              </a:ext>
            </a:extLst>
          </p:cNvPr>
          <p:cNvSpPr>
            <a:spLocks noGrp="1"/>
          </p:cNvSpPr>
          <p:nvPr>
            <p:ph type="title"/>
          </p:nvPr>
        </p:nvSpPr>
        <p:spPr>
          <a:xfrm>
            <a:off x="1251678" y="382385"/>
            <a:ext cx="10178322" cy="797486"/>
          </a:xfrm>
        </p:spPr>
        <p:txBody>
          <a:bodyPr/>
          <a:lstStyle/>
          <a:p>
            <a:r>
              <a:rPr lang="en-IN" sz="4800" b="1" dirty="0">
                <a:solidFill>
                  <a:schemeClr val="tx1"/>
                </a:solidFill>
                <a:effectLst>
                  <a:outerShdw blurRad="38100" dist="38100" dir="2700000" algn="tl">
                    <a:srgbClr val="000000">
                      <a:alpha val="43137"/>
                    </a:srgbClr>
                  </a:outerShdw>
                </a:effectLst>
              </a:rPr>
              <a:t>Intellectual Property Rights (IPR)</a:t>
            </a:r>
            <a:endParaRPr lang="en-IN" dirty="0"/>
          </a:p>
        </p:txBody>
      </p:sp>
      <p:sp>
        <p:nvSpPr>
          <p:cNvPr id="3" name="Content Placeholder 2">
            <a:extLst>
              <a:ext uri="{FF2B5EF4-FFF2-40B4-BE49-F238E27FC236}">
                <a16:creationId xmlns:a16="http://schemas.microsoft.com/office/drawing/2014/main" id="{13128EF8-3386-4D75-8035-E161C0B7870A}"/>
              </a:ext>
            </a:extLst>
          </p:cNvPr>
          <p:cNvSpPr>
            <a:spLocks noGrp="1"/>
          </p:cNvSpPr>
          <p:nvPr>
            <p:ph idx="1"/>
          </p:nvPr>
        </p:nvSpPr>
        <p:spPr>
          <a:xfrm>
            <a:off x="1251678" y="1268361"/>
            <a:ext cx="10178322" cy="4611231"/>
          </a:xfrm>
        </p:spPr>
        <p:txBody>
          <a:bodyPr>
            <a:normAutofit/>
          </a:bodyPr>
          <a:lstStyle/>
          <a:p>
            <a:pPr marL="0" indent="0">
              <a:buNone/>
            </a:pPr>
            <a:r>
              <a:rPr lang="en-IN" sz="2800" b="1" dirty="0"/>
              <a:t>Intellectual</a:t>
            </a:r>
          </a:p>
          <a:p>
            <a:pPr marL="0" indent="0">
              <a:buNone/>
            </a:pPr>
            <a:r>
              <a:rPr lang="en-IN" sz="2800" b="1" dirty="0"/>
              <a:t>	</a:t>
            </a:r>
            <a:r>
              <a:rPr lang="en-IN" sz="2800" dirty="0"/>
              <a:t>Capacity, Creative, Idea, Knowledge</a:t>
            </a:r>
          </a:p>
          <a:p>
            <a:pPr marL="0" indent="0">
              <a:buNone/>
            </a:pPr>
            <a:endParaRPr lang="en-IN" sz="2800" b="1" dirty="0"/>
          </a:p>
          <a:p>
            <a:pPr marL="0" indent="0">
              <a:buNone/>
            </a:pPr>
            <a:r>
              <a:rPr lang="en-IN" sz="2800" b="1" dirty="0"/>
              <a:t>Property</a:t>
            </a:r>
          </a:p>
          <a:p>
            <a:pPr marL="0" indent="0">
              <a:buNone/>
            </a:pPr>
            <a:r>
              <a:rPr lang="en-IN" sz="2800" b="1" dirty="0"/>
              <a:t>	</a:t>
            </a:r>
            <a:r>
              <a:rPr lang="en-IN" sz="2800" dirty="0"/>
              <a:t>Possession, Registered, Owned</a:t>
            </a:r>
          </a:p>
          <a:p>
            <a:pPr marL="0" indent="0">
              <a:buNone/>
            </a:pPr>
            <a:endParaRPr lang="en-IN" sz="2800" b="1" dirty="0"/>
          </a:p>
          <a:p>
            <a:pPr marL="0" indent="0">
              <a:buNone/>
            </a:pPr>
            <a:r>
              <a:rPr lang="en-IN" sz="2800" b="1" dirty="0"/>
              <a:t>Rights</a:t>
            </a:r>
          </a:p>
          <a:p>
            <a:pPr marL="0" indent="0">
              <a:buNone/>
            </a:pPr>
            <a:r>
              <a:rPr lang="en-IN" sz="2800" b="1" dirty="0"/>
              <a:t>	</a:t>
            </a:r>
            <a:r>
              <a:rPr lang="en-IN" sz="2800" dirty="0"/>
              <a:t>Claimed, Exercised, Exploited</a:t>
            </a:r>
            <a:endParaRPr lang="en-IN" sz="2800" b="1" dirty="0"/>
          </a:p>
        </p:txBody>
      </p:sp>
    </p:spTree>
    <p:extLst>
      <p:ext uri="{BB962C8B-B14F-4D97-AF65-F5344CB8AC3E}">
        <p14:creationId xmlns:p14="http://schemas.microsoft.com/office/powerpoint/2010/main" val="245406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8D91-9BF0-46EF-95AB-F7A93D3B8E8D}"/>
              </a:ext>
            </a:extLst>
          </p:cNvPr>
          <p:cNvSpPr>
            <a:spLocks noGrp="1"/>
          </p:cNvSpPr>
          <p:nvPr>
            <p:ph type="title"/>
          </p:nvPr>
        </p:nvSpPr>
        <p:spPr/>
        <p:txBody>
          <a:bodyPr/>
          <a:lstStyle/>
          <a:p>
            <a:r>
              <a:rPr lang="en-IN" dirty="0"/>
              <a:t>Criteria and Validity of </a:t>
            </a:r>
            <a:r>
              <a:rPr lang="en-IN" dirty="0" err="1"/>
              <a:t>Ipr</a:t>
            </a:r>
            <a:r>
              <a:rPr lang="en-IN" dirty="0"/>
              <a:t> Protection</a:t>
            </a:r>
          </a:p>
        </p:txBody>
      </p:sp>
      <p:graphicFrame>
        <p:nvGraphicFramePr>
          <p:cNvPr id="4" name="Table 4">
            <a:extLst>
              <a:ext uri="{FF2B5EF4-FFF2-40B4-BE49-F238E27FC236}">
                <a16:creationId xmlns:a16="http://schemas.microsoft.com/office/drawing/2014/main" id="{9071CA88-20DF-40C5-AD48-958550A3DE5A}"/>
              </a:ext>
            </a:extLst>
          </p:cNvPr>
          <p:cNvGraphicFramePr>
            <a:graphicFrameLocks noGrp="1"/>
          </p:cNvGraphicFramePr>
          <p:nvPr>
            <p:ph idx="1"/>
            <p:extLst>
              <p:ext uri="{D42A27DB-BD31-4B8C-83A1-F6EECF244321}">
                <p14:modId xmlns:p14="http://schemas.microsoft.com/office/powerpoint/2010/main" val="561121324"/>
              </p:ext>
            </p:extLst>
          </p:nvPr>
        </p:nvGraphicFramePr>
        <p:xfrm>
          <a:off x="1221453" y="1784555"/>
          <a:ext cx="10498599" cy="3962400"/>
        </p:xfrm>
        <a:graphic>
          <a:graphicData uri="http://schemas.openxmlformats.org/drawingml/2006/table">
            <a:tbl>
              <a:tblPr firstRow="1" bandRow="1">
                <a:tableStyleId>{5C22544A-7EE6-4342-B048-85BDC9FD1C3A}</a:tableStyleId>
              </a:tblPr>
              <a:tblGrid>
                <a:gridCol w="695758">
                  <a:extLst>
                    <a:ext uri="{9D8B030D-6E8A-4147-A177-3AD203B41FA5}">
                      <a16:colId xmlns:a16="http://schemas.microsoft.com/office/drawing/2014/main" val="886266836"/>
                    </a:ext>
                  </a:extLst>
                </a:gridCol>
                <a:gridCol w="1455254">
                  <a:extLst>
                    <a:ext uri="{9D8B030D-6E8A-4147-A177-3AD203B41FA5}">
                      <a16:colId xmlns:a16="http://schemas.microsoft.com/office/drawing/2014/main" val="561003943"/>
                    </a:ext>
                  </a:extLst>
                </a:gridCol>
                <a:gridCol w="2192593">
                  <a:extLst>
                    <a:ext uri="{9D8B030D-6E8A-4147-A177-3AD203B41FA5}">
                      <a16:colId xmlns:a16="http://schemas.microsoft.com/office/drawing/2014/main" val="815219839"/>
                    </a:ext>
                  </a:extLst>
                </a:gridCol>
                <a:gridCol w="1592826">
                  <a:extLst>
                    <a:ext uri="{9D8B030D-6E8A-4147-A177-3AD203B41FA5}">
                      <a16:colId xmlns:a16="http://schemas.microsoft.com/office/drawing/2014/main" val="961008979"/>
                    </a:ext>
                  </a:extLst>
                </a:gridCol>
                <a:gridCol w="1976284">
                  <a:extLst>
                    <a:ext uri="{9D8B030D-6E8A-4147-A177-3AD203B41FA5}">
                      <a16:colId xmlns:a16="http://schemas.microsoft.com/office/drawing/2014/main" val="1508074582"/>
                    </a:ext>
                  </a:extLst>
                </a:gridCol>
                <a:gridCol w="2585884">
                  <a:extLst>
                    <a:ext uri="{9D8B030D-6E8A-4147-A177-3AD203B41FA5}">
                      <a16:colId xmlns:a16="http://schemas.microsoft.com/office/drawing/2014/main" val="1110783693"/>
                    </a:ext>
                  </a:extLst>
                </a:gridCol>
              </a:tblGrid>
              <a:tr h="370840">
                <a:tc>
                  <a:txBody>
                    <a:bodyPr/>
                    <a:lstStyle/>
                    <a:p>
                      <a:pPr algn="ctr"/>
                      <a:r>
                        <a:rPr lang="en-IN" sz="1400" dirty="0"/>
                        <a:t>Sr. No.</a:t>
                      </a:r>
                    </a:p>
                  </a:txBody>
                  <a:tcPr anchor="ctr"/>
                </a:tc>
                <a:tc>
                  <a:txBody>
                    <a:bodyPr/>
                    <a:lstStyle/>
                    <a:p>
                      <a:pPr algn="ctr"/>
                      <a:r>
                        <a:rPr lang="en-IN" sz="1400" dirty="0"/>
                        <a:t>IPR</a:t>
                      </a:r>
                    </a:p>
                  </a:txBody>
                  <a:tcPr anchor="ctr"/>
                </a:tc>
                <a:tc>
                  <a:txBody>
                    <a:bodyPr/>
                    <a:lstStyle/>
                    <a:p>
                      <a:pPr algn="ctr"/>
                      <a:r>
                        <a:rPr lang="en-IN" sz="1400" dirty="0"/>
                        <a:t>Criteria</a:t>
                      </a:r>
                    </a:p>
                  </a:txBody>
                  <a:tcPr anchor="ctr"/>
                </a:tc>
                <a:tc>
                  <a:txBody>
                    <a:bodyPr/>
                    <a:lstStyle/>
                    <a:p>
                      <a:pPr algn="ctr"/>
                      <a:r>
                        <a:rPr lang="en-IN" sz="1400" dirty="0"/>
                        <a:t>Maximum Protection</a:t>
                      </a:r>
                    </a:p>
                  </a:txBody>
                  <a:tcPr anchor="ctr"/>
                </a:tc>
                <a:tc>
                  <a:txBody>
                    <a:bodyPr/>
                    <a:lstStyle/>
                    <a:p>
                      <a:pPr algn="ctr"/>
                      <a:r>
                        <a:rPr lang="en-IN" sz="1400" dirty="0"/>
                        <a:t>Renewal</a:t>
                      </a:r>
                    </a:p>
                  </a:txBody>
                  <a:tcPr anchor="ctr"/>
                </a:tc>
                <a:tc>
                  <a:txBody>
                    <a:bodyPr/>
                    <a:lstStyle/>
                    <a:p>
                      <a:pPr algn="ctr"/>
                      <a:r>
                        <a:rPr lang="en-IN" sz="1400" dirty="0"/>
                        <a:t>Act/Rule</a:t>
                      </a:r>
                    </a:p>
                  </a:txBody>
                  <a:tcPr anchor="ctr"/>
                </a:tc>
                <a:extLst>
                  <a:ext uri="{0D108BD9-81ED-4DB2-BD59-A6C34878D82A}">
                    <a16:rowId xmlns:a16="http://schemas.microsoft.com/office/drawing/2014/main" val="3580311017"/>
                  </a:ext>
                </a:extLst>
              </a:tr>
              <a:tr h="370840">
                <a:tc>
                  <a:txBody>
                    <a:bodyPr/>
                    <a:lstStyle/>
                    <a:p>
                      <a:pPr marL="0" indent="0" algn="ctr">
                        <a:buFont typeface="+mj-lt"/>
                        <a:buNone/>
                      </a:pPr>
                      <a:r>
                        <a:rPr lang="en-IN" sz="1400" dirty="0">
                          <a:solidFill>
                            <a:schemeClr val="tx1"/>
                          </a:solidFill>
                        </a:rPr>
                        <a:t>1.</a:t>
                      </a:r>
                    </a:p>
                  </a:txBody>
                  <a:tcPr anchor="ctr"/>
                </a:tc>
                <a:tc>
                  <a:txBody>
                    <a:bodyPr/>
                    <a:lstStyle/>
                    <a:p>
                      <a:pPr algn="ctr"/>
                      <a:r>
                        <a:rPr lang="en-IN" sz="1400" dirty="0">
                          <a:solidFill>
                            <a:schemeClr val="tx1"/>
                          </a:solidFill>
                        </a:rPr>
                        <a:t>Patent</a:t>
                      </a:r>
                    </a:p>
                  </a:txBody>
                  <a:tcPr anchor="ctr"/>
                </a:tc>
                <a:tc>
                  <a:txBody>
                    <a:bodyPr/>
                    <a:lstStyle/>
                    <a:p>
                      <a:pPr algn="ctr"/>
                      <a:r>
                        <a:rPr lang="en-IN" sz="1400" dirty="0">
                          <a:solidFill>
                            <a:schemeClr val="tx1"/>
                          </a:solidFill>
                        </a:rPr>
                        <a:t>Novelty</a:t>
                      </a:r>
                    </a:p>
                    <a:p>
                      <a:pPr algn="ctr"/>
                      <a:r>
                        <a:rPr lang="en-IN" sz="1400" dirty="0">
                          <a:solidFill>
                            <a:schemeClr val="tx1"/>
                          </a:solidFill>
                        </a:rPr>
                        <a:t>Non Obvious</a:t>
                      </a:r>
                    </a:p>
                    <a:p>
                      <a:pPr algn="ctr"/>
                      <a:r>
                        <a:rPr lang="en-IN" sz="1400" dirty="0">
                          <a:solidFill>
                            <a:schemeClr val="tx1"/>
                          </a:solidFill>
                        </a:rPr>
                        <a:t>Useful</a:t>
                      </a:r>
                    </a:p>
                  </a:txBody>
                  <a:tcPr anchor="ctr"/>
                </a:tc>
                <a:tc>
                  <a:txBody>
                    <a:bodyPr/>
                    <a:lstStyle/>
                    <a:p>
                      <a:pPr algn="ctr"/>
                      <a:r>
                        <a:rPr lang="en-IN" sz="1400" dirty="0">
                          <a:solidFill>
                            <a:schemeClr val="tx1"/>
                          </a:solidFill>
                        </a:rPr>
                        <a:t>20 years</a:t>
                      </a:r>
                    </a:p>
                  </a:txBody>
                  <a:tcPr anchor="ctr"/>
                </a:tc>
                <a:tc>
                  <a:txBody>
                    <a:bodyPr/>
                    <a:lstStyle/>
                    <a:p>
                      <a:pPr algn="ctr"/>
                      <a:r>
                        <a:rPr lang="en-IN" sz="1400" dirty="0">
                          <a:solidFill>
                            <a:schemeClr val="tx1"/>
                          </a:solidFill>
                        </a:rPr>
                        <a:t>*Every Year</a:t>
                      </a:r>
                    </a:p>
                    <a:p>
                      <a:pPr algn="ctr"/>
                      <a:r>
                        <a:rPr lang="en-IN" sz="1400" dirty="0">
                          <a:solidFill>
                            <a:schemeClr val="tx1"/>
                          </a:solidFill>
                        </a:rPr>
                        <a:t>(mandatory)</a:t>
                      </a:r>
                    </a:p>
                  </a:txBody>
                  <a:tcPr anchor="ctr"/>
                </a:tc>
                <a:tc>
                  <a:txBody>
                    <a:bodyPr/>
                    <a:lstStyle/>
                    <a:p>
                      <a:pPr algn="ctr"/>
                      <a:r>
                        <a:rPr lang="en-IN" sz="1400" dirty="0">
                          <a:solidFill>
                            <a:schemeClr val="tx1"/>
                          </a:solidFill>
                        </a:rPr>
                        <a:t>The Patent Act, 1970</a:t>
                      </a:r>
                    </a:p>
                    <a:p>
                      <a:pPr algn="ctr"/>
                      <a:r>
                        <a:rPr lang="en-IN" sz="1400" dirty="0">
                          <a:solidFill>
                            <a:schemeClr val="tx1"/>
                          </a:solidFill>
                        </a:rPr>
                        <a:t>Amended in 2005</a:t>
                      </a:r>
                    </a:p>
                  </a:txBody>
                  <a:tcPr anchor="ctr"/>
                </a:tc>
                <a:extLst>
                  <a:ext uri="{0D108BD9-81ED-4DB2-BD59-A6C34878D82A}">
                    <a16:rowId xmlns:a16="http://schemas.microsoft.com/office/drawing/2014/main" val="249041078"/>
                  </a:ext>
                </a:extLst>
              </a:tr>
              <a:tr h="370840">
                <a:tc>
                  <a:txBody>
                    <a:bodyPr/>
                    <a:lstStyle/>
                    <a:p>
                      <a:pPr algn="ctr"/>
                      <a:r>
                        <a:rPr lang="en-IN" sz="1400" dirty="0"/>
                        <a:t>II.</a:t>
                      </a:r>
                    </a:p>
                  </a:txBody>
                  <a:tcPr anchor="ctr"/>
                </a:tc>
                <a:tc>
                  <a:txBody>
                    <a:bodyPr/>
                    <a:lstStyle/>
                    <a:p>
                      <a:pPr algn="ctr"/>
                      <a:r>
                        <a:rPr lang="en-IN" sz="1400" dirty="0"/>
                        <a:t>Trademark</a:t>
                      </a:r>
                    </a:p>
                  </a:txBody>
                  <a:tcPr anchor="ctr"/>
                </a:tc>
                <a:tc>
                  <a:txBody>
                    <a:bodyPr/>
                    <a:lstStyle/>
                    <a:p>
                      <a:pPr algn="ctr"/>
                      <a:r>
                        <a:rPr lang="en-IN" sz="1400" dirty="0"/>
                        <a:t>Distinguish Goods and Services</a:t>
                      </a:r>
                    </a:p>
                  </a:txBody>
                  <a:tcPr anchor="ctr"/>
                </a:tc>
                <a:tc>
                  <a:txBody>
                    <a:bodyPr/>
                    <a:lstStyle/>
                    <a:p>
                      <a:pPr algn="ctr"/>
                      <a:r>
                        <a:rPr lang="en-IN" sz="1400" dirty="0"/>
                        <a:t>Life Long</a:t>
                      </a:r>
                    </a:p>
                  </a:txBody>
                  <a:tcPr anchor="ctr"/>
                </a:tc>
                <a:tc>
                  <a:txBody>
                    <a:bodyPr/>
                    <a:lstStyle/>
                    <a:p>
                      <a:pPr algn="ctr"/>
                      <a:r>
                        <a:rPr lang="en-IN" sz="1400" dirty="0"/>
                        <a:t>Every 10 years</a:t>
                      </a:r>
                    </a:p>
                  </a:txBody>
                  <a:tcPr anchor="ctr"/>
                </a:tc>
                <a:tc>
                  <a:txBody>
                    <a:bodyPr/>
                    <a:lstStyle/>
                    <a:p>
                      <a:pPr algn="ctr"/>
                      <a:r>
                        <a:rPr lang="en-IN" sz="1400" dirty="0"/>
                        <a:t>The Trademark Act,1999</a:t>
                      </a:r>
                    </a:p>
                    <a:p>
                      <a:pPr algn="ctr"/>
                      <a:r>
                        <a:rPr lang="en-IN" sz="1400" dirty="0"/>
                        <a:t>Amended in 2010</a:t>
                      </a:r>
                    </a:p>
                  </a:txBody>
                  <a:tcPr anchor="ctr"/>
                </a:tc>
                <a:extLst>
                  <a:ext uri="{0D108BD9-81ED-4DB2-BD59-A6C34878D82A}">
                    <a16:rowId xmlns:a16="http://schemas.microsoft.com/office/drawing/2014/main" val="2460567520"/>
                  </a:ext>
                </a:extLst>
              </a:tr>
              <a:tr h="370840">
                <a:tc>
                  <a:txBody>
                    <a:bodyPr/>
                    <a:lstStyle/>
                    <a:p>
                      <a:pPr algn="ctr"/>
                      <a:r>
                        <a:rPr lang="en-IN" sz="1400" dirty="0"/>
                        <a:t>III.</a:t>
                      </a:r>
                    </a:p>
                  </a:txBody>
                  <a:tcPr anchor="ctr"/>
                </a:tc>
                <a:tc>
                  <a:txBody>
                    <a:bodyPr/>
                    <a:lstStyle/>
                    <a:p>
                      <a:pPr algn="ctr"/>
                      <a:r>
                        <a:rPr lang="en-IN" sz="1400" dirty="0"/>
                        <a:t>Design</a:t>
                      </a:r>
                    </a:p>
                  </a:txBody>
                  <a:tcPr anchor="ctr"/>
                </a:tc>
                <a:tc>
                  <a:txBody>
                    <a:bodyPr/>
                    <a:lstStyle/>
                    <a:p>
                      <a:pPr algn="ctr"/>
                      <a:r>
                        <a:rPr lang="en-IN" sz="1400" dirty="0"/>
                        <a:t>Novel Ornamental or Aesthetic appearance of an article</a:t>
                      </a:r>
                    </a:p>
                  </a:txBody>
                  <a:tcPr anchor="ctr"/>
                </a:tc>
                <a:tc>
                  <a:txBody>
                    <a:bodyPr/>
                    <a:lstStyle/>
                    <a:p>
                      <a:pPr algn="ctr"/>
                      <a:r>
                        <a:rPr lang="en-IN" sz="1400" dirty="0"/>
                        <a:t>15 years</a:t>
                      </a:r>
                    </a:p>
                  </a:txBody>
                  <a:tcPr anchor="ctr"/>
                </a:tc>
                <a:tc>
                  <a:txBody>
                    <a:bodyPr/>
                    <a:lstStyle/>
                    <a:p>
                      <a:pPr algn="ctr"/>
                      <a:r>
                        <a:rPr lang="en-IN" sz="1400" dirty="0"/>
                        <a:t>After 10 years for next 5 years</a:t>
                      </a:r>
                    </a:p>
                  </a:txBody>
                  <a:tcPr anchor="ctr"/>
                </a:tc>
                <a:tc>
                  <a:txBody>
                    <a:bodyPr/>
                    <a:lstStyle/>
                    <a:p>
                      <a:pPr algn="ctr"/>
                      <a:r>
                        <a:rPr lang="en-IN" sz="1400" dirty="0"/>
                        <a:t>The Design Act, 2000</a:t>
                      </a:r>
                    </a:p>
                    <a:p>
                      <a:pPr algn="ctr"/>
                      <a:r>
                        <a:rPr lang="en-IN" sz="1400" dirty="0"/>
                        <a:t>Amended in 2014</a:t>
                      </a:r>
                    </a:p>
                  </a:txBody>
                  <a:tcPr anchor="ctr"/>
                </a:tc>
                <a:extLst>
                  <a:ext uri="{0D108BD9-81ED-4DB2-BD59-A6C34878D82A}">
                    <a16:rowId xmlns:a16="http://schemas.microsoft.com/office/drawing/2014/main" val="2445188250"/>
                  </a:ext>
                </a:extLst>
              </a:tr>
              <a:tr h="370840">
                <a:tc>
                  <a:txBody>
                    <a:bodyPr/>
                    <a:lstStyle/>
                    <a:p>
                      <a:pPr algn="ctr"/>
                      <a:r>
                        <a:rPr lang="en-IN" sz="1400" dirty="0"/>
                        <a:t>IV.</a:t>
                      </a:r>
                    </a:p>
                  </a:txBody>
                  <a:tcPr anchor="ctr"/>
                </a:tc>
                <a:tc>
                  <a:txBody>
                    <a:bodyPr/>
                    <a:lstStyle/>
                    <a:p>
                      <a:pPr algn="ctr"/>
                      <a:r>
                        <a:rPr lang="en-IN" sz="1400" dirty="0"/>
                        <a:t>Copyright</a:t>
                      </a:r>
                    </a:p>
                  </a:txBody>
                  <a:tcPr anchor="ctr"/>
                </a:tc>
                <a:tc>
                  <a:txBody>
                    <a:bodyPr/>
                    <a:lstStyle/>
                    <a:p>
                      <a:pPr algn="ctr"/>
                      <a:r>
                        <a:rPr lang="en-IN" sz="1400" dirty="0"/>
                        <a:t>Original and Creative</a:t>
                      </a:r>
                    </a:p>
                  </a:txBody>
                  <a:tcPr anchor="ctr"/>
                </a:tc>
                <a:tc>
                  <a:txBody>
                    <a:bodyPr/>
                    <a:lstStyle/>
                    <a:p>
                      <a:pPr algn="ctr"/>
                      <a:r>
                        <a:rPr lang="en-IN" sz="1400" dirty="0"/>
                        <a:t>60 years</a:t>
                      </a:r>
                    </a:p>
                  </a:txBody>
                  <a:tcPr anchor="ctr"/>
                </a:tc>
                <a:tc>
                  <a:txBody>
                    <a:bodyPr/>
                    <a:lstStyle/>
                    <a:p>
                      <a:pPr algn="ctr"/>
                      <a:r>
                        <a:rPr lang="en-IN" sz="1400" dirty="0"/>
                        <a:t>Not Required</a:t>
                      </a:r>
                    </a:p>
                  </a:txBody>
                  <a:tcPr anchor="ctr"/>
                </a:tc>
                <a:tc>
                  <a:txBody>
                    <a:bodyPr/>
                    <a:lstStyle/>
                    <a:p>
                      <a:pPr algn="ctr"/>
                      <a:r>
                        <a:rPr lang="en-IN" sz="1400" dirty="0"/>
                        <a:t>The Copyright Act, 1957</a:t>
                      </a:r>
                    </a:p>
                    <a:p>
                      <a:pPr algn="ctr"/>
                      <a:r>
                        <a:rPr lang="en-IN" sz="1400" dirty="0"/>
                        <a:t>Amended in 2012</a:t>
                      </a:r>
                    </a:p>
                  </a:txBody>
                  <a:tcPr anchor="ctr"/>
                </a:tc>
                <a:extLst>
                  <a:ext uri="{0D108BD9-81ED-4DB2-BD59-A6C34878D82A}">
                    <a16:rowId xmlns:a16="http://schemas.microsoft.com/office/drawing/2014/main" val="2178955482"/>
                  </a:ext>
                </a:extLst>
              </a:tr>
              <a:tr h="370840">
                <a:tc>
                  <a:txBody>
                    <a:bodyPr/>
                    <a:lstStyle/>
                    <a:p>
                      <a:pPr algn="ctr"/>
                      <a:r>
                        <a:rPr lang="en-IN" sz="1400" dirty="0"/>
                        <a:t>V.</a:t>
                      </a:r>
                    </a:p>
                  </a:txBody>
                  <a:tcPr anchor="ctr"/>
                </a:tc>
                <a:tc>
                  <a:txBody>
                    <a:bodyPr/>
                    <a:lstStyle/>
                    <a:p>
                      <a:pPr algn="ctr"/>
                      <a:r>
                        <a:rPr lang="en-IN" sz="1400" dirty="0"/>
                        <a:t>Geographical Indication</a:t>
                      </a:r>
                    </a:p>
                  </a:txBody>
                  <a:tcPr anchor="ctr"/>
                </a:tc>
                <a:tc>
                  <a:txBody>
                    <a:bodyPr/>
                    <a:lstStyle/>
                    <a:p>
                      <a:pPr algn="ctr"/>
                      <a:r>
                        <a:rPr lang="en-IN" sz="1400" dirty="0"/>
                        <a:t>Distinguished Product characteristic due to geographical or manpower from specific region </a:t>
                      </a:r>
                    </a:p>
                  </a:txBody>
                  <a:tcPr anchor="ctr"/>
                </a:tc>
                <a:tc>
                  <a:txBody>
                    <a:bodyPr/>
                    <a:lstStyle/>
                    <a:p>
                      <a:pPr algn="ctr"/>
                      <a:r>
                        <a:rPr lang="en-IN" sz="1400" dirty="0"/>
                        <a:t>Life Long</a:t>
                      </a:r>
                    </a:p>
                  </a:txBody>
                  <a:tcPr anchor="ctr"/>
                </a:tc>
                <a:tc>
                  <a:txBody>
                    <a:bodyPr/>
                    <a:lstStyle/>
                    <a:p>
                      <a:pPr algn="ctr"/>
                      <a:r>
                        <a:rPr lang="en-IN" sz="1400" dirty="0"/>
                        <a:t>After 10 years</a:t>
                      </a:r>
                    </a:p>
                  </a:txBody>
                  <a:tcPr anchor="ctr"/>
                </a:tc>
                <a:tc>
                  <a:txBody>
                    <a:bodyPr/>
                    <a:lstStyle/>
                    <a:p>
                      <a:pPr algn="ctr"/>
                      <a:r>
                        <a:rPr lang="en-IN" sz="1400" dirty="0"/>
                        <a:t>The Geographical Indications of Goods(Registration and Protection)Act,1999</a:t>
                      </a:r>
                    </a:p>
                  </a:txBody>
                  <a:tcPr anchor="ctr"/>
                </a:tc>
                <a:extLst>
                  <a:ext uri="{0D108BD9-81ED-4DB2-BD59-A6C34878D82A}">
                    <a16:rowId xmlns:a16="http://schemas.microsoft.com/office/drawing/2014/main" val="167178917"/>
                  </a:ext>
                </a:extLst>
              </a:tr>
            </a:tbl>
          </a:graphicData>
        </a:graphic>
      </p:graphicFrame>
      <p:sp>
        <p:nvSpPr>
          <p:cNvPr id="5" name="TextBox 4">
            <a:extLst>
              <a:ext uri="{FF2B5EF4-FFF2-40B4-BE49-F238E27FC236}">
                <a16:creationId xmlns:a16="http://schemas.microsoft.com/office/drawing/2014/main" id="{8C4BA57D-E92D-41CA-B683-66D9607E88EE}"/>
              </a:ext>
            </a:extLst>
          </p:cNvPr>
          <p:cNvSpPr txBox="1"/>
          <p:nvPr/>
        </p:nvSpPr>
        <p:spPr>
          <a:xfrm>
            <a:off x="1317523" y="5840361"/>
            <a:ext cx="10058400" cy="646331"/>
          </a:xfrm>
          <a:prstGeom prst="rect">
            <a:avLst/>
          </a:prstGeom>
          <a:noFill/>
        </p:spPr>
        <p:txBody>
          <a:bodyPr wrap="square" rtlCol="0">
            <a:spAutoFit/>
          </a:bodyPr>
          <a:lstStyle/>
          <a:p>
            <a:r>
              <a:rPr lang="en-IN" dirty="0"/>
              <a:t>*Patents will be ceased and be transferred to public domain if Patents are not renewed within 6 month of expiry of concerned year by paying renewal fees.</a:t>
            </a:r>
          </a:p>
        </p:txBody>
      </p:sp>
    </p:spTree>
    <p:extLst>
      <p:ext uri="{BB962C8B-B14F-4D97-AF65-F5344CB8AC3E}">
        <p14:creationId xmlns:p14="http://schemas.microsoft.com/office/powerpoint/2010/main" val="354334408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497</TotalTime>
  <Words>2741</Words>
  <Application>Microsoft Office PowerPoint</Application>
  <PresentationFormat>Widescreen</PresentationFormat>
  <Paragraphs>432</Paragraphs>
  <Slides>54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SimSun-ExtB</vt:lpstr>
      <vt:lpstr>Arial</vt:lpstr>
      <vt:lpstr>Bookman Old Style</vt:lpstr>
      <vt:lpstr>Calibri</vt:lpstr>
      <vt:lpstr>Castellar</vt:lpstr>
      <vt:lpstr>Gill Sans MT</vt:lpstr>
      <vt:lpstr>Impact</vt:lpstr>
      <vt:lpstr>Ink Free</vt:lpstr>
      <vt:lpstr>Times New Roman</vt:lpstr>
      <vt:lpstr>Wingdings</vt:lpstr>
      <vt:lpstr>Badge</vt:lpstr>
      <vt:lpstr>1_Badge</vt:lpstr>
      <vt:lpstr>Importance of IPR  And  Patent Prosecution in India</vt:lpstr>
      <vt:lpstr>What is the meaning of Intellectual Property</vt:lpstr>
      <vt:lpstr>Intangible Property</vt:lpstr>
      <vt:lpstr>Difference Between Tangible and Intangible Property</vt:lpstr>
      <vt:lpstr>TYPES of INTELLECTUAL PROPERTIES</vt:lpstr>
      <vt:lpstr>IP Evolution</vt:lpstr>
      <vt:lpstr>Intellectual Property Rights (IPR)</vt:lpstr>
      <vt:lpstr>Intellectual Property Rights (IPR)</vt:lpstr>
      <vt:lpstr>Criteria and Validity of Ipr Protection</vt:lpstr>
      <vt:lpstr>Trademark</vt:lpstr>
      <vt:lpstr>Trademark</vt:lpstr>
      <vt:lpstr>COPYRIGHT</vt:lpstr>
      <vt:lpstr>COPYRIGHT</vt:lpstr>
      <vt:lpstr>INDUSTRIAL DESIGN</vt:lpstr>
      <vt:lpstr>INDUSTRIAL DESIGN</vt:lpstr>
      <vt:lpstr>INTEGRATED CIRCUIT Design</vt:lpstr>
      <vt:lpstr>GEOGRAPHICAL INDICATION</vt:lpstr>
      <vt:lpstr>TRADE SECRET</vt:lpstr>
      <vt:lpstr>TRADE SECRET</vt:lpstr>
      <vt:lpstr>PowerPoint Presentation</vt:lpstr>
      <vt:lpstr>Why is IP Important</vt:lpstr>
      <vt:lpstr>Importance of IPR</vt:lpstr>
      <vt:lpstr>What is a Patent</vt:lpstr>
      <vt:lpstr>Negative Right</vt:lpstr>
      <vt:lpstr>Requirement of Patentability (3I)</vt:lpstr>
      <vt:lpstr>Novelty, Non obvious, Industrial application</vt:lpstr>
      <vt:lpstr>What cannot be patented</vt:lpstr>
      <vt:lpstr>Section 3 (A)</vt:lpstr>
      <vt:lpstr>Section 3 (B)</vt:lpstr>
      <vt:lpstr>Section 3 (C)</vt:lpstr>
      <vt:lpstr>Section 3 (f)</vt:lpstr>
      <vt:lpstr>Section 3 (k)</vt:lpstr>
      <vt:lpstr>Section 3 (N)</vt:lpstr>
      <vt:lpstr>Section 3 (P)</vt:lpstr>
      <vt:lpstr>Section 4</vt:lpstr>
      <vt:lpstr>Example</vt:lpstr>
      <vt:lpstr>Invention</vt:lpstr>
      <vt:lpstr>PowerPoint Presentation</vt:lpstr>
      <vt:lpstr>Is It Patentable</vt:lpstr>
      <vt:lpstr>Some patented documents</vt:lpstr>
      <vt:lpstr>PowerPoint Presentation</vt:lpstr>
      <vt:lpstr>PowerPoint Presentation</vt:lpstr>
      <vt:lpstr>PRE FILING REQUIREMENTS</vt:lpstr>
      <vt:lpstr>IPC (International Patent Classification)</vt:lpstr>
      <vt:lpstr>PATENT SEARCH</vt:lpstr>
      <vt:lpstr>PRIOR ART SEARCH INCLUDES</vt:lpstr>
      <vt:lpstr>WHERE TO SEARCH</vt:lpstr>
      <vt:lpstr>PAID DATA BASE</vt:lpstr>
      <vt:lpstr>FEES</vt:lpstr>
      <vt:lpstr>PowerPoint Presentation</vt:lpstr>
      <vt:lpstr>USE of Patent Information</vt:lpstr>
      <vt:lpstr>Where to apply?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Parth Sejpal</dc:creator>
  <cp:lastModifiedBy>Disha Gondiya</cp:lastModifiedBy>
  <cp:revision>59</cp:revision>
  <dcterms:created xsi:type="dcterms:W3CDTF">2018-12-31T16:18:57Z</dcterms:created>
  <dcterms:modified xsi:type="dcterms:W3CDTF">2023-08-12T09:02:06Z</dcterms:modified>
</cp:coreProperties>
</file>