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9" r:id="rId4"/>
    <p:sldMasterId id="2147483700" r:id="rId5"/>
    <p:sldMasterId id="2147483701" r:id="rId6"/>
  </p:sldMasterIdLst>
  <p:notesMasterIdLst>
    <p:notesMasterId r:id="rId36"/>
  </p:notesMasterIdLst>
  <p:sldIdLst>
    <p:sldId id="256" r:id="rId7"/>
    <p:sldId id="257" r:id="rId8"/>
    <p:sldId id="281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82" r:id="rId23"/>
    <p:sldId id="283" r:id="rId24"/>
    <p:sldId id="284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Inter" panose="020B0604020202020204" charset="0"/>
      <p:regular r:id="rId45"/>
      <p:bold r:id="rId46"/>
    </p:embeddedFont>
    <p:embeddedFont>
      <p:font typeface="Inter ExtraBold" panose="020B0604020202020204" charset="0"/>
      <p:bold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62F5CB-60CF-4D05-B836-E4FD45372852}">
  <a:tblStyle styleId="{2D62F5CB-60CF-4D05-B836-E4FD45372852}" styleName="Table_0"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  <a:fill>
          <a:solidFill>
            <a:srgbClr val="747676">
              <a:alpha val="62750"/>
            </a:srgbClr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9525" cap="flat" cmpd="sng">
              <a:solidFill>
                <a:srgbClr val="D6D6D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D6D6D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32650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D6D6D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D6D7D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3265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040D16-5388-41A2-B748-92DBD847731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240" y="1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3;n">
            <a:extLst>
              <a:ext uri="{FF2B5EF4-FFF2-40B4-BE49-F238E27FC236}">
                <a16:creationId xmlns:a16="http://schemas.microsoft.com/office/drawing/2014/main" id="{54A9CAD1-D0CE-696B-3A42-53C368C0DD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Google Shape;4;n">
            <a:extLst>
              <a:ext uri="{FF2B5EF4-FFF2-40B4-BE49-F238E27FC236}">
                <a16:creationId xmlns:a16="http://schemas.microsoft.com/office/drawing/2014/main" id="{87284283-E939-2F10-0B5C-66D438037E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242;g2318cb926de_2_74:notes">
            <a:extLst>
              <a:ext uri="{FF2B5EF4-FFF2-40B4-BE49-F238E27FC236}">
                <a16:creationId xmlns:a16="http://schemas.microsoft.com/office/drawing/2014/main" id="{1005CD24-6392-E0B9-65D8-75EC642732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Google Shape;243;g2318cb926de_2_74:notes">
            <a:extLst>
              <a:ext uri="{FF2B5EF4-FFF2-40B4-BE49-F238E27FC236}">
                <a16:creationId xmlns:a16="http://schemas.microsoft.com/office/drawing/2014/main" id="{E051AD98-FD76-9165-9A2E-DFCEE4D5C2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329;g2318e453f0e_2_26:notes">
            <a:extLst>
              <a:ext uri="{FF2B5EF4-FFF2-40B4-BE49-F238E27FC236}">
                <a16:creationId xmlns:a16="http://schemas.microsoft.com/office/drawing/2014/main" id="{E9B7B76E-0E3A-B31B-2DA4-E32E0FCF0E3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52463" y="631825"/>
            <a:ext cx="5614987" cy="31591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2467" name="Google Shape;330;g2318e453f0e_2_26:notes">
            <a:extLst>
              <a:ext uri="{FF2B5EF4-FFF2-40B4-BE49-F238E27FC236}">
                <a16:creationId xmlns:a16="http://schemas.microsoft.com/office/drawing/2014/main" id="{E432E57F-C683-FBC9-52DD-548CE208C1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92150" y="4000500"/>
            <a:ext cx="5534025" cy="379095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336;g2318e453f0e_2_33:notes">
            <a:extLst>
              <a:ext uri="{FF2B5EF4-FFF2-40B4-BE49-F238E27FC236}">
                <a16:creationId xmlns:a16="http://schemas.microsoft.com/office/drawing/2014/main" id="{1A7C6C46-09C2-85A8-9AC0-9791A3C0F8C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52463" y="631825"/>
            <a:ext cx="5614987" cy="31591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4515" name="Google Shape;337;g2318e453f0e_2_33:notes">
            <a:extLst>
              <a:ext uri="{FF2B5EF4-FFF2-40B4-BE49-F238E27FC236}">
                <a16:creationId xmlns:a16="http://schemas.microsoft.com/office/drawing/2014/main" id="{8929DE3A-4C60-E029-139F-28E1AA42CF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92150" y="4000500"/>
            <a:ext cx="5534025" cy="379095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343;g2318e453f0e_2_50:notes">
            <a:extLst>
              <a:ext uri="{FF2B5EF4-FFF2-40B4-BE49-F238E27FC236}">
                <a16:creationId xmlns:a16="http://schemas.microsoft.com/office/drawing/2014/main" id="{9AF72B27-7799-2B1B-4D71-DA7EC4472CC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6563" name="Google Shape;344;g2318e453f0e_2_50:notes">
            <a:extLst>
              <a:ext uri="{FF2B5EF4-FFF2-40B4-BE49-F238E27FC236}">
                <a16:creationId xmlns:a16="http://schemas.microsoft.com/office/drawing/2014/main" id="{0ED23114-8808-3D52-3455-41C59EB8C60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350;g2318e453f0e_2_68:notes">
            <a:extLst>
              <a:ext uri="{FF2B5EF4-FFF2-40B4-BE49-F238E27FC236}">
                <a16:creationId xmlns:a16="http://schemas.microsoft.com/office/drawing/2014/main" id="{1E23F169-5260-CDA6-D3F4-9AC335EADD4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8611" name="Google Shape;351;g2318e453f0e_2_68:notes">
            <a:extLst>
              <a:ext uri="{FF2B5EF4-FFF2-40B4-BE49-F238E27FC236}">
                <a16:creationId xmlns:a16="http://schemas.microsoft.com/office/drawing/2014/main" id="{A697C551-B2CA-A9BF-8E49-43D643DA310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357;g231961d2344_0_0:notes">
            <a:extLst>
              <a:ext uri="{FF2B5EF4-FFF2-40B4-BE49-F238E27FC236}">
                <a16:creationId xmlns:a16="http://schemas.microsoft.com/office/drawing/2014/main" id="{EB7E1C7F-CBAE-0720-D848-F6C1B6F0DE4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0659" name="Google Shape;358;g231961d2344_0_0:notes">
            <a:extLst>
              <a:ext uri="{FF2B5EF4-FFF2-40B4-BE49-F238E27FC236}">
                <a16:creationId xmlns:a16="http://schemas.microsoft.com/office/drawing/2014/main" id="{A7315AFE-C9C1-2CB0-C066-4856054DC1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Google Shape;364;g231961d2344_0_9:notes">
            <a:extLst>
              <a:ext uri="{FF2B5EF4-FFF2-40B4-BE49-F238E27FC236}">
                <a16:creationId xmlns:a16="http://schemas.microsoft.com/office/drawing/2014/main" id="{7958C4A4-9A6D-7F4A-56CA-E700EB3CC1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2707" name="Google Shape;365;g231961d2344_0_9:notes">
            <a:extLst>
              <a:ext uri="{FF2B5EF4-FFF2-40B4-BE49-F238E27FC236}">
                <a16:creationId xmlns:a16="http://schemas.microsoft.com/office/drawing/2014/main" id="{414F572C-1E48-42CE-9695-A6CA40E70E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371;g231961d2344_0_17:notes">
            <a:extLst>
              <a:ext uri="{FF2B5EF4-FFF2-40B4-BE49-F238E27FC236}">
                <a16:creationId xmlns:a16="http://schemas.microsoft.com/office/drawing/2014/main" id="{019E2C79-A24C-A6C5-23A3-07D5FE491E9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4755" name="Google Shape;372;g231961d2344_0_17:notes">
            <a:extLst>
              <a:ext uri="{FF2B5EF4-FFF2-40B4-BE49-F238E27FC236}">
                <a16:creationId xmlns:a16="http://schemas.microsoft.com/office/drawing/2014/main" id="{6C350DA5-2E81-829E-EA8E-E456B70022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Google Shape;378;g231961d2344_0_378:notes">
            <a:extLst>
              <a:ext uri="{FF2B5EF4-FFF2-40B4-BE49-F238E27FC236}">
                <a16:creationId xmlns:a16="http://schemas.microsoft.com/office/drawing/2014/main" id="{A6B39EB1-08F5-340B-7EA5-486766253DD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76803" name="Google Shape;379;g231961d2344_0_378:notes">
            <a:extLst>
              <a:ext uri="{FF2B5EF4-FFF2-40B4-BE49-F238E27FC236}">
                <a16:creationId xmlns:a16="http://schemas.microsoft.com/office/drawing/2014/main" id="{60AA028B-3DB6-ED4E-D7E1-337EF6D73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391;g231961d2344_0_25:notes">
            <a:extLst>
              <a:ext uri="{FF2B5EF4-FFF2-40B4-BE49-F238E27FC236}">
                <a16:creationId xmlns:a16="http://schemas.microsoft.com/office/drawing/2014/main" id="{F76E983F-F29C-2A80-20F5-39515B6FD7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8851" name="Google Shape;392;g231961d2344_0_25:notes">
            <a:extLst>
              <a:ext uri="{FF2B5EF4-FFF2-40B4-BE49-F238E27FC236}">
                <a16:creationId xmlns:a16="http://schemas.microsoft.com/office/drawing/2014/main" id="{CE5CC807-3E19-CC7A-17D9-9B484760F5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Google Shape;398;g231961d2344_0_33:notes">
            <a:extLst>
              <a:ext uri="{FF2B5EF4-FFF2-40B4-BE49-F238E27FC236}">
                <a16:creationId xmlns:a16="http://schemas.microsoft.com/office/drawing/2014/main" id="{066847B4-C850-F394-3F61-5D066864A6B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0899" name="Google Shape;399;g231961d2344_0_33:notes">
            <a:extLst>
              <a:ext uri="{FF2B5EF4-FFF2-40B4-BE49-F238E27FC236}">
                <a16:creationId xmlns:a16="http://schemas.microsoft.com/office/drawing/2014/main" id="{116BF894-E916-3F5F-B269-9F08A4F13C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252;g2318cb926de_0_143:notes">
            <a:extLst>
              <a:ext uri="{FF2B5EF4-FFF2-40B4-BE49-F238E27FC236}">
                <a16:creationId xmlns:a16="http://schemas.microsoft.com/office/drawing/2014/main" id="{48690896-6359-26E8-D302-20A6752081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6083" name="Google Shape;253;g2318cb926de_0_143:notes">
            <a:extLst>
              <a:ext uri="{FF2B5EF4-FFF2-40B4-BE49-F238E27FC236}">
                <a16:creationId xmlns:a16="http://schemas.microsoft.com/office/drawing/2014/main" id="{25F76A85-F546-F012-6F84-EC1D12F5E4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Google Shape;405;g231961d2344_0_40:notes">
            <a:extLst>
              <a:ext uri="{FF2B5EF4-FFF2-40B4-BE49-F238E27FC236}">
                <a16:creationId xmlns:a16="http://schemas.microsoft.com/office/drawing/2014/main" id="{D4971BB2-D969-F15F-E33F-407358B487A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2947" name="Google Shape;406;g231961d2344_0_40:notes">
            <a:extLst>
              <a:ext uri="{FF2B5EF4-FFF2-40B4-BE49-F238E27FC236}">
                <a16:creationId xmlns:a16="http://schemas.microsoft.com/office/drawing/2014/main" id="{9FE1FF3C-CACD-D893-2C68-389257E20E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Google Shape;412;g231961d2344_0_48:notes">
            <a:extLst>
              <a:ext uri="{FF2B5EF4-FFF2-40B4-BE49-F238E27FC236}">
                <a16:creationId xmlns:a16="http://schemas.microsoft.com/office/drawing/2014/main" id="{08504EB4-5D5F-0C1B-8368-23DDBFE458E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4995" name="Google Shape;413;g231961d2344_0_48:notes">
            <a:extLst>
              <a:ext uri="{FF2B5EF4-FFF2-40B4-BE49-F238E27FC236}">
                <a16:creationId xmlns:a16="http://schemas.microsoft.com/office/drawing/2014/main" id="{6D64CA01-A457-4DC8-DE80-8F4CDEDC87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Google Shape;419;g231961d2344_0_355:notes">
            <a:extLst>
              <a:ext uri="{FF2B5EF4-FFF2-40B4-BE49-F238E27FC236}">
                <a16:creationId xmlns:a16="http://schemas.microsoft.com/office/drawing/2014/main" id="{43F2A4AD-C647-4051-DD07-98F1537DC0B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7043" name="Google Shape;420;g231961d2344_0_355:notes">
            <a:extLst>
              <a:ext uri="{FF2B5EF4-FFF2-40B4-BE49-F238E27FC236}">
                <a16:creationId xmlns:a16="http://schemas.microsoft.com/office/drawing/2014/main" id="{870C772A-1196-D640-E138-C597CF1E8C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Google Shape;425;g2318cb926de_0_0:notes">
            <a:extLst>
              <a:ext uri="{FF2B5EF4-FFF2-40B4-BE49-F238E27FC236}">
                <a16:creationId xmlns:a16="http://schemas.microsoft.com/office/drawing/2014/main" id="{3978E2D7-0A6E-254B-4EA4-030308E0EE4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89091" name="Google Shape;426;g2318cb926de_0_0:notes">
            <a:extLst>
              <a:ext uri="{FF2B5EF4-FFF2-40B4-BE49-F238E27FC236}">
                <a16:creationId xmlns:a16="http://schemas.microsoft.com/office/drawing/2014/main" id="{C9579773-5762-2957-310A-7005EFAE16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Google Shape;445;g2318cb926de_2_316:notes">
            <a:extLst>
              <a:ext uri="{FF2B5EF4-FFF2-40B4-BE49-F238E27FC236}">
                <a16:creationId xmlns:a16="http://schemas.microsoft.com/office/drawing/2014/main" id="{6E9B204C-D118-1E80-E619-1DE2907D3B6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1139" name="Google Shape;446;g2318cb926de_2_316:notes">
            <a:extLst>
              <a:ext uri="{FF2B5EF4-FFF2-40B4-BE49-F238E27FC236}">
                <a16:creationId xmlns:a16="http://schemas.microsoft.com/office/drawing/2014/main" id="{F436872E-04CE-8B20-73DA-B95A587AB0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Cloud is a need or wantt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Google Shape;454;g2318cb926de_2_324:notes">
            <a:extLst>
              <a:ext uri="{FF2B5EF4-FFF2-40B4-BE49-F238E27FC236}">
                <a16:creationId xmlns:a16="http://schemas.microsoft.com/office/drawing/2014/main" id="{017CAD0D-BC54-822A-1F75-3C1E400BE6C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3187" name="Google Shape;455;g2318cb926de_2_324:notes">
            <a:extLst>
              <a:ext uri="{FF2B5EF4-FFF2-40B4-BE49-F238E27FC236}">
                <a16:creationId xmlns:a16="http://schemas.microsoft.com/office/drawing/2014/main" id="{AD2BDEC1-8500-751C-A32A-8B362BD5BC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263;g2318cb926de_2_149:notes">
            <a:extLst>
              <a:ext uri="{FF2B5EF4-FFF2-40B4-BE49-F238E27FC236}">
                <a16:creationId xmlns:a16="http://schemas.microsoft.com/office/drawing/2014/main" id="{10673128-BE98-094D-CF9C-73875251B61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8131" name="Google Shape;264;g2318cb926de_2_149:notes">
            <a:extLst>
              <a:ext uri="{FF2B5EF4-FFF2-40B4-BE49-F238E27FC236}">
                <a16:creationId xmlns:a16="http://schemas.microsoft.com/office/drawing/2014/main" id="{10C3A82A-6536-DA57-9899-FEDDA62413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273;g2318cb926de_2_155:notes">
            <a:extLst>
              <a:ext uri="{FF2B5EF4-FFF2-40B4-BE49-F238E27FC236}">
                <a16:creationId xmlns:a16="http://schemas.microsoft.com/office/drawing/2014/main" id="{0818E976-19A6-7C0F-CC1F-04986879F79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0179" name="Google Shape;274;g2318cb926de_2_155:notes">
            <a:extLst>
              <a:ext uri="{FF2B5EF4-FFF2-40B4-BE49-F238E27FC236}">
                <a16:creationId xmlns:a16="http://schemas.microsoft.com/office/drawing/2014/main" id="{84DA16BC-5FDF-4C0E-6C21-AE05CBB933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tIns="45700" bIns="45700"/>
          <a:lstStyle/>
          <a:p>
            <a:pPr marL="0" indent="0" eaLnBrk="1" hangingPunct="1">
              <a:lnSpc>
                <a:spcPct val="118000"/>
              </a:lnSpc>
              <a:buSzPts val="1400"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180" name="Google Shape;275;g2318cb926de_2_155:notes">
            <a:extLst>
              <a:ext uri="{FF2B5EF4-FFF2-40B4-BE49-F238E27FC236}">
                <a16:creationId xmlns:a16="http://schemas.microsoft.com/office/drawing/2014/main" id="{3A2E8D8D-0B83-74BC-CF9B-E516B5A6B6C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800"/>
              <a:buFont typeface="Calibri" panose="020F0502020204030204" pitchFamily="34" charset="0"/>
              <a:buNone/>
            </a:pPr>
            <a:fld id="{2B361152-9CFF-4346-AB09-843CB87324BA}" type="slidenum">
              <a:rPr lang="en-US" altLang="en-US" sz="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eaLnBrk="1" hangingPunct="1">
                <a:buSzPts val="800"/>
                <a:buFont typeface="Calibri" panose="020F0502020204030204" pitchFamily="34" charset="0"/>
                <a:buNone/>
              </a:pPr>
              <a:t>5</a:t>
            </a:fld>
            <a:endParaRPr lang="en-US" altLang="en-US" sz="8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84;g2318e453f0e_2_0:notes">
            <a:extLst>
              <a:ext uri="{FF2B5EF4-FFF2-40B4-BE49-F238E27FC236}">
                <a16:creationId xmlns:a16="http://schemas.microsoft.com/office/drawing/2014/main" id="{F5B8AFB7-2DAB-C94D-B486-34C54777BAA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2227" name="Google Shape;285;g2318e453f0e_2_0:notes">
            <a:extLst>
              <a:ext uri="{FF2B5EF4-FFF2-40B4-BE49-F238E27FC236}">
                <a16:creationId xmlns:a16="http://schemas.microsoft.com/office/drawing/2014/main" id="{3AB97917-2D10-4F2F-63C9-4219E5F072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292;g2318cb926de_2_166:notes">
            <a:extLst>
              <a:ext uri="{FF2B5EF4-FFF2-40B4-BE49-F238E27FC236}">
                <a16:creationId xmlns:a16="http://schemas.microsoft.com/office/drawing/2014/main" id="{74DD5E0D-BCD0-27E8-1F73-AFE769E1450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52463" y="631825"/>
            <a:ext cx="5614987" cy="31591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4275" name="Google Shape;293;g2318cb926de_2_166:notes">
            <a:extLst>
              <a:ext uri="{FF2B5EF4-FFF2-40B4-BE49-F238E27FC236}">
                <a16:creationId xmlns:a16="http://schemas.microsoft.com/office/drawing/2014/main" id="{9F7ABF93-DFF4-1E85-0C1D-A2B0F5211F8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92150" y="4000500"/>
            <a:ext cx="5535613" cy="379095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299;g231961d2344_0_416:notes">
            <a:extLst>
              <a:ext uri="{FF2B5EF4-FFF2-40B4-BE49-F238E27FC236}">
                <a16:creationId xmlns:a16="http://schemas.microsoft.com/office/drawing/2014/main" id="{2E91814B-093A-550F-824C-A15D0E1D2AA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6323" name="Google Shape;300;g231961d2344_0_416:notes">
            <a:extLst>
              <a:ext uri="{FF2B5EF4-FFF2-40B4-BE49-F238E27FC236}">
                <a16:creationId xmlns:a16="http://schemas.microsoft.com/office/drawing/2014/main" id="{D1CD1790-6EB9-6238-3C5B-6B50CF6FD7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315;g2318e453f0e_2_12:notes">
            <a:extLst>
              <a:ext uri="{FF2B5EF4-FFF2-40B4-BE49-F238E27FC236}">
                <a16:creationId xmlns:a16="http://schemas.microsoft.com/office/drawing/2014/main" id="{3096E65B-5DD7-C8CD-7704-9D30E37EAC4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52463" y="631825"/>
            <a:ext cx="5614987" cy="31591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8371" name="Google Shape;316;g2318e453f0e_2_12:notes">
            <a:extLst>
              <a:ext uri="{FF2B5EF4-FFF2-40B4-BE49-F238E27FC236}">
                <a16:creationId xmlns:a16="http://schemas.microsoft.com/office/drawing/2014/main" id="{99A3EA86-7D03-8862-F503-C0520F03171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92150" y="4000500"/>
            <a:ext cx="5534025" cy="379095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322;g2318e453f0e_2_19:notes">
            <a:extLst>
              <a:ext uri="{FF2B5EF4-FFF2-40B4-BE49-F238E27FC236}">
                <a16:creationId xmlns:a16="http://schemas.microsoft.com/office/drawing/2014/main" id="{7B1540BA-AD1F-327E-A22B-72A31DFE29A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52463" y="631825"/>
            <a:ext cx="5614987" cy="3159125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0419" name="Google Shape;323;g2318e453f0e_2_19:notes">
            <a:extLst>
              <a:ext uri="{FF2B5EF4-FFF2-40B4-BE49-F238E27FC236}">
                <a16:creationId xmlns:a16="http://schemas.microsoft.com/office/drawing/2014/main" id="{9795216D-D137-1644-D3A6-4C50F11CE1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92150" y="4000500"/>
            <a:ext cx="5534025" cy="3790950"/>
          </a:xfrm>
          <a:noFill/>
          <a:ln/>
        </p:spPr>
        <p:txBody>
          <a:bodyPr/>
          <a:lstStyle/>
          <a:p>
            <a:pPr marL="0" indent="0" eaLnBrk="1" hangingPunct="1">
              <a:lnSpc>
                <a:spcPct val="118000"/>
              </a:lnSpc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7C6B074D-7589-8B5D-2DE8-6F3529AD328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61;p14">
            <a:extLst>
              <a:ext uri="{FF2B5EF4-FFF2-40B4-BE49-F238E27FC236}">
                <a16:creationId xmlns:a16="http://schemas.microsoft.com/office/drawing/2014/main" id="{8B0BE3F0-D57F-2AB2-1BB8-A97A07B572F3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2F5C9C68-8BA4-33F6-C115-89C415DE366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90423C10-7F53-4AF7-AD49-3C64198DC5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94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16;p23">
            <a:extLst>
              <a:ext uri="{FF2B5EF4-FFF2-40B4-BE49-F238E27FC236}">
                <a16:creationId xmlns:a16="http://schemas.microsoft.com/office/drawing/2014/main" id="{05614125-A37F-DCEB-79C4-3E0BAED253A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117;p23">
            <a:extLst>
              <a:ext uri="{FF2B5EF4-FFF2-40B4-BE49-F238E27FC236}">
                <a16:creationId xmlns:a16="http://schemas.microsoft.com/office/drawing/2014/main" id="{652366C7-AAB6-4361-4E0C-B43E36FC2CF4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118;p23">
            <a:extLst>
              <a:ext uri="{FF2B5EF4-FFF2-40B4-BE49-F238E27FC236}">
                <a16:creationId xmlns:a16="http://schemas.microsoft.com/office/drawing/2014/main" id="{26F34BB4-D16E-16DE-B7B4-507773EAD9FD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6EFFCEEF-54D8-499F-AFFA-556EFBC2C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50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49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22;p24">
            <a:extLst>
              <a:ext uri="{FF2B5EF4-FFF2-40B4-BE49-F238E27FC236}">
                <a16:creationId xmlns:a16="http://schemas.microsoft.com/office/drawing/2014/main" id="{CEF3250D-3A19-E683-6DF6-AD03E5DC2C88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123;p24">
            <a:extLst>
              <a:ext uri="{FF2B5EF4-FFF2-40B4-BE49-F238E27FC236}">
                <a16:creationId xmlns:a16="http://schemas.microsoft.com/office/drawing/2014/main" id="{4F6F610A-BA4E-87E1-9769-2170B4FE274E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124;p24">
            <a:extLst>
              <a:ext uri="{FF2B5EF4-FFF2-40B4-BE49-F238E27FC236}">
                <a16:creationId xmlns:a16="http://schemas.microsoft.com/office/drawing/2014/main" id="{06ACE684-4647-A8C7-8D18-1059B3E97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273E985A-AB40-4836-8CE5-07A3F8622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19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r Slide">
  <p:cSld name="SECTION_HEADER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25">
            <a:extLst>
              <a:ext uri="{FF2B5EF4-FFF2-40B4-BE49-F238E27FC236}">
                <a16:creationId xmlns:a16="http://schemas.microsoft.com/office/drawing/2014/main" id="{0D33A2E0-7D31-3D9D-BA5B-92D9B2E7F1B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9775"/>
            <a:ext cx="8839200" cy="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27;p25">
            <a:extLst>
              <a:ext uri="{FF2B5EF4-FFF2-40B4-BE49-F238E27FC236}">
                <a16:creationId xmlns:a16="http://schemas.microsoft.com/office/drawing/2014/main" id="{7D457304-E0F1-F2E8-1F20-9AC1A369F1D4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-225425" y="4597400"/>
            <a:ext cx="547688" cy="393700"/>
          </a:xfrm>
        </p:spPr>
        <p:txBody>
          <a:bodyPr anchor="t"/>
          <a:lstStyle>
            <a:lvl1pPr>
              <a:defRPr sz="700">
                <a:latin typeface="Muli"/>
                <a:ea typeface="Muli"/>
                <a:cs typeface="Muli"/>
                <a:sym typeface="Muli"/>
              </a:defRPr>
            </a:lvl1pPr>
          </a:lstStyle>
          <a:p>
            <a:fld id="{44BAD4AF-0838-402E-AFBA-D080442BF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16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D81C6976-AC27-485B-6D60-2524859D026B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28A9D-B81C-45A1-9565-D65EF618E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646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5;p28">
            <a:extLst>
              <a:ext uri="{FF2B5EF4-FFF2-40B4-BE49-F238E27FC236}">
                <a16:creationId xmlns:a16="http://schemas.microsoft.com/office/drawing/2014/main" id="{7E870203-194F-5EFD-FF65-BC45926B69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116013"/>
            <a:ext cx="13096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36;p28">
            <a:extLst>
              <a:ext uri="{FF2B5EF4-FFF2-40B4-BE49-F238E27FC236}">
                <a16:creationId xmlns:a16="http://schemas.microsoft.com/office/drawing/2014/main" id="{97407679-0D67-85E8-3459-6A9855D0E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67300"/>
            <a:ext cx="9144000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800"/>
              <a:buFont typeface="Helvetica Neue" charset="0"/>
              <a:buNone/>
            </a:pPr>
            <a:endParaRPr lang="en-US" altLang="en-US" sz="800" b="1">
              <a:solidFill>
                <a:srgbClr val="6B6C72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4" name="Google Shape;140;p28">
            <a:extLst>
              <a:ext uri="{FF2B5EF4-FFF2-40B4-BE49-F238E27FC236}">
                <a16:creationId xmlns:a16="http://schemas.microsoft.com/office/drawing/2014/main" id="{0D557B9B-4CAE-438C-EB0A-DDA46A1EE1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648075"/>
            <a:ext cx="700722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378354" y="1670701"/>
            <a:ext cx="3465900" cy="935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4889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4100"/>
              <a:buFont typeface="Arial"/>
              <a:buChar char="•"/>
              <a:defRPr sz="3300">
                <a:solidFill>
                  <a:schemeClr val="dk1"/>
                </a:solidFill>
              </a:defRPr>
            </a:lvl1pPr>
            <a:lvl2pPr marL="914400" lvl="1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>
            <a:spLocks noGrp="1"/>
          </p:cNvSpPr>
          <p:nvPr>
            <p:ph type="pic" idx="2"/>
          </p:nvPr>
        </p:nvSpPr>
        <p:spPr>
          <a:xfrm>
            <a:off x="1937974" y="1046894"/>
            <a:ext cx="1559700" cy="424500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Google Shape;137;p28">
            <a:extLst>
              <a:ext uri="{FF2B5EF4-FFF2-40B4-BE49-F238E27FC236}">
                <a16:creationId xmlns:a16="http://schemas.microsoft.com/office/drawing/2014/main" id="{C3F14A09-BF76-E932-0CFE-46A5A0F9E74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77825" y="2805113"/>
            <a:ext cx="5314950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075" tIns="56550" rIns="113075" bIns="565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7E7E7E"/>
              </a:buClr>
              <a:buSzPts val="1300"/>
              <a:buFont typeface="Arial" panose="020B0604020202020204" pitchFamily="34" charset="0"/>
              <a:buNone/>
              <a:defRPr sz="1300" b="1">
                <a:solidFill>
                  <a:srgbClr val="7E7E7E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Google Shape;141;p28">
            <a:extLst>
              <a:ext uri="{FF2B5EF4-FFF2-40B4-BE49-F238E27FC236}">
                <a16:creationId xmlns:a16="http://schemas.microsoft.com/office/drawing/2014/main" id="{F10D895B-C083-2EE5-6F82-68764F06DB23}"/>
              </a:ext>
            </a:extLst>
          </p:cNvPr>
          <p:cNvSpPr txBox="1"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2207D62-5108-4407-959B-305DE86AE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4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68575" rIns="68575" bIns="68575" anchor="b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68575" rIns="68575" bIns="68575" anchor="t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" name="Google Shape;145;p29">
            <a:extLst>
              <a:ext uri="{FF2B5EF4-FFF2-40B4-BE49-F238E27FC236}">
                <a16:creationId xmlns:a16="http://schemas.microsoft.com/office/drawing/2014/main" id="{CE4CB057-E28D-7BDF-99DE-FA21FA80DE3A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68575" tIns="68575" rIns="68575" bIns="68575" anchor="ctr"/>
          <a:lstStyle>
            <a:lvl1pPr>
              <a:buSzPts val="1100"/>
              <a:defRPr sz="1100"/>
            </a:lvl1pPr>
          </a:lstStyle>
          <a:p>
            <a:fld id="{8736AA23-C3AA-42D0-B793-93C9B58EB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41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476250" y="185738"/>
            <a:ext cx="846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500" b="0" i="0">
                <a:solidFill>
                  <a:srgbClr val="DC222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marL="457200" lvl="0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 b="0" i="0">
                <a:solidFill>
                  <a:schemeClr val="dk1"/>
                </a:solidFill>
              </a:defRPr>
            </a:lvl1pPr>
            <a:lvl2pPr marL="91440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2pPr>
            <a:lvl3pPr marL="137160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3pPr>
            <a:lvl4pPr marL="182880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4pPr>
            <a:lvl5pPr marL="228600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5pPr>
            <a:lvl6pPr marL="274320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6pPr>
            <a:lvl7pPr marL="320040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7pPr>
            <a:lvl8pPr marL="365760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8pPr>
            <a:lvl9pPr marL="411480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49;p30">
            <a:extLst>
              <a:ext uri="{FF2B5EF4-FFF2-40B4-BE49-F238E27FC236}">
                <a16:creationId xmlns:a16="http://schemas.microsoft.com/office/drawing/2014/main" id="{6B7CA14D-0C8F-89D1-07A3-F0829DCDA022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 bwMode="auto">
          <a:xfrm>
            <a:off x="0" y="0"/>
            <a:ext cx="2251075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100"/>
              <a:buFont typeface="Arial" panose="020B0604020202020204" pitchFamily="34" charset="0"/>
              <a:buNone/>
              <a:defRPr sz="1100">
                <a:solidFill>
                  <a:srgbClr val="888888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" name="Google Shape;150;p30">
            <a:extLst>
              <a:ext uri="{FF2B5EF4-FFF2-40B4-BE49-F238E27FC236}">
                <a16:creationId xmlns:a16="http://schemas.microsoft.com/office/drawing/2014/main" id="{E3F90DEE-5D72-0C9F-F2C1-9D198106322B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 bwMode="auto">
          <a:xfrm>
            <a:off x="0" y="0"/>
            <a:ext cx="2251075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100"/>
              <a:buFont typeface="Arial" panose="020B0604020202020204" pitchFamily="34" charset="0"/>
              <a:buNone/>
              <a:defRPr sz="1100">
                <a:solidFill>
                  <a:srgbClr val="888888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" name="Google Shape;151;p30">
            <a:extLst>
              <a:ext uri="{FF2B5EF4-FFF2-40B4-BE49-F238E27FC236}">
                <a16:creationId xmlns:a16="http://schemas.microsoft.com/office/drawing/2014/main" id="{2D5E3CF7-2A5B-408B-6603-7EA7502CBA0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>
          <a:xfrm>
            <a:off x="0" y="0"/>
            <a:ext cx="2251075" cy="2249488"/>
          </a:xfrm>
        </p:spPr>
        <p:txBody>
          <a:bodyPr lIns="0" tIns="0" rIns="0" bIns="0"/>
          <a:lstStyle>
            <a:lvl1pPr>
              <a:defRPr sz="1100">
                <a:solidFill>
                  <a:srgbClr val="888888"/>
                </a:solidFill>
              </a:defRPr>
            </a:lvl1pPr>
          </a:lstStyle>
          <a:p>
            <a:fld id="{5D216691-B282-4DFB-86E1-5B62700648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41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3;p31">
            <a:extLst>
              <a:ext uri="{FF2B5EF4-FFF2-40B4-BE49-F238E27FC236}">
                <a16:creationId xmlns:a16="http://schemas.microsoft.com/office/drawing/2014/main" id="{72CD4F82-5C0C-0015-0EFC-4B96B3BED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879975"/>
            <a:ext cx="4333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00" tIns="25675" rIns="51400" bIns="2567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400"/>
            </a:pPr>
            <a:fld id="{3BDF60D8-51BB-4A84-A2D9-649610B20CAF}" type="slidenum">
              <a:rPr lang="en-US" altLang="en-US" sz="800" b="1"/>
              <a:pPr eaLnBrk="1" hangingPunct="1">
                <a:buSzPts val="400"/>
              </a:pPr>
              <a:t>‹#›</a:t>
            </a:fld>
            <a:endParaRPr lang="en-US" altLang="en-US" sz="800" b="1"/>
          </a:p>
        </p:txBody>
      </p:sp>
      <p:sp>
        <p:nvSpPr>
          <p:cNvPr id="3" name="Google Shape;154;p31">
            <a:extLst>
              <a:ext uri="{FF2B5EF4-FFF2-40B4-BE49-F238E27FC236}">
                <a16:creationId xmlns:a16="http://schemas.microsoft.com/office/drawing/2014/main" id="{F315FEDE-2FEF-4DB0-C203-0709E6D56F7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7DF95D-7742-4767-BC70-15CDB0505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994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Left">
  <p:cSld name="Photo - Lef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>
            <a:spLocks noGrp="1"/>
          </p:cNvSpPr>
          <p:nvPr>
            <p:ph type="pic" idx="2"/>
          </p:nvPr>
        </p:nvSpPr>
        <p:spPr>
          <a:xfrm>
            <a:off x="0" y="-42882"/>
            <a:ext cx="5710800" cy="51993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6196013" y="500063"/>
            <a:ext cx="2742300" cy="7524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1"/>
          </p:nvPr>
        </p:nvSpPr>
        <p:spPr>
          <a:xfrm>
            <a:off x="6196013" y="1538288"/>
            <a:ext cx="2742300" cy="2877900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000"/>
            </a:lvl1pPr>
            <a:lvl2pPr marL="9144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000"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000"/>
            </a:lvl3pPr>
            <a:lvl4pPr marL="182880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000"/>
            </a:lvl4pPr>
            <a:lvl5pPr marL="228600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000"/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5F8DCF1D-E551-44E0-CBBD-B074FC839206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59A16-F6F5-4C6F-A01B-768F7E7D0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109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CT">
  <p:cSld name="REFLEC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2;p33" descr="DSC_3096-tricolor.jpeg">
            <a:extLst>
              <a:ext uri="{FF2B5EF4-FFF2-40B4-BE49-F238E27FC236}">
                <a16:creationId xmlns:a16="http://schemas.microsoft.com/office/drawing/2014/main" id="{65D9DC21-FCA0-DF83-A39A-0D485D14AF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570865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63;p33">
            <a:extLst>
              <a:ext uri="{FF2B5EF4-FFF2-40B4-BE49-F238E27FC236}">
                <a16:creationId xmlns:a16="http://schemas.microsoft.com/office/drawing/2014/main" id="{36FB110F-39E8-DA6C-2497-49A5ECECA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1841500"/>
            <a:ext cx="52181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25" tIns="19025" rIns="19025" bIns="190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rgbClr val="FFFFFF"/>
              </a:buClr>
              <a:buSzPts val="6000"/>
            </a:pPr>
            <a:r>
              <a:rPr lang="en-US" altLang="en-US" sz="6000" b="1">
                <a:solidFill>
                  <a:srgbClr val="FFFFFF"/>
                </a:solidFill>
              </a:rPr>
              <a:t>REFLECT</a:t>
            </a:r>
            <a:endParaRPr lang="en-US" altLang="en-US" sz="1100"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6059050" y="389230"/>
            <a:ext cx="2751600" cy="4365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64;p33">
            <a:extLst>
              <a:ext uri="{FF2B5EF4-FFF2-40B4-BE49-F238E27FC236}">
                <a16:creationId xmlns:a16="http://schemas.microsoft.com/office/drawing/2014/main" id="{06257EA9-9385-C2B1-640B-697075F201C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BFCB26-A9FC-46B9-A83D-F2C7EB3F8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75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;p15">
            <a:extLst>
              <a:ext uri="{FF2B5EF4-FFF2-40B4-BE49-F238E27FC236}">
                <a16:creationId xmlns:a16="http://schemas.microsoft.com/office/drawing/2014/main" id="{5DF7A8CA-F441-51D8-A339-A9C354FEED81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65;p15">
            <a:extLst>
              <a:ext uri="{FF2B5EF4-FFF2-40B4-BE49-F238E27FC236}">
                <a16:creationId xmlns:a16="http://schemas.microsoft.com/office/drawing/2014/main" id="{40B2BA7F-FE31-FC17-00EE-DC89B7624F41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66;p15">
            <a:extLst>
              <a:ext uri="{FF2B5EF4-FFF2-40B4-BE49-F238E27FC236}">
                <a16:creationId xmlns:a16="http://schemas.microsoft.com/office/drawing/2014/main" id="{1F1B7C25-4408-9365-8698-C6625159977D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C6068812-B02A-48B9-BC6D-EAA171605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837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mall - Top - No Confidential">
  <p:cSld name="Title Small - Top - No Confidential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title"/>
          </p:nvPr>
        </p:nvSpPr>
        <p:spPr>
          <a:xfrm>
            <a:off x="476250" y="185738"/>
            <a:ext cx="846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DCB5F7E5-3505-F1A3-2FEB-498AA02FBDCC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9CFED-236E-47C2-8C36-530C7A653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01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476251" y="184734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4pPr>
            <a:lvl5pPr marL="2286000" lvl="4" indent="-2984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792CC426-18BF-5814-D41B-7DD36709183F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05457-EAA3-473B-A0D6-198882B53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297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-Reference Only">
  <p:cSld name="Grid-Referenc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73;p36">
            <a:extLst>
              <a:ext uri="{FF2B5EF4-FFF2-40B4-BE49-F238E27FC236}">
                <a16:creationId xmlns:a16="http://schemas.microsoft.com/office/drawing/2014/main" id="{F557DFF9-0FF2-53C9-69E3-E2817F3996CB}"/>
              </a:ext>
            </a:extLst>
          </p:cNvPr>
          <p:cNvGraphicFramePr/>
          <p:nvPr/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>
                <a:noFill/>
                <a:tableStyleId>{2D62F5CB-60CF-4D05-B836-E4FD45372852}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9050" marR="19050" marT="19047" marB="19047" anchor="ctr">
                    <a:lnL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94B4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4" name="Google Shape;174;p36"/>
          <p:cNvSpPr txBox="1">
            <a:spLocks noGrp="1"/>
          </p:cNvSpPr>
          <p:nvPr>
            <p:ph type="title"/>
          </p:nvPr>
        </p:nvSpPr>
        <p:spPr>
          <a:xfrm>
            <a:off x="476251" y="18573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75;p36">
            <a:extLst>
              <a:ext uri="{FF2B5EF4-FFF2-40B4-BE49-F238E27FC236}">
                <a16:creationId xmlns:a16="http://schemas.microsoft.com/office/drawing/2014/main" id="{7CEE221F-B300-2FDD-560B-916BDD21460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719732-6796-4387-B5DF-372860542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041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 + stats + quote">
  <p:cSld name="Demo + stats + quot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79;p37">
            <a:extLst>
              <a:ext uri="{FF2B5EF4-FFF2-40B4-BE49-F238E27FC236}">
                <a16:creationId xmlns:a16="http://schemas.microsoft.com/office/drawing/2014/main" id="{43313CAB-6840-5CC5-103A-EB987463DB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8475" y="1095375"/>
            <a:ext cx="450850" cy="0"/>
          </a:xfrm>
          <a:prstGeom prst="straightConnector1">
            <a:avLst/>
          </a:prstGeom>
          <a:noFill/>
          <a:ln w="101600">
            <a:solidFill>
              <a:srgbClr val="00A9E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7" name="Google Shape;177;p37"/>
          <p:cNvSpPr txBox="1">
            <a:spLocks noGrp="1"/>
          </p:cNvSpPr>
          <p:nvPr>
            <p:ph type="title"/>
          </p:nvPr>
        </p:nvSpPr>
        <p:spPr>
          <a:xfrm>
            <a:off x="481013" y="1402912"/>
            <a:ext cx="18042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EB"/>
              </a:buClr>
              <a:buSzPts val="3000"/>
              <a:buFont typeface="Arial"/>
              <a:buNone/>
              <a:defRPr>
                <a:solidFill>
                  <a:srgbClr val="00A9E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481013" y="3376179"/>
            <a:ext cx="40839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t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137160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3pPr>
            <a:lvl4pPr marL="182880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228600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180;p37">
            <a:extLst>
              <a:ext uri="{FF2B5EF4-FFF2-40B4-BE49-F238E27FC236}">
                <a16:creationId xmlns:a16="http://schemas.microsoft.com/office/drawing/2014/main" id="{BEA7B260-B8CE-719B-D6A9-9C9A1429F10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1130F6A-34C5-40DD-899F-0BD60CB7D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58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creen photo + text">
  <p:cSld name="Full screen photo + text">
    <p:bg>
      <p:bgPr>
        <a:solidFill>
          <a:srgbClr val="000000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461487" y="839540"/>
            <a:ext cx="82209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68575" rIns="68575" bIns="68575" anchor="ctr">
            <a:no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82;p38">
            <a:extLst>
              <a:ext uri="{FF2B5EF4-FFF2-40B4-BE49-F238E27FC236}">
                <a16:creationId xmlns:a16="http://schemas.microsoft.com/office/drawing/2014/main" id="{7304A390-CF43-EF89-0D76-674F4734121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801100" y="4787900"/>
            <a:ext cx="222250" cy="219075"/>
          </a:xfrm>
        </p:spPr>
        <p:txBody>
          <a:bodyPr lIns="68525" tIns="68525" rIns="68525" bIns="68525" anchor="ctr"/>
          <a:lstStyle>
            <a:lvl1pPr algn="l">
              <a:buClr>
                <a:srgbClr val="6B6C72"/>
              </a:buClr>
              <a:buSzPts val="500"/>
              <a:defRPr sz="500" b="1">
                <a:solidFill>
                  <a:srgbClr val="6B6C72"/>
                </a:solidFill>
              </a:defRPr>
            </a:lvl1pPr>
          </a:lstStyle>
          <a:p>
            <a:fld id="{B7707878-B54D-4C9B-B78C-3747284E7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01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6;p39" descr="Picture 2">
            <a:extLst>
              <a:ext uri="{FF2B5EF4-FFF2-40B4-BE49-F238E27FC236}">
                <a16:creationId xmlns:a16="http://schemas.microsoft.com/office/drawing/2014/main" id="{BD2B9890-F246-A3D1-ABD3-9F3F85C692F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773613"/>
            <a:ext cx="5556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" name="Google Shape;187;p39"/>
          <p:cNvSpPr txBox="1">
            <a:spLocks noGrp="1"/>
          </p:cNvSpPr>
          <p:nvPr>
            <p:ph type="title"/>
          </p:nvPr>
        </p:nvSpPr>
        <p:spPr>
          <a:xfrm>
            <a:off x="349148" y="267358"/>
            <a:ext cx="8413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7C5"/>
              </a:buClr>
              <a:buSzPts val="2100"/>
              <a:buFont typeface="Arial"/>
              <a:buNone/>
              <a:defRPr sz="2100">
                <a:solidFill>
                  <a:srgbClr val="0077C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88;p39">
            <a:extLst>
              <a:ext uri="{FF2B5EF4-FFF2-40B4-BE49-F238E27FC236}">
                <a16:creationId xmlns:a16="http://schemas.microsoft.com/office/drawing/2014/main" id="{17E6B83E-1769-1179-9AD9-E848D246F7D4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1316C4-34B4-4146-9B50-F50FFF68E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575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- blue">
  <p:cSld name="Section Title - blue">
    <p:bg>
      <p:bgPr>
        <a:solidFill>
          <a:srgbClr val="00A9EB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1;p40" descr="Image">
            <a:extLst>
              <a:ext uri="{FF2B5EF4-FFF2-40B4-BE49-F238E27FC236}">
                <a16:creationId xmlns:a16="http://schemas.microsoft.com/office/drawing/2014/main" id="{215274E8-1774-6851-5574-2DAE4C0135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96913"/>
            <a:ext cx="85725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" name="Google Shape;190;p40"/>
          <p:cNvSpPr txBox="1">
            <a:spLocks noGrp="1"/>
          </p:cNvSpPr>
          <p:nvPr>
            <p:ph type="title"/>
          </p:nvPr>
        </p:nvSpPr>
        <p:spPr>
          <a:xfrm>
            <a:off x="938214" y="1533525"/>
            <a:ext cx="7364400" cy="23388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body" idx="1"/>
          </p:nvPr>
        </p:nvSpPr>
        <p:spPr>
          <a:xfrm>
            <a:off x="938212" y="3920090"/>
            <a:ext cx="7190400" cy="2455200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6pPr>
            <a:lvl7pPr marL="3200400" lvl="6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7pPr>
            <a:lvl8pPr marL="3657600" lvl="7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8pPr>
            <a:lvl9pPr marL="4114800" lvl="8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7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193;p40">
            <a:extLst>
              <a:ext uri="{FF2B5EF4-FFF2-40B4-BE49-F238E27FC236}">
                <a16:creationId xmlns:a16="http://schemas.microsoft.com/office/drawing/2014/main" id="{0C189563-CC81-E8D8-6A2E-AB5C71922B5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A3043E-96ED-4ECD-8F96-E1C7A844E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11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5;p41" descr="Picture 2">
            <a:extLst>
              <a:ext uri="{FF2B5EF4-FFF2-40B4-BE49-F238E27FC236}">
                <a16:creationId xmlns:a16="http://schemas.microsoft.com/office/drawing/2014/main" id="{6921773E-15B7-80DF-1699-537DE19BE5A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773613"/>
            <a:ext cx="5556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Google Shape;196;p41"/>
          <p:cNvSpPr txBox="1">
            <a:spLocks noGrp="1"/>
          </p:cNvSpPr>
          <p:nvPr>
            <p:ph type="title"/>
          </p:nvPr>
        </p:nvSpPr>
        <p:spPr>
          <a:xfrm>
            <a:off x="375978" y="235859"/>
            <a:ext cx="8331300" cy="410100"/>
          </a:xfrm>
          <a:prstGeom prst="rect">
            <a:avLst/>
          </a:prstGeom>
          <a:noFill/>
          <a:ln>
            <a:noFill/>
          </a:ln>
        </p:spPr>
        <p:txBody>
          <a:bodyPr spcFirstLastPara="1" lIns="68550" tIns="68550" rIns="68550" bIns="6855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77C5"/>
              </a:buClr>
              <a:buSzPts val="2200"/>
              <a:buFont typeface="Arial"/>
              <a:buNone/>
              <a:defRPr sz="2300">
                <a:solidFill>
                  <a:srgbClr val="0077C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97;p41">
            <a:extLst>
              <a:ext uri="{FF2B5EF4-FFF2-40B4-BE49-F238E27FC236}">
                <a16:creationId xmlns:a16="http://schemas.microsoft.com/office/drawing/2014/main" id="{12C566EC-2EF2-EFC2-68F0-3498600318F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960778-2F8C-4591-99F0-9638212DD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110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Loop" type="title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1;p43">
            <a:extLst>
              <a:ext uri="{FF2B5EF4-FFF2-40B4-BE49-F238E27FC236}">
                <a16:creationId xmlns:a16="http://schemas.microsoft.com/office/drawing/2014/main" id="{071FAA5C-DF5C-669A-F04C-AA24FB886BA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898650"/>
            <a:ext cx="13287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02;p43">
            <a:extLst>
              <a:ext uri="{FF2B5EF4-FFF2-40B4-BE49-F238E27FC236}">
                <a16:creationId xmlns:a16="http://schemas.microsoft.com/office/drawing/2014/main" id="{AA5D6456-7212-C4F6-C27C-F6DCFD9F0B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1200150"/>
            <a:ext cx="17383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203;p43">
            <a:extLst>
              <a:ext uri="{FF2B5EF4-FFF2-40B4-BE49-F238E27FC236}">
                <a16:creationId xmlns:a16="http://schemas.microsoft.com/office/drawing/2014/main" id="{0FE4555E-6551-EA94-A05E-69CEE86529A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827088"/>
            <a:ext cx="333533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204;p43">
            <a:extLst>
              <a:ext uri="{FF2B5EF4-FFF2-40B4-BE49-F238E27FC236}">
                <a16:creationId xmlns:a16="http://schemas.microsoft.com/office/drawing/2014/main" id="{4C6BAB0D-7B5C-D25F-76F6-BB29B4D64F7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284538"/>
            <a:ext cx="13700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3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r Slide" type="secHead">
  <p:cSld name="SECTION_HEADER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6;p44">
            <a:extLst>
              <a:ext uri="{FF2B5EF4-FFF2-40B4-BE49-F238E27FC236}">
                <a16:creationId xmlns:a16="http://schemas.microsoft.com/office/drawing/2014/main" id="{B9D6912A-9B47-231B-3C85-2EE6242E4C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9775"/>
            <a:ext cx="8839200" cy="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07;p44">
            <a:extLst>
              <a:ext uri="{FF2B5EF4-FFF2-40B4-BE49-F238E27FC236}">
                <a16:creationId xmlns:a16="http://schemas.microsoft.com/office/drawing/2014/main" id="{26B99E64-93BC-7F62-4978-46DDD6A7020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-225425" y="4597400"/>
            <a:ext cx="547688" cy="393700"/>
          </a:xfrm>
        </p:spPr>
        <p:txBody>
          <a:bodyPr/>
          <a:lstStyle>
            <a:lvl1pPr>
              <a:defRPr sz="700">
                <a:latin typeface="Muli"/>
                <a:ea typeface="Muli"/>
                <a:cs typeface="Muli"/>
                <a:sym typeface="Muli"/>
              </a:defRPr>
            </a:lvl1pPr>
          </a:lstStyle>
          <a:p>
            <a:fld id="{94A006EB-6FDC-433C-A116-9B77D2053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37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;p16">
            <a:extLst>
              <a:ext uri="{FF2B5EF4-FFF2-40B4-BE49-F238E27FC236}">
                <a16:creationId xmlns:a16="http://schemas.microsoft.com/office/drawing/2014/main" id="{9F41403E-B2C4-E277-1389-E278BDB8AB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9238" y="4881563"/>
            <a:ext cx="7137400" cy="19050"/>
          </a:xfrm>
          <a:prstGeom prst="straightConnector1">
            <a:avLst/>
          </a:prstGeom>
          <a:noFill/>
          <a:ln w="19050" cap="rnd">
            <a:solidFill>
              <a:srgbClr val="D8D8D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9;p16">
            <a:extLst>
              <a:ext uri="{FF2B5EF4-FFF2-40B4-BE49-F238E27FC236}">
                <a16:creationId xmlns:a16="http://schemas.microsoft.com/office/drawing/2014/main" id="{0C8CE2D4-7D40-744C-C3CE-CBDD0AAB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879975"/>
            <a:ext cx="433388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00" tIns="25675" rIns="51400" bIns="2567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400"/>
            </a:pPr>
            <a:fld id="{BDE9BE7B-8B9A-48E7-9D76-8DF4FCDA5651}" type="slidenum">
              <a:rPr lang="en-US" altLang="en-US" sz="800" b="1"/>
              <a:pPr eaLnBrk="1" hangingPunct="1">
                <a:buSzPts val="400"/>
              </a:pPr>
              <a:t>‹#›</a:t>
            </a:fld>
            <a:endParaRPr lang="en-US" altLang="en-US" sz="800" b="1"/>
          </a:p>
        </p:txBody>
      </p:sp>
      <p:pic>
        <p:nvPicPr>
          <p:cNvPr id="4" name="Google Shape;70;p16">
            <a:extLst>
              <a:ext uri="{FF2B5EF4-FFF2-40B4-BE49-F238E27FC236}">
                <a16:creationId xmlns:a16="http://schemas.microsoft.com/office/drawing/2014/main" id="{CCAC2C86-2621-1024-3952-C0203A032C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627563"/>
            <a:ext cx="16192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71;p16">
            <a:extLst>
              <a:ext uri="{FF2B5EF4-FFF2-40B4-BE49-F238E27FC236}">
                <a16:creationId xmlns:a16="http://schemas.microsoft.com/office/drawing/2014/main" id="{FEAFDAE9-8917-50B7-0D79-D25521CC705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556625" y="4749800"/>
            <a:ext cx="549275" cy="393700"/>
          </a:xfrm>
        </p:spPr>
        <p:txBody>
          <a:bodyPr anchor="t"/>
          <a:lstStyle>
            <a:lvl1pPr>
              <a:defRPr sz="1300">
                <a:solidFill>
                  <a:srgbClr val="000000"/>
                </a:solidFill>
              </a:defRPr>
            </a:lvl1pPr>
          </a:lstStyle>
          <a:p>
            <a:fld id="{D0BBC652-B6EF-42C2-A793-9260C6A16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371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Slide" type="tx">
  <p:cSld name="TITLE_AND_BODY">
    <p:bg>
      <p:bgPr>
        <a:solidFill>
          <a:srgbClr val="5710EE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9;p45">
            <a:extLst>
              <a:ext uri="{FF2B5EF4-FFF2-40B4-BE49-F238E27FC236}">
                <a16:creationId xmlns:a16="http://schemas.microsoft.com/office/drawing/2014/main" id="{D263A064-321E-5313-534E-5BEA26C0F1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9775"/>
            <a:ext cx="8839200" cy="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10;p45">
            <a:extLst>
              <a:ext uri="{FF2B5EF4-FFF2-40B4-BE49-F238E27FC236}">
                <a16:creationId xmlns:a16="http://schemas.microsoft.com/office/drawing/2014/main" id="{B1385106-05E2-964E-BDEC-043F29F63316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-225425" y="4597400"/>
            <a:ext cx="547688" cy="393700"/>
          </a:xfrm>
        </p:spPr>
        <p:txBody>
          <a:bodyPr/>
          <a:lstStyle>
            <a:lvl1pPr>
              <a:defRPr sz="7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</a:lstStyle>
          <a:p>
            <a:fld id="{6D59B622-0517-4C5E-A07B-0D589C0B9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988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l of Love">
  <p:cSld name="TITLE_AND_BODY_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2;p46">
            <a:extLst>
              <a:ext uri="{FF2B5EF4-FFF2-40B4-BE49-F238E27FC236}">
                <a16:creationId xmlns:a16="http://schemas.microsoft.com/office/drawing/2014/main" id="{7D864EC5-0DF9-A903-F542-3437F88B4E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9775"/>
            <a:ext cx="8839200" cy="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740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4;p47">
            <a:extLst>
              <a:ext uri="{FF2B5EF4-FFF2-40B4-BE49-F238E27FC236}">
                <a16:creationId xmlns:a16="http://schemas.microsoft.com/office/drawing/2014/main" id="{36CB250D-99B3-D95E-27A7-0A97E9AC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0"/>
            <a:ext cx="9172575" cy="5143500"/>
          </a:xfrm>
          <a:prstGeom prst="rect">
            <a:avLst/>
          </a:prstGeom>
          <a:solidFill>
            <a:srgbClr val="F6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Google Shape;215;p47">
            <a:extLst>
              <a:ext uri="{FF2B5EF4-FFF2-40B4-BE49-F238E27FC236}">
                <a16:creationId xmlns:a16="http://schemas.microsoft.com/office/drawing/2014/main" id="{6F4EC4DA-3AD3-134A-E956-C47A59A4181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-225425" y="4597400"/>
            <a:ext cx="547688" cy="393700"/>
          </a:xfrm>
        </p:spPr>
        <p:txBody>
          <a:bodyPr/>
          <a:lstStyle>
            <a:lvl1pPr>
              <a:defRPr sz="700">
                <a:latin typeface="Muli"/>
                <a:ea typeface="Muli"/>
                <a:cs typeface="Muli"/>
                <a:sym typeface="Muli"/>
              </a:defRPr>
            </a:lvl1pPr>
          </a:lstStyle>
          <a:p>
            <a:fld id="{01AA8022-69F6-4E3F-A8A8-CA4A0B908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41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218;p48">
            <a:extLst>
              <a:ext uri="{FF2B5EF4-FFF2-40B4-BE49-F238E27FC236}">
                <a16:creationId xmlns:a16="http://schemas.microsoft.com/office/drawing/2014/main" id="{9B35614E-8354-F1FF-036F-E1BB2EE9AE0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082263AA-82E4-4D49-9E9F-DABF270A9A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34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" name="Google Shape;222;p49">
            <a:extLst>
              <a:ext uri="{FF2B5EF4-FFF2-40B4-BE49-F238E27FC236}">
                <a16:creationId xmlns:a16="http://schemas.microsoft.com/office/drawing/2014/main" id="{27A4042C-4449-E6E3-BDA3-C73A26D27CC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8D58CDC9-F59E-4ABA-A6A0-1CC51E0B0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1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2" name="Google Shape;225;p50">
            <a:extLst>
              <a:ext uri="{FF2B5EF4-FFF2-40B4-BE49-F238E27FC236}">
                <a16:creationId xmlns:a16="http://schemas.microsoft.com/office/drawing/2014/main" id="{8610B452-CEB8-BDBF-20E8-D2107D73198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C72B80CF-5C44-491F-90C0-875FEB51A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434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51">
            <a:extLst>
              <a:ext uri="{FF2B5EF4-FFF2-40B4-BE49-F238E27FC236}">
                <a16:creationId xmlns:a16="http://schemas.microsoft.com/office/drawing/2014/main" id="{D1A37EC9-6AEB-CDEB-51E5-9192C84E7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8" name="Google Shape;228;p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229" name="Google Shape;229;p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" name="Google Shape;231;p51">
            <a:extLst>
              <a:ext uri="{FF2B5EF4-FFF2-40B4-BE49-F238E27FC236}">
                <a16:creationId xmlns:a16="http://schemas.microsoft.com/office/drawing/2014/main" id="{5EC761F2-368D-9248-56F2-0B759611A195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CBB7A8FF-255B-472D-A130-D91B3345E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746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" name="Google Shape;234;p52">
            <a:extLst>
              <a:ext uri="{FF2B5EF4-FFF2-40B4-BE49-F238E27FC236}">
                <a16:creationId xmlns:a16="http://schemas.microsoft.com/office/drawing/2014/main" id="{6140A307-ECCD-CCEC-F04C-6A0238A02327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0DC2A8EA-DA95-4F3F-BB1A-16D15858B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335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238;p53">
            <a:extLst>
              <a:ext uri="{FF2B5EF4-FFF2-40B4-BE49-F238E27FC236}">
                <a16:creationId xmlns:a16="http://schemas.microsoft.com/office/drawing/2014/main" id="{D4C4F6EE-4630-9EFF-FDB2-10F3F30DC0E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4E3B5C55-458C-4E33-8C20-694675C09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588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0;p54">
            <a:extLst>
              <a:ext uri="{FF2B5EF4-FFF2-40B4-BE49-F238E27FC236}">
                <a16:creationId xmlns:a16="http://schemas.microsoft.com/office/drawing/2014/main" id="{7C873A94-3A1E-03E3-8E9E-4A02F0EEF8A1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/>
          <a:lstStyle>
            <a:lvl1pPr>
              <a:defRPr/>
            </a:lvl1pPr>
          </a:lstStyle>
          <a:p>
            <a:fld id="{991E0992-6CC9-46E5-A3FC-1C61BAAD9D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57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8;p17">
            <a:extLst>
              <a:ext uri="{FF2B5EF4-FFF2-40B4-BE49-F238E27FC236}">
                <a16:creationId xmlns:a16="http://schemas.microsoft.com/office/drawing/2014/main" id="{1CAF5080-4512-CFD3-EA73-6D4031BF06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627563"/>
            <a:ext cx="16192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75;p17">
            <a:extLst>
              <a:ext uri="{FF2B5EF4-FFF2-40B4-BE49-F238E27FC236}">
                <a16:creationId xmlns:a16="http://schemas.microsoft.com/office/drawing/2014/main" id="{4E5C3939-FEA0-9776-1F20-6044CD94601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76;p17">
            <a:extLst>
              <a:ext uri="{FF2B5EF4-FFF2-40B4-BE49-F238E27FC236}">
                <a16:creationId xmlns:a16="http://schemas.microsoft.com/office/drawing/2014/main" id="{2DDBCDC5-1F41-A5F8-84AC-CA8F23DED667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5" name="Google Shape;77;p17">
            <a:extLst>
              <a:ext uri="{FF2B5EF4-FFF2-40B4-BE49-F238E27FC236}">
                <a16:creationId xmlns:a16="http://schemas.microsoft.com/office/drawing/2014/main" id="{C6A4438E-4549-02F8-2366-37A2CC599605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749BC111-94EF-4EA6-A1EF-32367F4682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56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82;p18">
            <a:extLst>
              <a:ext uri="{FF2B5EF4-FFF2-40B4-BE49-F238E27FC236}">
                <a16:creationId xmlns:a16="http://schemas.microsoft.com/office/drawing/2014/main" id="{45287092-F65E-8745-A6F2-1455A9C972D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83;p18">
            <a:extLst>
              <a:ext uri="{FF2B5EF4-FFF2-40B4-BE49-F238E27FC236}">
                <a16:creationId xmlns:a16="http://schemas.microsoft.com/office/drawing/2014/main" id="{0FDBE799-44A2-B56E-884F-1A2E7A923F66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628FB4B4-5CE8-AE80-5F5E-66CF51D94B8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698771B8-FE6D-4E84-9323-EE05AF1578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09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89;p19">
            <a:extLst>
              <a:ext uri="{FF2B5EF4-FFF2-40B4-BE49-F238E27FC236}">
                <a16:creationId xmlns:a16="http://schemas.microsoft.com/office/drawing/2014/main" id="{A80004C8-E757-7191-7A8A-39BF9659435C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90;p19">
            <a:extLst>
              <a:ext uri="{FF2B5EF4-FFF2-40B4-BE49-F238E27FC236}">
                <a16:creationId xmlns:a16="http://schemas.microsoft.com/office/drawing/2014/main" id="{AF92F286-DC50-CF3F-F7B7-12B0479CF879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91;p19">
            <a:extLst>
              <a:ext uri="{FF2B5EF4-FFF2-40B4-BE49-F238E27FC236}">
                <a16:creationId xmlns:a16="http://schemas.microsoft.com/office/drawing/2014/main" id="{BD442FA9-5706-CFC8-2221-8528145B4390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4944DD69-0DD8-43DE-A4C5-C5165F637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5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98;p20">
            <a:extLst>
              <a:ext uri="{FF2B5EF4-FFF2-40B4-BE49-F238E27FC236}">
                <a16:creationId xmlns:a16="http://schemas.microsoft.com/office/drawing/2014/main" id="{41CFE2D4-D995-E58D-4C88-DD202212A4C6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99;p20">
            <a:extLst>
              <a:ext uri="{FF2B5EF4-FFF2-40B4-BE49-F238E27FC236}">
                <a16:creationId xmlns:a16="http://schemas.microsoft.com/office/drawing/2014/main" id="{CB7DEF8F-4F04-8AA0-9BDA-0F0B9A439EF5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100;p20">
            <a:extLst>
              <a:ext uri="{FF2B5EF4-FFF2-40B4-BE49-F238E27FC236}">
                <a16:creationId xmlns:a16="http://schemas.microsoft.com/office/drawing/2014/main" id="{5877E550-CD63-B50F-40F6-DC3EB66951F2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948F9EB4-A81F-4BA0-AD44-CE3910E75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67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03;p21">
            <a:extLst>
              <a:ext uri="{FF2B5EF4-FFF2-40B4-BE49-F238E27FC236}">
                <a16:creationId xmlns:a16="http://schemas.microsoft.com/office/drawing/2014/main" id="{112E761A-E9DA-13ED-1CCE-8A5774D0F651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104;p21">
            <a:extLst>
              <a:ext uri="{FF2B5EF4-FFF2-40B4-BE49-F238E27FC236}">
                <a16:creationId xmlns:a16="http://schemas.microsoft.com/office/drawing/2014/main" id="{A104E2BD-9FD5-A94F-5C5E-707077F22D89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105;p21">
            <a:extLst>
              <a:ext uri="{FF2B5EF4-FFF2-40B4-BE49-F238E27FC236}">
                <a16:creationId xmlns:a16="http://schemas.microsoft.com/office/drawing/2014/main" id="{77AD5C9A-DFC5-762D-FF60-D4CE5A20FD3C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68785F17-C65E-43C5-BF5C-A9E31D23AE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63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" name="Google Shape;110;p22">
            <a:extLst>
              <a:ext uri="{FF2B5EF4-FFF2-40B4-BE49-F238E27FC236}">
                <a16:creationId xmlns:a16="http://schemas.microsoft.com/office/drawing/2014/main" id="{1D20EFD5-D834-FF85-BD1E-0A051048223E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3" name="Google Shape;111;p22">
            <a:extLst>
              <a:ext uri="{FF2B5EF4-FFF2-40B4-BE49-F238E27FC236}">
                <a16:creationId xmlns:a16="http://schemas.microsoft.com/office/drawing/2014/main" id="{F01FD459-17CD-8981-E36C-89FA530D229E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SzPts val="1400"/>
              <a:defRPr/>
            </a:lvl1pPr>
          </a:lstStyle>
          <a:p>
            <a:endParaRPr lang="en-US" altLang="en-US"/>
          </a:p>
        </p:txBody>
      </p:sp>
      <p:sp>
        <p:nvSpPr>
          <p:cNvPr id="4" name="Google Shape;112;p22">
            <a:extLst>
              <a:ext uri="{FF2B5EF4-FFF2-40B4-BE49-F238E27FC236}">
                <a16:creationId xmlns:a16="http://schemas.microsoft.com/office/drawing/2014/main" id="{350D215F-98B3-6522-DDC5-DDC404F31111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Font typeface="Helvetica Neue" charset="0"/>
              <a:buNone/>
              <a:defRPr/>
            </a:lvl1pPr>
          </a:lstStyle>
          <a:p>
            <a:fld id="{589445C6-4571-421D-A458-142620BDE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9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51;p13">
            <a:extLst>
              <a:ext uri="{FF2B5EF4-FFF2-40B4-BE49-F238E27FC236}">
                <a16:creationId xmlns:a16="http://schemas.microsoft.com/office/drawing/2014/main" id="{672B68DB-8162-4F18-95B7-A186D101604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52;p13">
            <a:extLst>
              <a:ext uri="{FF2B5EF4-FFF2-40B4-BE49-F238E27FC236}">
                <a16:creationId xmlns:a16="http://schemas.microsoft.com/office/drawing/2014/main" id="{A7F946E9-F58C-4B2D-D7B1-EE7719F091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2" name="Google Shape;53;p13">
            <a:extLst>
              <a:ext uri="{FF2B5EF4-FFF2-40B4-BE49-F238E27FC236}">
                <a16:creationId xmlns:a16="http://schemas.microsoft.com/office/drawing/2014/main" id="{AD5EC1C2-EE8D-1F0D-F6BC-FEDF5116DB5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888888"/>
              </a:buClr>
              <a:buSzPts val="900"/>
              <a:buFont typeface="Helvetica Neue" charset="0"/>
              <a:buNone/>
              <a:defRPr sz="900" b="1">
                <a:solidFill>
                  <a:srgbClr val="888888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Google Shape;54;p13">
            <a:extLst>
              <a:ext uri="{FF2B5EF4-FFF2-40B4-BE49-F238E27FC236}">
                <a16:creationId xmlns:a16="http://schemas.microsoft.com/office/drawing/2014/main" id="{61471938-0452-62A1-A956-1E3F050C6B41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888888"/>
              </a:buClr>
              <a:buSzPts val="900"/>
              <a:buFont typeface="Helvetica Neue" charset="0"/>
              <a:buNone/>
              <a:defRPr sz="900" b="1">
                <a:solidFill>
                  <a:srgbClr val="888888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Google Shape;55;p13">
            <a:extLst>
              <a:ext uri="{FF2B5EF4-FFF2-40B4-BE49-F238E27FC236}">
                <a16:creationId xmlns:a16="http://schemas.microsoft.com/office/drawing/2014/main" id="{F3D4EE6D-786C-A6AB-5358-219031E964A3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88888"/>
              </a:buClr>
              <a:buSzPts val="900"/>
              <a:buFont typeface="Calibri" panose="020F0502020204030204" pitchFamily="34" charset="0"/>
              <a:buNone/>
              <a:defRPr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C61770DF-09EB-420F-8A61-5D4B9116A9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129;p26">
            <a:extLst>
              <a:ext uri="{FF2B5EF4-FFF2-40B4-BE49-F238E27FC236}">
                <a16:creationId xmlns:a16="http://schemas.microsoft.com/office/drawing/2014/main" id="{2ACFB75E-CC6B-B663-D58F-9A5C172A952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76250" y="185738"/>
            <a:ext cx="84661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5" name="Google Shape;130;p26">
            <a:extLst>
              <a:ext uri="{FF2B5EF4-FFF2-40B4-BE49-F238E27FC236}">
                <a16:creationId xmlns:a16="http://schemas.microsoft.com/office/drawing/2014/main" id="{A25C8072-48B5-27F8-93B6-F43A4A3478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6" name="Google Shape;131;p26">
            <a:extLst>
              <a:ext uri="{FF2B5EF4-FFF2-40B4-BE49-F238E27FC236}">
                <a16:creationId xmlns:a16="http://schemas.microsoft.com/office/drawing/2014/main" id="{910988C7-8EA1-2359-915B-3A8AC52635DA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556625" y="4749800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300"/>
            </a:lvl1pPr>
          </a:lstStyle>
          <a:p>
            <a:fld id="{0E9472B2-CE0B-4585-B1F8-EF97B7BDC9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65" r:id="rId2"/>
    <p:sldLayoutId id="2147483766" r:id="rId3"/>
    <p:sldLayoutId id="2147483767" r:id="rId4"/>
    <p:sldLayoutId id="2147483768" r:id="rId5"/>
    <p:sldLayoutId id="2147483749" r:id="rId6"/>
    <p:sldLayoutId id="2147483769" r:id="rId7"/>
    <p:sldLayoutId id="2147483750" r:id="rId8"/>
    <p:sldLayoutId id="2147483751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99;p42">
            <a:extLst>
              <a:ext uri="{FF2B5EF4-FFF2-40B4-BE49-F238E27FC236}">
                <a16:creationId xmlns:a16="http://schemas.microsoft.com/office/drawing/2014/main" id="{287840EE-10CF-0553-9A8C-593C66A2ADAC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-73025" y="4597400"/>
            <a:ext cx="547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</a:lstStyle>
          <a:p>
            <a:fld id="{FFCF5C5B-FEDA-409B-AE83-2699D42868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45;p55">
            <a:extLst>
              <a:ext uri="{FF2B5EF4-FFF2-40B4-BE49-F238E27FC236}">
                <a16:creationId xmlns:a16="http://schemas.microsoft.com/office/drawing/2014/main" id="{05390500-B50B-D4FB-D5EB-FA20B0A84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263" y="3433763"/>
            <a:ext cx="32353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0" tIns="68550" rIns="68550" bIns="6855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00A9EB"/>
              </a:buClr>
              <a:buSzPts val="2800"/>
            </a:pPr>
            <a:r>
              <a:rPr lang="en-US" altLang="en-US" sz="1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CA Kashmira Nirmal</a:t>
            </a:r>
          </a:p>
        </p:txBody>
      </p:sp>
      <p:cxnSp>
        <p:nvCxnSpPr>
          <p:cNvPr id="43011" name="Google Shape;246;p55">
            <a:extLst>
              <a:ext uri="{FF2B5EF4-FFF2-40B4-BE49-F238E27FC236}">
                <a16:creationId xmlns:a16="http://schemas.microsoft.com/office/drawing/2014/main" id="{07EFED2A-5A06-BA61-D7F5-58BAA6090F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1400" y="3314700"/>
            <a:ext cx="2376488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7" name="Google Shape;247;p55" descr="20180201_100112 (1)">
            <a:extLst>
              <a:ext uri="{FF2B5EF4-FFF2-40B4-BE49-F238E27FC236}">
                <a16:creationId xmlns:a16="http://schemas.microsoft.com/office/drawing/2014/main" id="{948FC413-9A8A-BC12-F176-BDEB0E4CD2B2}"/>
              </a:ext>
            </a:extLst>
          </p:cNvPr>
          <p:cNvPicPr>
            <a:picLocks noGrp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7973"/>
          <a:stretch>
            <a:fillRect/>
          </a:stretch>
        </p:blipFill>
        <p:spPr>
          <a:xfrm>
            <a:off x="6451600" y="1438275"/>
            <a:ext cx="1644650" cy="1852613"/>
          </a:xfrm>
        </p:spPr>
      </p:pic>
      <p:sp>
        <p:nvSpPr>
          <p:cNvPr id="43013" name="Google Shape;248;p55">
            <a:extLst>
              <a:ext uri="{FF2B5EF4-FFF2-40B4-BE49-F238E27FC236}">
                <a16:creationId xmlns:a16="http://schemas.microsoft.com/office/drawing/2014/main" id="{59470E00-008A-2EC3-71F8-D2A6E1DD3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1636713"/>
            <a:ext cx="5089525" cy="136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Future of CA Practice using Automation, Artificial Intelligence and Payroll</a:t>
            </a:r>
            <a:endParaRPr lang="en-US" altLang="en-US" sz="2800" dirty="0">
              <a:latin typeface="Inter" charset="0"/>
              <a:cs typeface="Inter" charset="0"/>
              <a:sym typeface="Inter" charset="0"/>
            </a:endParaRPr>
          </a:p>
        </p:txBody>
      </p:sp>
      <p:pic>
        <p:nvPicPr>
          <p:cNvPr id="43014" name="Google Shape;249;p55">
            <a:extLst>
              <a:ext uri="{FF2B5EF4-FFF2-40B4-BE49-F238E27FC236}">
                <a16:creationId xmlns:a16="http://schemas.microsoft.com/office/drawing/2014/main" id="{BCD43B11-2A6F-3E21-C8DE-E0619DC8FA6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3860800"/>
            <a:ext cx="549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Google Shape;250;p55">
            <a:extLst>
              <a:ext uri="{FF2B5EF4-FFF2-40B4-BE49-F238E27FC236}">
                <a16:creationId xmlns:a16="http://schemas.microsoft.com/office/drawing/2014/main" id="{73F96236-DBDF-2405-A239-38DE07632C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893763"/>
            <a:ext cx="685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325;p63">
            <a:extLst>
              <a:ext uri="{FF2B5EF4-FFF2-40B4-BE49-F238E27FC236}">
                <a16:creationId xmlns:a16="http://schemas.microsoft.com/office/drawing/2014/main" id="{AF71912F-420D-7EB6-22B4-4822B35E8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87363"/>
            <a:ext cx="828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91400" rIns="91400" bIns="914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3. Role of Accountant moving from Assurance to Advisory</a:t>
            </a:r>
          </a:p>
        </p:txBody>
      </p:sp>
      <p:sp>
        <p:nvSpPr>
          <p:cNvPr id="326" name="Google Shape;326;p63">
            <a:extLst>
              <a:ext uri="{FF2B5EF4-FFF2-40B4-BE49-F238E27FC236}">
                <a16:creationId xmlns:a16="http://schemas.microsoft.com/office/drawing/2014/main" id="{0E6CCFA9-9494-7B17-E389-D81867B376DC}"/>
              </a:ext>
            </a:extLst>
          </p:cNvPr>
          <p:cNvSpPr txBox="1"/>
          <p:nvPr/>
        </p:nvSpPr>
        <p:spPr>
          <a:xfrm>
            <a:off x="654050" y="1209675"/>
            <a:ext cx="3427413" cy="272415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Opportunities</a:t>
            </a:r>
          </a:p>
          <a:p>
            <a:pPr eaLnBrk="1" hangingPunct="1">
              <a:buClr>
                <a:srgbClr val="FFFFFF"/>
              </a:buClr>
              <a:buSzPts val="1300"/>
              <a:buFont typeface="Inter ExtraBold" charset="0"/>
              <a:buChar char="●"/>
            </a:pPr>
            <a:r>
              <a:rPr lang="en-US" altLang="en-US" sz="1300" dirty="0">
                <a:solidFill>
                  <a:srgbClr val="FFFFFF"/>
                </a:solidFill>
                <a:latin typeface="Inter" charset="0"/>
                <a:ea typeface="Inter" charset="0"/>
                <a:cs typeface="Inter ExtraBold" charset="0"/>
                <a:sym typeface="Inter" charset="0"/>
              </a:rPr>
              <a:t>Provide </a:t>
            </a:r>
            <a:r>
              <a:rPr lang="en-US" altLang="en-US" sz="1300" dirty="0">
                <a:solidFill>
                  <a:srgbClr val="FFFFFF"/>
                </a:solidFill>
                <a:latin typeface="Helvetica Neue" charset="0"/>
                <a:ea typeface="Inter" charset="0"/>
                <a:cs typeface="Inter ExtraBold" charset="0"/>
                <a:sym typeface="Inter" charset="0"/>
              </a:rPr>
              <a:t>advisory</a:t>
            </a:r>
            <a:r>
              <a:rPr lang="en-US" altLang="en-US" sz="1300" dirty="0">
                <a:solidFill>
                  <a:srgbClr val="FFFFFF"/>
                </a:solidFill>
                <a:latin typeface="Inter" charset="0"/>
                <a:ea typeface="Inter" charset="0"/>
                <a:cs typeface="Inter ExtraBold" charset="0"/>
                <a:sym typeface="Inter" charset="0"/>
              </a:rPr>
              <a:t> and strategic finance services like Virtual CFO services, taxation planning, payroll etc.</a:t>
            </a:r>
            <a:endParaRPr lang="en-US" altLang="en-US" sz="1300" dirty="0">
              <a:solidFill>
                <a:srgbClr val="FFFFFF"/>
              </a:solidFill>
              <a:latin typeface="Inter ExtraBold" charset="0"/>
              <a:ea typeface="Inter" charset="0"/>
              <a:cs typeface="Inter ExtraBold" charset="0"/>
              <a:sym typeface="Inter ExtraBold" charset="0"/>
            </a:endParaRPr>
          </a:p>
          <a:p>
            <a:pPr eaLnBrk="1" hangingPunct="1">
              <a:buClr>
                <a:srgbClr val="FFFFFF"/>
              </a:buClr>
              <a:buSzPts val="1300"/>
              <a:buFont typeface="Inter ExtraBold" charset="0"/>
              <a:buChar char="●"/>
            </a:pPr>
            <a:endParaRPr lang="en-US" altLang="en-US" sz="1300" dirty="0">
              <a:solidFill>
                <a:srgbClr val="FFFFFF"/>
              </a:solidFill>
              <a:latin typeface="Inter ExtraBold" charset="0"/>
              <a:ea typeface="Inter" charset="0"/>
              <a:cs typeface="Inter ExtraBold" charset="0"/>
              <a:sym typeface="Inter ExtraBold" charset="0"/>
            </a:endParaRPr>
          </a:p>
          <a:p>
            <a:pPr eaLnBrk="1" hangingPunct="1"/>
            <a:endParaRPr lang="en-US" altLang="en-US" sz="1300" dirty="0">
              <a:solidFill>
                <a:srgbClr val="FFFFFF"/>
              </a:solidFill>
              <a:latin typeface="Inter ExtraBold" charset="0"/>
              <a:ea typeface="Inter" charset="0"/>
              <a:cs typeface="Inter ExtraBold" charset="0"/>
              <a:sym typeface="Inter ExtraBold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Inter ExtraBold" charset="0"/>
                <a:ea typeface="Inter" charset="0"/>
                <a:cs typeface="Inter ExtraBold" charset="0"/>
                <a:sym typeface="Inter ExtraBold" charset="0"/>
              </a:rPr>
              <a:t>Challenges</a:t>
            </a:r>
          </a:p>
          <a:p>
            <a:pPr eaLnBrk="1" hangingPunct="1">
              <a:buClr>
                <a:srgbClr val="FFFFFF"/>
              </a:buClr>
              <a:buSzPts val="1300"/>
              <a:buFont typeface="Inter ExtraBold" charset="0"/>
              <a:buChar char="●"/>
            </a:pPr>
            <a:r>
              <a:rPr lang="en-US" altLang="en-US" sz="1300" dirty="0">
                <a:solidFill>
                  <a:srgbClr val="FFFFFF"/>
                </a:solidFill>
                <a:latin typeface="Inter" charset="0"/>
                <a:ea typeface="Inter" charset="0"/>
                <a:cs typeface="Inter ExtraBold" charset="0"/>
                <a:sym typeface="Inter" charset="0"/>
              </a:rPr>
              <a:t>Coming out</a:t>
            </a:r>
            <a:r>
              <a:rPr lang="en-US" altLang="en-US" sz="1300" dirty="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 of our regular work and upskill ourselves with required knowledge to move up in value chain</a:t>
            </a:r>
            <a:endParaRPr lang="en-US" altLang="en-US" sz="1300" dirty="0">
              <a:solidFill>
                <a:srgbClr val="FFFFFF"/>
              </a:solidFill>
              <a:latin typeface="Inter ExtraBold" charset="0"/>
              <a:cs typeface="Inter ExtraBold" charset="0"/>
              <a:sym typeface="Inter ExtraBold" charset="0"/>
            </a:endParaRPr>
          </a:p>
          <a:p>
            <a:pPr eaLnBrk="1" hangingPunct="1">
              <a:buClr>
                <a:srgbClr val="FFFFFF"/>
              </a:buClr>
              <a:buSzPts val="1300"/>
              <a:buFont typeface="Inter ExtraBold" charset="0"/>
              <a:buChar char="●"/>
            </a:pPr>
            <a:endParaRPr lang="en-US" altLang="en-US" sz="1300" dirty="0">
              <a:solidFill>
                <a:srgbClr val="FFFFFF"/>
              </a:solidFill>
              <a:latin typeface="Inter ExtraBold" charset="0"/>
              <a:cs typeface="Inter ExtraBold" charset="0"/>
              <a:sym typeface="Inter ExtraBold" charset="0"/>
            </a:endParaRPr>
          </a:p>
        </p:txBody>
      </p:sp>
      <p:pic>
        <p:nvPicPr>
          <p:cNvPr id="59396" name="Google Shape;327;p63">
            <a:extLst>
              <a:ext uri="{FF2B5EF4-FFF2-40B4-BE49-F238E27FC236}">
                <a16:creationId xmlns:a16="http://schemas.microsoft.com/office/drawing/2014/main" id="{9DD901F1-1A46-BC87-199F-B5CBF4A489B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r="7719"/>
          <a:stretch>
            <a:fillRect/>
          </a:stretch>
        </p:blipFill>
        <p:spPr bwMode="auto">
          <a:xfrm>
            <a:off x="4462463" y="1527175"/>
            <a:ext cx="3427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332;p64">
            <a:extLst>
              <a:ext uri="{FF2B5EF4-FFF2-40B4-BE49-F238E27FC236}">
                <a16:creationId xmlns:a16="http://schemas.microsoft.com/office/drawing/2014/main" id="{66FC9371-0B7D-3BE7-54D9-13B9BBD17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87363"/>
            <a:ext cx="828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91400" rIns="91400" bIns="914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4. Going Global - One Flat world</a:t>
            </a:r>
          </a:p>
        </p:txBody>
      </p:sp>
      <p:sp>
        <p:nvSpPr>
          <p:cNvPr id="333" name="Google Shape;333;p64">
            <a:extLst>
              <a:ext uri="{FF2B5EF4-FFF2-40B4-BE49-F238E27FC236}">
                <a16:creationId xmlns:a16="http://schemas.microsoft.com/office/drawing/2014/main" id="{F83DAE89-38E1-0A1E-3B3E-63D90AA899D3}"/>
              </a:ext>
            </a:extLst>
          </p:cNvPr>
          <p:cNvSpPr txBox="1"/>
          <p:nvPr/>
        </p:nvSpPr>
        <p:spPr>
          <a:xfrm>
            <a:off x="739775" y="1349375"/>
            <a:ext cx="3427413" cy="2725738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Opportunities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Becoming a Global Accountant – Borderless accounting. Geography will become History now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Challenges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Global Partnership will be inevitable. 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61444" name="Google Shape;334;p64">
            <a:extLst>
              <a:ext uri="{FF2B5EF4-FFF2-40B4-BE49-F238E27FC236}">
                <a16:creationId xmlns:a16="http://schemas.microsoft.com/office/drawing/2014/main" id="{949CCFA8-17BC-53F0-9A06-B3A7301A3D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14311"/>
          <a:stretch>
            <a:fillRect/>
          </a:stretch>
        </p:blipFill>
        <p:spPr bwMode="auto">
          <a:xfrm>
            <a:off x="4462463" y="1527175"/>
            <a:ext cx="3427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339;p65">
            <a:extLst>
              <a:ext uri="{FF2B5EF4-FFF2-40B4-BE49-F238E27FC236}">
                <a16:creationId xmlns:a16="http://schemas.microsoft.com/office/drawing/2014/main" id="{AA588BCA-7656-0314-CDE1-4ECCB4C7C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87363"/>
            <a:ext cx="828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91400" rIns="91400" bIns="914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5. Social Media Influence </a:t>
            </a:r>
          </a:p>
        </p:txBody>
      </p:sp>
      <p:sp>
        <p:nvSpPr>
          <p:cNvPr id="340" name="Google Shape;340;p65">
            <a:extLst>
              <a:ext uri="{FF2B5EF4-FFF2-40B4-BE49-F238E27FC236}">
                <a16:creationId xmlns:a16="http://schemas.microsoft.com/office/drawing/2014/main" id="{292182F3-65F8-6976-EB86-E42942DC0D69}"/>
              </a:ext>
            </a:extLst>
          </p:cNvPr>
          <p:cNvSpPr txBox="1"/>
          <p:nvPr/>
        </p:nvSpPr>
        <p:spPr>
          <a:xfrm>
            <a:off x="676275" y="1209675"/>
            <a:ext cx="3425825" cy="272415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Opportunities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Networking with peers within country and across the globe 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Challenges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Trust with Social Media and avoiding noises by creating your own authentic voice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63492" name="Google Shape;341;p65">
            <a:extLst>
              <a:ext uri="{FF2B5EF4-FFF2-40B4-BE49-F238E27FC236}">
                <a16:creationId xmlns:a16="http://schemas.microsoft.com/office/drawing/2014/main" id="{E25D81D9-78A8-EB42-C7EA-B86963B424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14311"/>
          <a:stretch>
            <a:fillRect/>
          </a:stretch>
        </p:blipFill>
        <p:spPr bwMode="auto">
          <a:xfrm>
            <a:off x="4462463" y="1527175"/>
            <a:ext cx="3427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346;p66">
            <a:extLst>
              <a:ext uri="{FF2B5EF4-FFF2-40B4-BE49-F238E27FC236}">
                <a16:creationId xmlns:a16="http://schemas.microsoft.com/office/drawing/2014/main" id="{6292CCEB-81B7-462E-6071-21017B08923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8E20E1C-6360-426E-83DE-AEBAE87891D6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13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65539" name="Google Shape;347;p66">
            <a:extLst>
              <a:ext uri="{FF2B5EF4-FFF2-40B4-BE49-F238E27FC236}">
                <a16:creationId xmlns:a16="http://schemas.microsoft.com/office/drawing/2014/main" id="{4C679B94-7968-E08D-E7C6-7C83F1E76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Artificial Intelligence - AI</a:t>
            </a:r>
          </a:p>
        </p:txBody>
      </p:sp>
      <p:sp>
        <p:nvSpPr>
          <p:cNvPr id="65540" name="Google Shape;348;p66">
            <a:extLst>
              <a:ext uri="{FF2B5EF4-FFF2-40B4-BE49-F238E27FC236}">
                <a16:creationId xmlns:a16="http://schemas.microsoft.com/office/drawing/2014/main" id="{A5A9F22E-8611-2495-C6E7-A2AE4A21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211263"/>
            <a:ext cx="6880225" cy="3154362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228600" rIns="457200" bIns="2286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1300">
                <a:latin typeface="Inter" charset="0"/>
                <a:cs typeface="Inter" charset="0"/>
                <a:sym typeface="Inter" charset="0"/>
              </a:rPr>
              <a:t>AI is technology that enables computers to perform decision-based tasks  previously left to humans.</a:t>
            </a:r>
          </a:p>
          <a:p>
            <a:pPr eaLnBrk="1" hangingPunct="1">
              <a:lnSpc>
                <a:spcPct val="150000"/>
              </a:lnSpc>
            </a:pPr>
            <a:endParaRPr lang="en-US" altLang="en-US" sz="1500">
              <a:latin typeface="Inter" charset="0"/>
              <a:cs typeface="Inter" charset="0"/>
              <a:sym typeface="Inter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1300">
                <a:latin typeface="Inter" charset="0"/>
                <a:cs typeface="Inter" charset="0"/>
                <a:sym typeface="Inter" charset="0"/>
              </a:rPr>
              <a:t>It shows up in multiple forms, including machine-based learning that can progressively become better at analysis  and decisions the more it is used, and speech-based technology that can understand different languages.</a:t>
            </a:r>
          </a:p>
          <a:p>
            <a:pPr eaLnBrk="1" hangingPunct="1">
              <a:lnSpc>
                <a:spcPct val="150000"/>
              </a:lnSpc>
            </a:pPr>
            <a:endParaRPr lang="en-US" altLang="en-US" sz="1500">
              <a:latin typeface="Inter" charset="0"/>
              <a:cs typeface="Inter" charset="0"/>
              <a:sym typeface="Inter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1300">
                <a:latin typeface="Inter" charset="0"/>
                <a:cs typeface="Inter" charset="0"/>
                <a:sym typeface="Inter" charset="0"/>
              </a:rPr>
              <a:t>ChatGPT, Alexa, Chat Bots, Auto-categorisation of Accounts, Recording of transactions through OCR, Customer/Vendor payable management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353;p67">
            <a:extLst>
              <a:ext uri="{FF2B5EF4-FFF2-40B4-BE49-F238E27FC236}">
                <a16:creationId xmlns:a16="http://schemas.microsoft.com/office/drawing/2014/main" id="{E066EED1-DC06-F9E2-FE9C-B99CF6CA81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364CDA2-41F1-4A35-A4C4-F0EF516073C9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14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67587" name="Google Shape;354;p67">
            <a:extLst>
              <a:ext uri="{FF2B5EF4-FFF2-40B4-BE49-F238E27FC236}">
                <a16:creationId xmlns:a16="http://schemas.microsoft.com/office/drawing/2014/main" id="{4D301287-32FE-34D9-404B-EF90BF9C6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Capabilities of AI</a:t>
            </a:r>
          </a:p>
        </p:txBody>
      </p:sp>
      <p:sp>
        <p:nvSpPr>
          <p:cNvPr id="67588" name="Google Shape;355;p67">
            <a:extLst>
              <a:ext uri="{FF2B5EF4-FFF2-40B4-BE49-F238E27FC236}">
                <a16:creationId xmlns:a16="http://schemas.microsoft.com/office/drawing/2014/main" id="{1DCD4491-F5EE-306D-59DA-0DA325E0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031875"/>
            <a:ext cx="6880225" cy="307975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Making workflow more efficient for Businesses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Better handling of Data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Better customer experience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Data harvesting for predicting patterns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Turning pattern to actionable insights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Automation of various process based on patterns 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Eg : Tax, Audit vouching, AR and AP management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Google Shape;360;p68">
            <a:extLst>
              <a:ext uri="{FF2B5EF4-FFF2-40B4-BE49-F238E27FC236}">
                <a16:creationId xmlns:a16="http://schemas.microsoft.com/office/drawing/2014/main" id="{1FE4F9F3-3543-6E1A-915D-AECCDB9505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7E75CEB-CE62-49BE-81FB-6458AB071E1C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15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69635" name="Google Shape;361;p68">
            <a:extLst>
              <a:ext uri="{FF2B5EF4-FFF2-40B4-BE49-F238E27FC236}">
                <a16:creationId xmlns:a16="http://schemas.microsoft.com/office/drawing/2014/main" id="{8334E0F4-B6B7-BA44-EECF-C71F17421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ChatGPT</a:t>
            </a:r>
          </a:p>
        </p:txBody>
      </p:sp>
      <p:sp>
        <p:nvSpPr>
          <p:cNvPr id="69636" name="Google Shape;362;p68">
            <a:extLst>
              <a:ext uri="{FF2B5EF4-FFF2-40B4-BE49-F238E27FC236}">
                <a16:creationId xmlns:a16="http://schemas.microsoft.com/office/drawing/2014/main" id="{DF485686-6F5B-E055-D479-B33E370E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ChatGPT – Chat generative pre-trained transformer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It is AI chatbot developed by OpenAI. It answers almost everything we can think of.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ChatGPT takes your requests and answers them quickly.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The tool answers using the text databases from the internet. 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To be precise, 300bn words are fed into the system.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367;p69">
            <a:extLst>
              <a:ext uri="{FF2B5EF4-FFF2-40B4-BE49-F238E27FC236}">
                <a16:creationId xmlns:a16="http://schemas.microsoft.com/office/drawing/2014/main" id="{5E7DD303-192B-327A-B82A-188889C55A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FDC93CF-E64F-4278-A08E-926F0F8B4607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16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71683" name="Google Shape;368;p69">
            <a:extLst>
              <a:ext uri="{FF2B5EF4-FFF2-40B4-BE49-F238E27FC236}">
                <a16:creationId xmlns:a16="http://schemas.microsoft.com/office/drawing/2014/main" id="{B7F4DFDE-C21B-66A5-1717-B3B17682F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AI and ChatGPT in our Practice</a:t>
            </a:r>
          </a:p>
        </p:txBody>
      </p:sp>
      <p:sp>
        <p:nvSpPr>
          <p:cNvPr id="71684" name="Google Shape;369;p69">
            <a:extLst>
              <a:ext uri="{FF2B5EF4-FFF2-40B4-BE49-F238E27FC236}">
                <a16:creationId xmlns:a16="http://schemas.microsoft.com/office/drawing/2014/main" id="{67772311-B84E-D12B-E14E-192BD273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Automated bookkeeping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Invisible Accounting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Delivering Actionable insights at rapid pace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Process Automation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Compliance Automation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Better communication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EB1B87-3765-6221-97C0-BBE5098B0B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4A006EB-6FDC-433C-A116-9B77D205390E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43D57-0CF6-0DB5-8EDA-C77A82B3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843"/>
            <a:ext cx="9144000" cy="5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2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990B55-171B-E17F-C239-05DC60BF67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4A006EB-6FDC-433C-A116-9B77D205390E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C5682-6E49-85C8-ADA9-8C9CED74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843"/>
            <a:ext cx="9144000" cy="5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849950-3CBB-7C14-74D7-E9679C8253C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4A006EB-6FDC-433C-A116-9B77D205390E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E103B-380B-C7E5-F0B4-461578A84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843"/>
            <a:ext cx="9144000" cy="5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255;p56">
            <a:extLst>
              <a:ext uri="{FF2B5EF4-FFF2-40B4-BE49-F238E27FC236}">
                <a16:creationId xmlns:a16="http://schemas.microsoft.com/office/drawing/2014/main" id="{35BE1464-27A5-ACC5-C5C9-2E42E49E687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E4EE069-DA97-4C9D-8652-4B8F24B87612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grpSp>
        <p:nvGrpSpPr>
          <p:cNvPr id="256" name="Google Shape;256;p56">
            <a:extLst>
              <a:ext uri="{FF2B5EF4-FFF2-40B4-BE49-F238E27FC236}">
                <a16:creationId xmlns:a16="http://schemas.microsoft.com/office/drawing/2014/main" id="{60069F37-51EC-139C-0DA4-D97FA3D2A1CE}"/>
              </a:ext>
            </a:extLst>
          </p:cNvPr>
          <p:cNvGrpSpPr>
            <a:grpSpLocks/>
          </p:cNvGrpSpPr>
          <p:nvPr/>
        </p:nvGrpSpPr>
        <p:grpSpPr bwMode="auto">
          <a:xfrm>
            <a:off x="884238" y="1200150"/>
            <a:ext cx="7159625" cy="2830513"/>
            <a:chOff x="2215201" y="2755534"/>
            <a:chExt cx="2126100" cy="1230000"/>
          </a:xfrm>
        </p:grpSpPr>
        <p:sp>
          <p:nvSpPr>
            <p:cNvPr id="45063" name="Google Shape;257;p56">
              <a:extLst>
                <a:ext uri="{FF2B5EF4-FFF2-40B4-BE49-F238E27FC236}">
                  <a16:creationId xmlns:a16="http://schemas.microsoft.com/office/drawing/2014/main" id="{3C8DF4C1-E3A9-868C-05CB-94CC13391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201" y="2755534"/>
              <a:ext cx="2126100" cy="1230000"/>
            </a:xfrm>
            <a:prstGeom prst="rect">
              <a:avLst/>
            </a:prstGeom>
            <a:solidFill>
              <a:srgbClr val="571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064" name="Google Shape;258;p56">
              <a:extLst>
                <a:ext uri="{FF2B5EF4-FFF2-40B4-BE49-F238E27FC236}">
                  <a16:creationId xmlns:a16="http://schemas.microsoft.com/office/drawing/2014/main" id="{014E75F9-AF8B-9A09-9751-209791CA7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8775" y="2874525"/>
              <a:ext cx="671400" cy="3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45060" name="Google Shape;259;p56">
            <a:extLst>
              <a:ext uri="{FF2B5EF4-FFF2-40B4-BE49-F238E27FC236}">
                <a16:creationId xmlns:a16="http://schemas.microsoft.com/office/drawing/2014/main" id="{8C1DD512-2AE5-8FC5-7D63-55F23DE7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 dirty="0">
                <a:latin typeface="Inter ExtraBold" charset="0"/>
                <a:cs typeface="Inter ExtraBold" charset="0"/>
                <a:sym typeface="Inter ExtraBold" charset="0"/>
              </a:rPr>
              <a:t>Agenda</a:t>
            </a:r>
            <a:endParaRPr lang="en-US" altLang="en-US" sz="2000" dirty="0">
              <a:latin typeface="Inter" charset="0"/>
              <a:cs typeface="Inter" charset="0"/>
              <a:sym typeface="Inter" charset="0"/>
            </a:endParaRPr>
          </a:p>
        </p:txBody>
      </p:sp>
      <p:sp>
        <p:nvSpPr>
          <p:cNvPr id="45061" name="Google Shape;260;p56">
            <a:extLst>
              <a:ext uri="{FF2B5EF4-FFF2-40B4-BE49-F238E27FC236}">
                <a16:creationId xmlns:a16="http://schemas.microsoft.com/office/drawing/2014/main" id="{035733EC-92B4-B942-AE42-96F6410A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1574800"/>
            <a:ext cx="36512" cy="2081213"/>
          </a:xfrm>
          <a:prstGeom prst="rect">
            <a:avLst/>
          </a:prstGeom>
          <a:solidFill>
            <a:srgbClr val="FC6D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2" name="Google Shape;261;p56">
            <a:extLst>
              <a:ext uri="{FF2B5EF4-FFF2-40B4-BE49-F238E27FC236}">
                <a16:creationId xmlns:a16="http://schemas.microsoft.com/office/drawing/2014/main" id="{922D7768-5AA5-F9C3-9323-38CAC382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1541463"/>
            <a:ext cx="608806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marL="228600" indent="-2095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Key Trends in Accounting Profession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Overview of AI and Automation in Accounting 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Benefits of AI for CA practice in Present and Future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New Opportunities for accounting professionals 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Preparing our Firm to become Techno Firm of the future</a:t>
            </a:r>
          </a:p>
          <a:p>
            <a:pPr eaLnBrk="1" hangingPunct="1">
              <a:lnSpc>
                <a:spcPct val="150000"/>
              </a:lnSpc>
              <a:buClr>
                <a:srgbClr val="FFFFFF"/>
              </a:buClr>
              <a:buSzPts val="1500"/>
              <a:buFont typeface="Inter" charset="0"/>
              <a:buChar char="●"/>
            </a:pPr>
            <a:r>
              <a:rPr lang="en-US" altLang="en-US" sz="1500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Leveraging AI and Technology Tools for growing practice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374;p70">
            <a:extLst>
              <a:ext uri="{FF2B5EF4-FFF2-40B4-BE49-F238E27FC236}">
                <a16:creationId xmlns:a16="http://schemas.microsoft.com/office/drawing/2014/main" id="{DEBA1E8D-52D7-8FFD-C374-763A602A2C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5D2ACB4-A140-4942-92B5-A787EEE5E49C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20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73731" name="Google Shape;375;p70">
            <a:extLst>
              <a:ext uri="{FF2B5EF4-FFF2-40B4-BE49-F238E27FC236}">
                <a16:creationId xmlns:a16="http://schemas.microsoft.com/office/drawing/2014/main" id="{100A9981-0A89-16F4-0500-C5FCEAB10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Benefits of AI</a:t>
            </a:r>
          </a:p>
        </p:txBody>
      </p:sp>
      <p:sp>
        <p:nvSpPr>
          <p:cNvPr id="73732" name="Google Shape;376;p70">
            <a:extLst>
              <a:ext uri="{FF2B5EF4-FFF2-40B4-BE49-F238E27FC236}">
                <a16:creationId xmlns:a16="http://schemas.microsoft.com/office/drawing/2014/main" id="{817EFEA3-00F7-F4B7-D523-25DE2E129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Save time by avoiding repeated tasks &amp; elimination of data entry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More accurate in less time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Better Efficiency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Improved Productivity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Increased clientele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Expansion of new service area of Data analysis and advisory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381;p71">
            <a:extLst>
              <a:ext uri="{FF2B5EF4-FFF2-40B4-BE49-F238E27FC236}">
                <a16:creationId xmlns:a16="http://schemas.microsoft.com/office/drawing/2014/main" id="{92586FFA-6F6D-AD18-2DF0-E7DBC241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1238250"/>
            <a:ext cx="3287713" cy="2592388"/>
          </a:xfrm>
          <a:prstGeom prst="rect">
            <a:avLst/>
          </a:prstGeom>
          <a:solidFill>
            <a:srgbClr val="5710EE"/>
          </a:solidFill>
          <a:ln w="19050">
            <a:solidFill>
              <a:srgbClr val="5710EE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</a:rPr>
              <a:t>Big Opportunity</a:t>
            </a:r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r>
              <a:rPr lang="en-US" altLang="en-US" sz="1200">
                <a:solidFill>
                  <a:srgbClr val="FFFFFF"/>
                </a:solidFill>
              </a:rPr>
              <a:t>Today’s Discussion</a:t>
            </a:r>
          </a:p>
        </p:txBody>
      </p:sp>
      <p:sp>
        <p:nvSpPr>
          <p:cNvPr id="75779" name="Google Shape;382;p71">
            <a:extLst>
              <a:ext uri="{FF2B5EF4-FFF2-40B4-BE49-F238E27FC236}">
                <a16:creationId xmlns:a16="http://schemas.microsoft.com/office/drawing/2014/main" id="{8110ABF6-9513-3CF2-2185-8511860DC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38250"/>
            <a:ext cx="4900612" cy="2592388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Most of the CA Practice work is here</a:t>
            </a:r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eaLnBrk="1" hangingPunct="1"/>
            <a:endParaRPr lang="en-US" altLang="en-US" sz="1200"/>
          </a:p>
        </p:txBody>
      </p:sp>
      <p:sp>
        <p:nvSpPr>
          <p:cNvPr id="75780" name="Google Shape;383;p71">
            <a:extLst>
              <a:ext uri="{FF2B5EF4-FFF2-40B4-BE49-F238E27FC236}">
                <a16:creationId xmlns:a16="http://schemas.microsoft.com/office/drawing/2014/main" id="{F5CC2E29-B313-A887-1BB3-271FD6977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3" y="1849438"/>
            <a:ext cx="1443037" cy="1444625"/>
          </a:xfrm>
          <a:prstGeom prst="rect">
            <a:avLst/>
          </a:prstGeom>
          <a:noFill/>
          <a:ln w="9525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Bookkeeping Services</a:t>
            </a:r>
          </a:p>
        </p:txBody>
      </p:sp>
      <p:sp>
        <p:nvSpPr>
          <p:cNvPr id="75781" name="Google Shape;384;p71">
            <a:extLst>
              <a:ext uri="{FF2B5EF4-FFF2-40B4-BE49-F238E27FC236}">
                <a16:creationId xmlns:a16="http://schemas.microsoft.com/office/drawing/2014/main" id="{94C91F0B-3858-FB94-29E0-4767BF2DE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444500"/>
            <a:ext cx="64166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Opportunities for Accounting Professionals</a:t>
            </a:r>
          </a:p>
        </p:txBody>
      </p:sp>
      <p:sp>
        <p:nvSpPr>
          <p:cNvPr id="75782" name="Google Shape;385;p71">
            <a:extLst>
              <a:ext uri="{FF2B5EF4-FFF2-40B4-BE49-F238E27FC236}">
                <a16:creationId xmlns:a16="http://schemas.microsoft.com/office/drawing/2014/main" id="{925114CA-B741-9FDC-DFAE-36DD0382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1849438"/>
            <a:ext cx="1443038" cy="1444625"/>
          </a:xfrm>
          <a:prstGeom prst="rect">
            <a:avLst/>
          </a:prstGeom>
          <a:noFill/>
          <a:ln w="9525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Accounting and Auditing services</a:t>
            </a:r>
          </a:p>
        </p:txBody>
      </p:sp>
      <p:sp>
        <p:nvSpPr>
          <p:cNvPr id="75783" name="Google Shape;386;p71">
            <a:extLst>
              <a:ext uri="{FF2B5EF4-FFF2-40B4-BE49-F238E27FC236}">
                <a16:creationId xmlns:a16="http://schemas.microsoft.com/office/drawing/2014/main" id="{D4F4EC47-C896-8EAD-932E-11E131536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1849438"/>
            <a:ext cx="1444625" cy="1444625"/>
          </a:xfrm>
          <a:prstGeom prst="rect">
            <a:avLst/>
          </a:prstGeom>
          <a:noFill/>
          <a:ln w="9525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Tax Compliance Services</a:t>
            </a:r>
          </a:p>
        </p:txBody>
      </p:sp>
      <p:sp>
        <p:nvSpPr>
          <p:cNvPr id="75784" name="Google Shape;387;p71">
            <a:extLst>
              <a:ext uri="{FF2B5EF4-FFF2-40B4-BE49-F238E27FC236}">
                <a16:creationId xmlns:a16="http://schemas.microsoft.com/office/drawing/2014/main" id="{77090494-4934-427F-3D05-96A62175A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288" y="1849438"/>
            <a:ext cx="1443037" cy="144462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FFFFFF"/>
                </a:solidFill>
              </a:rPr>
              <a:t>Payroll Services</a:t>
            </a:r>
          </a:p>
        </p:txBody>
      </p:sp>
      <p:sp>
        <p:nvSpPr>
          <p:cNvPr id="75785" name="Google Shape;388;p71">
            <a:extLst>
              <a:ext uri="{FF2B5EF4-FFF2-40B4-BE49-F238E27FC236}">
                <a16:creationId xmlns:a16="http://schemas.microsoft.com/office/drawing/2014/main" id="{1D6F0CC1-6B59-5C7B-4AD9-C8602073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00" y="1849438"/>
            <a:ext cx="1443038" cy="144462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FFFFFF"/>
                </a:solidFill>
              </a:rPr>
              <a:t>Virtual/Digital CFO services</a:t>
            </a:r>
          </a:p>
        </p:txBody>
      </p:sp>
      <p:sp>
        <p:nvSpPr>
          <p:cNvPr id="75786" name="Google Shape;389;p71">
            <a:extLst>
              <a:ext uri="{FF2B5EF4-FFF2-40B4-BE49-F238E27FC236}">
                <a16:creationId xmlns:a16="http://schemas.microsoft.com/office/drawing/2014/main" id="{E46AE37D-6B10-77DF-976D-6A629BE6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4067175"/>
            <a:ext cx="818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400"/>
              <a:buFont typeface="Arial" panose="020B0604020202020204" pitchFamily="34" charset="0"/>
              <a:buChar char="●"/>
            </a:pPr>
            <a:r>
              <a:rPr lang="en-US" altLang="en-US"/>
              <a:t>Moving up the value chain but scale is possible only through technology tools available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394;p72">
            <a:extLst>
              <a:ext uri="{FF2B5EF4-FFF2-40B4-BE49-F238E27FC236}">
                <a16:creationId xmlns:a16="http://schemas.microsoft.com/office/drawing/2014/main" id="{61DAE809-9077-DE06-13C7-C4F15D7131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76F2814-3364-41F2-80E2-75739920842C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22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77827" name="Google Shape;395;p72">
            <a:extLst>
              <a:ext uri="{FF2B5EF4-FFF2-40B4-BE49-F238E27FC236}">
                <a16:creationId xmlns:a16="http://schemas.microsoft.com/office/drawing/2014/main" id="{C38A50C0-4E2D-84E9-F5A7-B776232CC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Payroll Services Overview</a:t>
            </a:r>
          </a:p>
        </p:txBody>
      </p:sp>
      <p:sp>
        <p:nvSpPr>
          <p:cNvPr id="77828" name="Google Shape;396;p72">
            <a:extLst>
              <a:ext uri="{FF2B5EF4-FFF2-40B4-BE49-F238E27FC236}">
                <a16:creationId xmlns:a16="http://schemas.microsoft.com/office/drawing/2014/main" id="{2819F1FD-E9B3-185B-4809-17C09A3E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Preparing Employees Monthly Payroll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Projected Income tax computation and Deductions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Monthly Payslips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Professional Tax computation and Filing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Provident Fund computation and Filing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Employee State Insurance Filing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401;p73">
            <a:extLst>
              <a:ext uri="{FF2B5EF4-FFF2-40B4-BE49-F238E27FC236}">
                <a16:creationId xmlns:a16="http://schemas.microsoft.com/office/drawing/2014/main" id="{94084A5E-866E-F59A-883B-54D0DA2C9D4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0740BAB-04BC-447D-8005-80197433C080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23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79875" name="Google Shape;402;p73">
            <a:extLst>
              <a:ext uri="{FF2B5EF4-FFF2-40B4-BE49-F238E27FC236}">
                <a16:creationId xmlns:a16="http://schemas.microsoft.com/office/drawing/2014/main" id="{1907F6BD-2FC8-E171-4146-5900B1D6F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Payroll Services Overview</a:t>
            </a:r>
          </a:p>
        </p:txBody>
      </p:sp>
      <p:sp>
        <p:nvSpPr>
          <p:cNvPr id="79876" name="Google Shape;403;p73">
            <a:extLst>
              <a:ext uri="{FF2B5EF4-FFF2-40B4-BE49-F238E27FC236}">
                <a16:creationId xmlns:a16="http://schemas.microsoft.com/office/drawing/2014/main" id="{FA219052-7FC1-B7BE-DCEC-A70EA770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Employee Expense reimbursements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Employee TDS returns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Annual Form 16s of Employees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Group Health Insurance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Employee Wellness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ESOP management and treatment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408;p74">
            <a:extLst>
              <a:ext uri="{FF2B5EF4-FFF2-40B4-BE49-F238E27FC236}">
                <a16:creationId xmlns:a16="http://schemas.microsoft.com/office/drawing/2014/main" id="{3AD92D85-B219-5974-56CE-6840FB4577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CFC2ADC-CF25-4A0C-8643-39B6812D451D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24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81923" name="Google Shape;409;p74">
            <a:extLst>
              <a:ext uri="{FF2B5EF4-FFF2-40B4-BE49-F238E27FC236}">
                <a16:creationId xmlns:a16="http://schemas.microsoft.com/office/drawing/2014/main" id="{F49E3DD2-E873-CBE2-B8F1-3E6C618A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Why Payroll as new Revenue stream</a:t>
            </a:r>
          </a:p>
        </p:txBody>
      </p:sp>
      <p:sp>
        <p:nvSpPr>
          <p:cNvPr id="81924" name="Google Shape;410;p74">
            <a:extLst>
              <a:ext uri="{FF2B5EF4-FFF2-40B4-BE49-F238E27FC236}">
                <a16:creationId xmlns:a16="http://schemas.microsoft.com/office/drawing/2014/main" id="{03ECE991-F571-C8FD-77CA-F6AE63AF4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355725"/>
            <a:ext cx="6880225" cy="243205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Low Barrier to Entry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Established client base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Growing Segment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Sticky Service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Monthly revenue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415;p75">
            <a:extLst>
              <a:ext uri="{FF2B5EF4-FFF2-40B4-BE49-F238E27FC236}">
                <a16:creationId xmlns:a16="http://schemas.microsoft.com/office/drawing/2014/main" id="{801CB148-CC33-C7FD-8ED4-E8AE1A89B8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AFFFE6F-E95D-464E-A242-B31B6FAD2313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25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83971" name="Google Shape;416;p75">
            <a:extLst>
              <a:ext uri="{FF2B5EF4-FFF2-40B4-BE49-F238E27FC236}">
                <a16:creationId xmlns:a16="http://schemas.microsoft.com/office/drawing/2014/main" id="{B274B433-6011-D6C8-DD60-8C45D7FB9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230188"/>
            <a:ext cx="55626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Building a Payroll Practice</a:t>
            </a:r>
          </a:p>
        </p:txBody>
      </p:sp>
      <p:sp>
        <p:nvSpPr>
          <p:cNvPr id="83972" name="Google Shape;417;p75">
            <a:extLst>
              <a:ext uri="{FF2B5EF4-FFF2-40B4-BE49-F238E27FC236}">
                <a16:creationId xmlns:a16="http://schemas.microsoft.com/office/drawing/2014/main" id="{C3AD6CCF-30A7-2296-A263-DACFEF6AD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793750"/>
            <a:ext cx="6832600" cy="3694113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228600" rIns="457200" bIns="2286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AutoNum type="arabicPeriod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Adopt tools for all functions in office including accounting, audit and  compliances including payroll</a:t>
            </a:r>
          </a:p>
          <a:p>
            <a:pPr lvl="1" eaLnBrk="1" hangingPunct="1">
              <a:lnSpc>
                <a:spcPct val="150000"/>
              </a:lnSpc>
              <a:buSzPts val="1400"/>
              <a:buFont typeface="Inter" charset="0"/>
              <a:buChar char="○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Right Payroll portal, Client Access, Flexibility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AutoNum type="arabicPeriod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Building Proper staff</a:t>
            </a:r>
          </a:p>
          <a:p>
            <a:pPr lvl="1" eaLnBrk="1" hangingPunct="1">
              <a:lnSpc>
                <a:spcPct val="150000"/>
              </a:lnSpc>
              <a:buSzPts val="1400"/>
              <a:buFont typeface="Inter" charset="0"/>
              <a:buChar char="○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Bookkeeper staff, Payroll specialist, Team leaders/Managers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AutoNum type="arabicPeriod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Identifying the right client primarily – clear about the type of client which we want to serve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AutoNum type="arabicPeriod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Determining the Pricing Model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AutoNum type="arabicPeriod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Creating awareness among clients about payroll service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422;p76">
            <a:extLst>
              <a:ext uri="{FF2B5EF4-FFF2-40B4-BE49-F238E27FC236}">
                <a16:creationId xmlns:a16="http://schemas.microsoft.com/office/drawing/2014/main" id="{326565E5-56A2-8DDA-7FD2-5E90103C3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Preparing our Firm for Technology wave</a:t>
            </a:r>
          </a:p>
        </p:txBody>
      </p:sp>
      <p:sp>
        <p:nvSpPr>
          <p:cNvPr id="86019" name="Google Shape;423;p76">
            <a:extLst>
              <a:ext uri="{FF2B5EF4-FFF2-40B4-BE49-F238E27FC236}">
                <a16:creationId xmlns:a16="http://schemas.microsoft.com/office/drawing/2014/main" id="{28EBA7BF-DBBA-757C-1097-72AD9E4A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193800"/>
            <a:ext cx="6880225" cy="27559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0" tIns="457200" rIns="457200" bIns="457200">
            <a:spAutoFit/>
          </a:bodyPr>
          <a:lstStyle>
            <a:lvl1pPr marL="4572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Use Cloud Applications for all the functions which will enable us to work anywhere and serve any part of the world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Invest in tools for various functions which will do many unproductive and repeated tasks</a:t>
            </a:r>
          </a:p>
          <a:p>
            <a:pPr eaLnBrk="1" hangingPunct="1">
              <a:lnSpc>
                <a:spcPct val="150000"/>
              </a:lnSpc>
              <a:buSzPts val="1400"/>
              <a:buFont typeface="Inter" charset="0"/>
              <a:buChar char="●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Start data analysis using AI tools which will help us provide advisory services to clients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428;p77">
            <a:extLst>
              <a:ext uri="{FF2B5EF4-FFF2-40B4-BE49-F238E27FC236}">
                <a16:creationId xmlns:a16="http://schemas.microsoft.com/office/drawing/2014/main" id="{50BD95F8-B098-FDC6-9DB3-018004439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266825"/>
            <a:ext cx="2571750" cy="33020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7" name="Google Shape;429;p77">
            <a:extLst>
              <a:ext uri="{FF2B5EF4-FFF2-40B4-BE49-F238E27FC236}">
                <a16:creationId xmlns:a16="http://schemas.microsoft.com/office/drawing/2014/main" id="{B1589922-6DBA-18D8-009B-C14518EA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3" y="1266825"/>
            <a:ext cx="2571750" cy="3302000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8" name="Google Shape;430;p77">
            <a:extLst>
              <a:ext uri="{FF2B5EF4-FFF2-40B4-BE49-F238E27FC236}">
                <a16:creationId xmlns:a16="http://schemas.microsoft.com/office/drawing/2014/main" id="{1D638535-D1B2-7C40-14E3-D368C20F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1268413"/>
            <a:ext cx="2571750" cy="3300412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69" name="Google Shape;431;p77">
            <a:extLst>
              <a:ext uri="{FF2B5EF4-FFF2-40B4-BE49-F238E27FC236}">
                <a16:creationId xmlns:a16="http://schemas.microsoft.com/office/drawing/2014/main" id="{A610E48B-34A4-464C-E3A9-3E497D9B2796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3052763" y="1314450"/>
            <a:ext cx="3038475" cy="595313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Clr>
                <a:srgbClr val="FFFFFF"/>
              </a:buClr>
              <a:buSzPts val="4100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Document Management</a:t>
            </a:r>
          </a:p>
        </p:txBody>
      </p:sp>
      <p:pic>
        <p:nvPicPr>
          <p:cNvPr id="88070" name="Google Shape;432;p77">
            <a:extLst>
              <a:ext uri="{FF2B5EF4-FFF2-40B4-BE49-F238E27FC236}">
                <a16:creationId xmlns:a16="http://schemas.microsoft.com/office/drawing/2014/main" id="{FD72BFC0-7241-1B39-1DF9-63E95CBF69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973263"/>
            <a:ext cx="10715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Google Shape;433;p77">
            <a:extLst>
              <a:ext uri="{FF2B5EF4-FFF2-40B4-BE49-F238E27FC236}">
                <a16:creationId xmlns:a16="http://schemas.microsoft.com/office/drawing/2014/main" id="{5F3A48D9-8930-DE1D-5C9B-3F979546BF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3719513"/>
            <a:ext cx="593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Google Shape;434;p77">
            <a:extLst>
              <a:ext uri="{FF2B5EF4-FFF2-40B4-BE49-F238E27FC236}">
                <a16:creationId xmlns:a16="http://schemas.microsoft.com/office/drawing/2014/main" id="{D64C0EC7-C7F8-482C-D8FD-A5002CC1C57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2635250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Google Shape;435;p77">
            <a:extLst>
              <a:ext uri="{FF2B5EF4-FFF2-40B4-BE49-F238E27FC236}">
                <a16:creationId xmlns:a16="http://schemas.microsoft.com/office/drawing/2014/main" id="{EA23E726-BE33-4D1B-0840-937BEC14CE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762125"/>
            <a:ext cx="20272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Google Shape;436;p77">
            <a:extLst>
              <a:ext uri="{FF2B5EF4-FFF2-40B4-BE49-F238E27FC236}">
                <a16:creationId xmlns:a16="http://schemas.microsoft.com/office/drawing/2014/main" id="{8F680F02-4FB7-FE0C-93B0-279E9D53AF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527300"/>
            <a:ext cx="100171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Google Shape;437;p77">
            <a:extLst>
              <a:ext uri="{FF2B5EF4-FFF2-40B4-BE49-F238E27FC236}">
                <a16:creationId xmlns:a16="http://schemas.microsoft.com/office/drawing/2014/main" id="{2B8AC0EC-B0EA-C63C-B298-55696F1221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3548063"/>
            <a:ext cx="595312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Google Shape;438;p77">
            <a:extLst>
              <a:ext uri="{FF2B5EF4-FFF2-40B4-BE49-F238E27FC236}">
                <a16:creationId xmlns:a16="http://schemas.microsoft.com/office/drawing/2014/main" id="{1E12AD24-1067-CE14-1CDE-070C8E9CC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382713"/>
            <a:ext cx="303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Accounting</a:t>
            </a:r>
          </a:p>
        </p:txBody>
      </p:sp>
      <p:sp>
        <p:nvSpPr>
          <p:cNvPr id="88077" name="Google Shape;439;p77">
            <a:extLst>
              <a:ext uri="{FF2B5EF4-FFF2-40B4-BE49-F238E27FC236}">
                <a16:creationId xmlns:a16="http://schemas.microsoft.com/office/drawing/2014/main" id="{ADA3114D-FBB0-C950-1005-1D1A19DBFA8F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653088" y="1314450"/>
            <a:ext cx="3290887" cy="595313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Clr>
                <a:srgbClr val="FFFFFF"/>
              </a:buClr>
              <a:buSzPts val="1100"/>
            </a:pPr>
            <a:r>
              <a:rPr lang="en-US" altLang="en-US">
                <a:latin typeface="Inter" charset="0"/>
                <a:cs typeface="Inter" charset="0"/>
                <a:sym typeface="Inter" charset="0"/>
              </a:rPr>
              <a:t>Communications</a:t>
            </a:r>
          </a:p>
        </p:txBody>
      </p:sp>
      <p:pic>
        <p:nvPicPr>
          <p:cNvPr id="88078" name="Google Shape;440;p77">
            <a:extLst>
              <a:ext uri="{FF2B5EF4-FFF2-40B4-BE49-F238E27FC236}">
                <a16:creationId xmlns:a16="http://schemas.microsoft.com/office/drawing/2014/main" id="{42CF8A2A-C67A-76B7-500E-3C031D9947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957388"/>
            <a:ext cx="6810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Google Shape;441;p77">
            <a:extLst>
              <a:ext uri="{FF2B5EF4-FFF2-40B4-BE49-F238E27FC236}">
                <a16:creationId xmlns:a16="http://schemas.microsoft.com/office/drawing/2014/main" id="{147B005D-817E-CEF3-B24B-19E4D51840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3671888"/>
            <a:ext cx="10969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Google Shape;442;p77">
            <a:extLst>
              <a:ext uri="{FF2B5EF4-FFF2-40B4-BE49-F238E27FC236}">
                <a16:creationId xmlns:a16="http://schemas.microsoft.com/office/drawing/2014/main" id="{BEDAD892-E8DA-B13A-FD45-FF1C311829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706688"/>
            <a:ext cx="7350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1" name="Google Shape;443;p77">
            <a:extLst>
              <a:ext uri="{FF2B5EF4-FFF2-40B4-BE49-F238E27FC236}">
                <a16:creationId xmlns:a16="http://schemas.microsoft.com/office/drawing/2014/main" id="{D5981E35-B6AD-733A-7CBB-6C04EC75E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Leveraging Technology Tools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oogle Shape;448;p78">
            <a:extLst>
              <a:ext uri="{FF2B5EF4-FFF2-40B4-BE49-F238E27FC236}">
                <a16:creationId xmlns:a16="http://schemas.microsoft.com/office/drawing/2014/main" id="{B6BFDE87-1B10-F7F6-593A-06AF461DC88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914525"/>
            <a:ext cx="19637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Google Shape;449;p78" descr="RazorpayX Payroll Software - Three Clicks and Get Your Payroll Fixed">
            <a:extLst>
              <a:ext uri="{FF2B5EF4-FFF2-40B4-BE49-F238E27FC236}">
                <a16:creationId xmlns:a16="http://schemas.microsoft.com/office/drawing/2014/main" id="{0BA51559-E5BD-3551-3848-4908AAE237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18256" r="20509" b="18263"/>
          <a:stretch>
            <a:fillRect/>
          </a:stretch>
        </p:blipFill>
        <p:spPr bwMode="auto">
          <a:xfrm>
            <a:off x="5715000" y="1885950"/>
            <a:ext cx="228758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Google Shape;450;p78" descr="Deel (company) - Wikipedia">
            <a:extLst>
              <a:ext uri="{FF2B5EF4-FFF2-40B4-BE49-F238E27FC236}">
                <a16:creationId xmlns:a16="http://schemas.microsoft.com/office/drawing/2014/main" id="{FF61FBD8-DE48-8635-865B-793EE0DD032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879600"/>
            <a:ext cx="18637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Google Shape;451;p78">
            <a:extLst>
              <a:ext uri="{FF2B5EF4-FFF2-40B4-BE49-F238E27FC236}">
                <a16:creationId xmlns:a16="http://schemas.microsoft.com/office/drawing/2014/main" id="{D983C325-E897-5D63-3EA8-AC9B7059A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1558925"/>
            <a:ext cx="7756525" cy="2033588"/>
          </a:xfrm>
          <a:prstGeom prst="rect">
            <a:avLst/>
          </a:prstGeom>
          <a:noFill/>
          <a:ln w="19050">
            <a:solidFill>
              <a:srgbClr val="5710EE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18" name="Google Shape;452;p78">
            <a:extLst>
              <a:ext uri="{FF2B5EF4-FFF2-40B4-BE49-F238E27FC236}">
                <a16:creationId xmlns:a16="http://schemas.microsoft.com/office/drawing/2014/main" id="{A5D210BE-FF9F-2EE0-0C9C-644F948B9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Fully Automated Payroll Tools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Google Shape;457;p79">
            <a:extLst>
              <a:ext uri="{FF2B5EF4-FFF2-40B4-BE49-F238E27FC236}">
                <a16:creationId xmlns:a16="http://schemas.microsoft.com/office/drawing/2014/main" id="{4AAA71EB-A26B-1066-60E9-021F68E21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2416175"/>
            <a:ext cx="3689350" cy="1733550"/>
          </a:xfrm>
          <a:prstGeom prst="rect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eaLnBrk="1" hangingPunct="1"/>
            <a:endParaRPr lang="en-US" altLang="en-US" sz="1200"/>
          </a:p>
        </p:txBody>
      </p:sp>
      <p:sp>
        <p:nvSpPr>
          <p:cNvPr id="92163" name="Google Shape;458;p79">
            <a:extLst>
              <a:ext uri="{FF2B5EF4-FFF2-40B4-BE49-F238E27FC236}">
                <a16:creationId xmlns:a16="http://schemas.microsoft.com/office/drawing/2014/main" id="{70186E01-5A81-81D7-D658-0AD287FC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279525"/>
            <a:ext cx="72167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0" tIns="68550" rIns="68550" bIns="6855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3000"/>
            </a:pPr>
            <a:r>
              <a:rPr lang="en-US" altLang="en-US" sz="4000" b="1">
                <a:solidFill>
                  <a:srgbClr val="F2F2F2"/>
                </a:solidFill>
                <a:latin typeface="Inter" charset="0"/>
                <a:cs typeface="Inter" charset="0"/>
                <a:sym typeface="Inter" charset="0"/>
              </a:rPr>
              <a:t>Thank you!</a:t>
            </a:r>
          </a:p>
        </p:txBody>
      </p:sp>
      <p:sp>
        <p:nvSpPr>
          <p:cNvPr id="92164" name="Google Shape;459;p79">
            <a:extLst>
              <a:ext uri="{FF2B5EF4-FFF2-40B4-BE49-F238E27FC236}">
                <a16:creationId xmlns:a16="http://schemas.microsoft.com/office/drawing/2014/main" id="{5EE81295-27DD-E445-93BA-E02C53260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2743200"/>
            <a:ext cx="72167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0" tIns="68550" rIns="68550" bIns="6855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3000"/>
            </a:pPr>
            <a:r>
              <a:rPr lang="en-US" altLang="en-US" sz="1600">
                <a:solidFill>
                  <a:srgbClr val="F2F2F2"/>
                </a:solidFill>
                <a:latin typeface="Inter" charset="0"/>
                <a:cs typeface="Inter" charset="0"/>
                <a:sym typeface="Inter" charset="0"/>
              </a:rPr>
              <a:t>CA Kashmira Nirmal</a:t>
            </a:r>
            <a:endParaRPr lang="en-US" altLang="en-US" sz="1600">
              <a:latin typeface="Inter" charset="0"/>
              <a:cs typeface="Inter" charset="0"/>
              <a:sym typeface="Inter" charset="0"/>
            </a:endParaRPr>
          </a:p>
          <a:p>
            <a:pPr algn="ctr" eaLnBrk="1" hangingPunct="1">
              <a:buSzPts val="3000"/>
            </a:pPr>
            <a:endParaRPr lang="en-US" altLang="en-US" sz="1100" b="1">
              <a:solidFill>
                <a:srgbClr val="F2F2F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165" name="Google Shape;460;p79">
            <a:extLst>
              <a:ext uri="{FF2B5EF4-FFF2-40B4-BE49-F238E27FC236}">
                <a16:creationId xmlns:a16="http://schemas.microsoft.com/office/drawing/2014/main" id="{A3B6AC80-9D7C-DF5F-EE4D-AD805AEFB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3176588"/>
            <a:ext cx="7216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0" tIns="68550" rIns="68550" bIns="6855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ts val="3000"/>
            </a:pPr>
            <a:r>
              <a:rPr lang="en-US" altLang="en-US">
                <a:solidFill>
                  <a:srgbClr val="F2F2F2"/>
                </a:solidFill>
                <a:latin typeface="Inter" charset="0"/>
                <a:cs typeface="Inter" charset="0"/>
                <a:sym typeface="Inter" charset="0"/>
              </a:rPr>
              <a:t>Phone: 91- 9611066332</a:t>
            </a:r>
            <a:endParaRPr lang="en-US" altLang="en-US">
              <a:latin typeface="Inter" charset="0"/>
              <a:cs typeface="Inter" charset="0"/>
              <a:sym typeface="Inter" charset="0"/>
            </a:endParaRPr>
          </a:p>
          <a:p>
            <a:pPr algn="ctr" eaLnBrk="1" hangingPunct="1">
              <a:buSzPts val="3000"/>
            </a:pPr>
            <a:r>
              <a:rPr lang="en-US" altLang="en-US">
                <a:solidFill>
                  <a:srgbClr val="F2F2F2"/>
                </a:solidFill>
                <a:latin typeface="Inter" charset="0"/>
                <a:cs typeface="Inter" charset="0"/>
                <a:sym typeface="Inter" charset="0"/>
              </a:rPr>
              <a:t>Email: kashmira@accotaxglobal.in</a:t>
            </a:r>
            <a:endParaRPr lang="en-US" altLang="en-US">
              <a:latin typeface="Inter" charset="0"/>
              <a:cs typeface="Inter" charset="0"/>
              <a:sym typeface="Inter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AEFC50-FF3A-FE14-D8FA-12AEA7CA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Inter" panose="020B0604020202020204" charset="0"/>
                <a:ea typeface="Inter" panose="020B0604020202020204" charset="0"/>
              </a:rPr>
              <a:t>History of accounting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7FE00-17C6-D011-1391-2FCBF2A137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A910FC4-6661-4C27-99C1-E9A9ACF09C4D}" type="slidenum">
              <a:rPr lang="en-US" altLang="en-US" smtClean="0"/>
              <a:pPr>
                <a:spcAft>
                  <a:spcPts val="600"/>
                </a:spcAft>
              </a:pPr>
              <a:t>3</a:t>
            </a:fld>
            <a:endParaRPr lang="en-US" altLang="en-US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0AAF61F-4480-92EE-786E-9127B4ADA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434842"/>
              </p:ext>
            </p:extLst>
          </p:nvPr>
        </p:nvGraphicFramePr>
        <p:xfrm>
          <a:off x="779489" y="1019332"/>
          <a:ext cx="7622499" cy="4090770"/>
        </p:xfrm>
        <a:graphic>
          <a:graphicData uri="http://schemas.openxmlformats.org/drawingml/2006/table">
            <a:tbl>
              <a:tblPr firstRow="1" bandRow="1">
                <a:tableStyleId>{2D62F5CB-60CF-4D05-B836-E4FD45372852}</a:tableStyleId>
              </a:tblPr>
              <a:tblGrid>
                <a:gridCol w="2540833">
                  <a:extLst>
                    <a:ext uri="{9D8B030D-6E8A-4147-A177-3AD203B41FA5}">
                      <a16:colId xmlns:a16="http://schemas.microsoft.com/office/drawing/2014/main" val="581394383"/>
                    </a:ext>
                  </a:extLst>
                </a:gridCol>
                <a:gridCol w="2540833">
                  <a:extLst>
                    <a:ext uri="{9D8B030D-6E8A-4147-A177-3AD203B41FA5}">
                      <a16:colId xmlns:a16="http://schemas.microsoft.com/office/drawing/2014/main" val="2071059978"/>
                    </a:ext>
                  </a:extLst>
                </a:gridCol>
                <a:gridCol w="2540833">
                  <a:extLst>
                    <a:ext uri="{9D8B030D-6E8A-4147-A177-3AD203B41FA5}">
                      <a16:colId xmlns:a16="http://schemas.microsoft.com/office/drawing/2014/main" val="3631036433"/>
                    </a:ext>
                  </a:extLst>
                </a:gridCol>
              </a:tblGrid>
              <a:tr h="4402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Paper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Desktop computer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Cloud Accounting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963588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266436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656518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031304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903030"/>
                  </a:ext>
                </a:extLst>
              </a:tr>
              <a:tr h="61580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Long tedious manual slow entry system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Trial Balance always tallied but still 1 by 1 entry, so definitely slow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Anywhere anytime access of data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225548"/>
                  </a:ext>
                </a:extLst>
              </a:tr>
              <a:tr h="97502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Challenge to get tallied Trial Balance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 mobility of data as still data on standalone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 manual entry. Direct input source docs can be imported in bulk, increases speed &amp; accuracy.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965846"/>
                  </a:ext>
                </a:extLst>
              </a:tr>
            </a:tbl>
          </a:graphicData>
        </a:graphic>
      </p:graphicFrame>
      <p:pic>
        <p:nvPicPr>
          <p:cNvPr id="22" name="Picture 21" descr="A close-up of a ledger&#10;&#10;Description automatically generated">
            <a:extLst>
              <a:ext uri="{FF2B5EF4-FFF2-40B4-BE49-F238E27FC236}">
                <a16:creationId xmlns:a16="http://schemas.microsoft.com/office/drawing/2014/main" id="{1CD377DE-07A1-33A4-9B68-B2BCD1A0B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2" y="1599291"/>
            <a:ext cx="1952625" cy="1571131"/>
          </a:xfrm>
          <a:prstGeom prst="rect">
            <a:avLst/>
          </a:prstGeom>
        </p:spPr>
      </p:pic>
      <p:pic>
        <p:nvPicPr>
          <p:cNvPr id="24" name="Picture 23" descr="A computer on a desk">
            <a:extLst>
              <a:ext uri="{FF2B5EF4-FFF2-40B4-BE49-F238E27FC236}">
                <a16:creationId xmlns:a16="http://schemas.microsoft.com/office/drawing/2014/main" id="{9A507820-B10B-9D25-3435-545CCFC0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611" y="1585238"/>
            <a:ext cx="1703933" cy="1571130"/>
          </a:xfrm>
          <a:prstGeom prst="rect">
            <a:avLst/>
          </a:prstGeom>
        </p:spPr>
      </p:pic>
      <p:pic>
        <p:nvPicPr>
          <p:cNvPr id="26" name="Picture 25" descr="A hand holding a cloud computing icon">
            <a:extLst>
              <a:ext uri="{FF2B5EF4-FFF2-40B4-BE49-F238E27FC236}">
                <a16:creationId xmlns:a16="http://schemas.microsoft.com/office/drawing/2014/main" id="{FFFBD883-56C6-2B45-CDF9-ACC0050D6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72" y="1599291"/>
            <a:ext cx="1780835" cy="15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oogle Shape;266;p57">
            <a:extLst>
              <a:ext uri="{FF2B5EF4-FFF2-40B4-BE49-F238E27FC236}">
                <a16:creationId xmlns:a16="http://schemas.microsoft.com/office/drawing/2014/main" id="{5407422D-6CCE-43D6-50B9-CFF4B71A81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7" name="Google Shape;267;p57">
            <a:extLst>
              <a:ext uri="{FF2B5EF4-FFF2-40B4-BE49-F238E27FC236}">
                <a16:creationId xmlns:a16="http://schemas.microsoft.com/office/drawing/2014/main" id="{DE2BE768-E802-80E8-6F43-3FB9E99B1A20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4538"/>
            <a:ext cx="5762625" cy="1114425"/>
            <a:chOff x="2215201" y="2755534"/>
            <a:chExt cx="2126100" cy="1230000"/>
          </a:xfrm>
        </p:grpSpPr>
        <p:sp>
          <p:nvSpPr>
            <p:cNvPr id="47110" name="Google Shape;268;p57">
              <a:extLst>
                <a:ext uri="{FF2B5EF4-FFF2-40B4-BE49-F238E27FC236}">
                  <a16:creationId xmlns:a16="http://schemas.microsoft.com/office/drawing/2014/main" id="{6BD07A87-B43D-DFCF-A0F2-2179E9AF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201" y="2755534"/>
              <a:ext cx="2126100" cy="1230000"/>
            </a:xfrm>
            <a:prstGeom prst="rect">
              <a:avLst/>
            </a:prstGeom>
            <a:solidFill>
              <a:srgbClr val="571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11" name="Google Shape;269;p57">
              <a:extLst>
                <a:ext uri="{FF2B5EF4-FFF2-40B4-BE49-F238E27FC236}">
                  <a16:creationId xmlns:a16="http://schemas.microsoft.com/office/drawing/2014/main" id="{ECE12859-1D7A-A6BC-EA3C-F61455C488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8775" y="2874525"/>
              <a:ext cx="671400" cy="3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47108" name="Google Shape;270;p57">
            <a:extLst>
              <a:ext uri="{FF2B5EF4-FFF2-40B4-BE49-F238E27FC236}">
                <a16:creationId xmlns:a16="http://schemas.microsoft.com/office/drawing/2014/main" id="{99767951-7295-2CE4-2060-EC55E13A9921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2066925" y="2103438"/>
            <a:ext cx="5186363" cy="936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3300"/>
            </a:pPr>
            <a:r>
              <a:rPr lang="en-US" altLang="en-US" sz="3300" b="1">
                <a:solidFill>
                  <a:srgbClr val="EDEDED"/>
                </a:solidFill>
                <a:latin typeface="Inter" charset="0"/>
                <a:cs typeface="Inter" charset="0"/>
                <a:sym typeface="Inter" charset="0"/>
              </a:rPr>
              <a:t>Business is changing…</a:t>
            </a:r>
          </a:p>
        </p:txBody>
      </p:sp>
      <p:sp>
        <p:nvSpPr>
          <p:cNvPr id="47109" name="Google Shape;271;p57">
            <a:extLst>
              <a:ext uri="{FF2B5EF4-FFF2-40B4-BE49-F238E27FC236}">
                <a16:creationId xmlns:a16="http://schemas.microsoft.com/office/drawing/2014/main" id="{09E59C56-9E15-FE6E-8B5D-5816FB56CC00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739A6F5-9947-49A8-AC02-CE2C9DBC3E54}" type="slidenum">
              <a:rPr lang="en-US" altLang="en-US" sz="1300"/>
              <a:pPr/>
              <a:t>4</a:t>
            </a:fld>
            <a:endParaRPr lang="en-US" altLang="en-US"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oogle Shape;277;p58">
            <a:extLst>
              <a:ext uri="{FF2B5EF4-FFF2-40B4-BE49-F238E27FC236}">
                <a16:creationId xmlns:a16="http://schemas.microsoft.com/office/drawing/2014/main" id="{C1018BBF-353E-A4C9-A547-14E1E7F1B6D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5" name="Google Shape;278;p58">
            <a:extLst>
              <a:ext uri="{FF2B5EF4-FFF2-40B4-BE49-F238E27FC236}">
                <a16:creationId xmlns:a16="http://schemas.microsoft.com/office/drawing/2014/main" id="{826E0204-4232-3CD5-9D67-1D31E523D67F}"/>
              </a:ext>
            </a:extLst>
          </p:cNvPr>
          <p:cNvGrpSpPr>
            <a:grpSpLocks/>
          </p:cNvGrpSpPr>
          <p:nvPr/>
        </p:nvGrpSpPr>
        <p:grpSpPr bwMode="auto">
          <a:xfrm>
            <a:off x="3762375" y="846138"/>
            <a:ext cx="5381625" cy="1114425"/>
            <a:chOff x="2215201" y="2755534"/>
            <a:chExt cx="2126100" cy="1230000"/>
          </a:xfrm>
        </p:grpSpPr>
        <p:sp>
          <p:nvSpPr>
            <p:cNvPr id="49158" name="Google Shape;279;p58">
              <a:extLst>
                <a:ext uri="{FF2B5EF4-FFF2-40B4-BE49-F238E27FC236}">
                  <a16:creationId xmlns:a16="http://schemas.microsoft.com/office/drawing/2014/main" id="{3BEF8C03-13F0-7B28-8903-BF2A1E9DB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201" y="2755534"/>
              <a:ext cx="2126100" cy="1230000"/>
            </a:xfrm>
            <a:prstGeom prst="rect">
              <a:avLst/>
            </a:prstGeom>
            <a:solidFill>
              <a:srgbClr val="571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159" name="Google Shape;280;p58">
              <a:extLst>
                <a:ext uri="{FF2B5EF4-FFF2-40B4-BE49-F238E27FC236}">
                  <a16:creationId xmlns:a16="http://schemas.microsoft.com/office/drawing/2014/main" id="{229AA7DF-D61D-4D55-83B5-E0DB930919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8775" y="2874525"/>
              <a:ext cx="671400" cy="3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49156" name="Google Shape;281;p58">
            <a:extLst>
              <a:ext uri="{FF2B5EF4-FFF2-40B4-BE49-F238E27FC236}">
                <a16:creationId xmlns:a16="http://schemas.microsoft.com/office/drawing/2014/main" id="{E7FF24F4-3236-2D8B-DB7F-F22EC4AC91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4140200" y="935038"/>
            <a:ext cx="5186363" cy="936625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anose="020B0604020202020204" pitchFamily="34" charset="0"/>
              <a:buNone/>
            </a:pPr>
            <a:r>
              <a:rPr lang="en-US" altLang="en-US" sz="3000" b="1">
                <a:solidFill>
                  <a:srgbClr val="FFFFFF"/>
                </a:solidFill>
                <a:latin typeface="Inter" charset="0"/>
                <a:cs typeface="Inter" charset="0"/>
                <a:sym typeface="Inter" charset="0"/>
              </a:rPr>
              <a:t>Accounting is changing…</a:t>
            </a:r>
          </a:p>
        </p:txBody>
      </p:sp>
      <p:sp>
        <p:nvSpPr>
          <p:cNvPr id="49157" name="Google Shape;282;p58">
            <a:extLst>
              <a:ext uri="{FF2B5EF4-FFF2-40B4-BE49-F238E27FC236}">
                <a16:creationId xmlns:a16="http://schemas.microsoft.com/office/drawing/2014/main" id="{0D265D15-DF6B-B9B7-CFE4-6292E84631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3CB8B89-337C-4AC0-B098-F757953A1689}" type="slidenum">
              <a:rPr lang="en-US" altLang="en-US" sz="1300"/>
              <a:pPr/>
              <a:t>5</a:t>
            </a:fld>
            <a:endParaRPr lang="en-US" altLang="en-US" sz="1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287;p59">
            <a:extLst>
              <a:ext uri="{FF2B5EF4-FFF2-40B4-BE49-F238E27FC236}">
                <a16:creationId xmlns:a16="http://schemas.microsoft.com/office/drawing/2014/main" id="{2ABFFBCB-28A8-1F53-4703-097E1F9F914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73D8879-5A91-401B-9859-864607B71690}" type="slidenum">
              <a:rPr lang="en-US" altLang="en-US" sz="700">
                <a:solidFill>
                  <a:schemeClr val="tx1"/>
                </a:solidFill>
                <a:latin typeface="Muli"/>
                <a:cs typeface="Muli"/>
                <a:sym typeface="Muli"/>
              </a:rPr>
              <a:pPr/>
              <a:t>6</a:t>
            </a:fld>
            <a:endParaRPr lang="en-US" altLang="en-US" sz="700">
              <a:solidFill>
                <a:schemeClr val="tx1"/>
              </a:solidFill>
              <a:latin typeface="Muli"/>
              <a:cs typeface="Muli"/>
              <a:sym typeface="Muli"/>
            </a:endParaRPr>
          </a:p>
        </p:txBody>
      </p:sp>
      <p:sp>
        <p:nvSpPr>
          <p:cNvPr id="51203" name="Google Shape;288;p59">
            <a:extLst>
              <a:ext uri="{FF2B5EF4-FFF2-40B4-BE49-F238E27FC236}">
                <a16:creationId xmlns:a16="http://schemas.microsoft.com/office/drawing/2014/main" id="{A687C643-53C8-955F-2474-581E12D7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44500"/>
            <a:ext cx="5562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Key Emerging Trends in Accounting</a:t>
            </a:r>
          </a:p>
        </p:txBody>
      </p:sp>
      <p:sp>
        <p:nvSpPr>
          <p:cNvPr id="51204" name="Google Shape;289;p59">
            <a:extLst>
              <a:ext uri="{FF2B5EF4-FFF2-40B4-BE49-F238E27FC236}">
                <a16:creationId xmlns:a16="http://schemas.microsoft.com/office/drawing/2014/main" id="{154FC617-C2C5-0BB7-E2DB-E84903ABC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63" y="1727200"/>
            <a:ext cx="34925" cy="1801813"/>
          </a:xfrm>
          <a:prstGeom prst="rect">
            <a:avLst/>
          </a:prstGeom>
          <a:solidFill>
            <a:srgbClr val="FC6D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5" name="Google Shape;290;p59">
            <a:extLst>
              <a:ext uri="{FF2B5EF4-FFF2-40B4-BE49-F238E27FC236}">
                <a16:creationId xmlns:a16="http://schemas.microsoft.com/office/drawing/2014/main" id="{D8B3B409-9EC1-0D7B-22D5-6DE3718F7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727200"/>
            <a:ext cx="688181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 marL="228600" indent="-2095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SzPts val="1500"/>
              <a:buFont typeface="Inter" charset="0"/>
              <a:buAutoNum type="arabicPeriod"/>
            </a:pPr>
            <a:r>
              <a:rPr lang="en-US" altLang="en-US" sz="1500">
                <a:latin typeface="Inter" charset="0"/>
                <a:cs typeface="Inter" charset="0"/>
                <a:sym typeface="Inter" charset="0"/>
              </a:rPr>
              <a:t>Rapid pace of Technology Adoption among businesses and clients</a:t>
            </a:r>
          </a:p>
          <a:p>
            <a:pPr eaLnBrk="1" hangingPunct="1">
              <a:lnSpc>
                <a:spcPct val="150000"/>
              </a:lnSpc>
              <a:buSzPts val="1500"/>
              <a:buFont typeface="Inter" charset="0"/>
              <a:buAutoNum type="arabicPeriod"/>
            </a:pPr>
            <a:r>
              <a:rPr lang="en-US" altLang="en-US" sz="1500">
                <a:latin typeface="Inter" charset="0"/>
                <a:cs typeface="Inter" charset="0"/>
                <a:sym typeface="Inter" charset="0"/>
              </a:rPr>
              <a:t>Use of Artificial Intelligence and Automation in Accounting processes</a:t>
            </a:r>
          </a:p>
          <a:p>
            <a:pPr eaLnBrk="1" hangingPunct="1">
              <a:lnSpc>
                <a:spcPct val="150000"/>
              </a:lnSpc>
              <a:buSzPts val="1500"/>
              <a:buFont typeface="Inter" charset="0"/>
              <a:buAutoNum type="arabicPeriod"/>
            </a:pPr>
            <a:r>
              <a:rPr lang="en-US" altLang="en-US" sz="1500">
                <a:latin typeface="Inter" charset="0"/>
                <a:cs typeface="Inter" charset="0"/>
                <a:sym typeface="Inter" charset="0"/>
              </a:rPr>
              <a:t>Role of Accountants moving from Assurance to Advisory Services</a:t>
            </a:r>
          </a:p>
          <a:p>
            <a:pPr eaLnBrk="1" hangingPunct="1">
              <a:lnSpc>
                <a:spcPct val="150000"/>
              </a:lnSpc>
              <a:buSzPts val="1500"/>
              <a:buFont typeface="Inter" charset="0"/>
              <a:buAutoNum type="arabicPeriod"/>
            </a:pPr>
            <a:r>
              <a:rPr lang="en-US" altLang="en-US" sz="1500">
                <a:latin typeface="Inter" charset="0"/>
                <a:cs typeface="Inter" charset="0"/>
                <a:sym typeface="Inter" charset="0"/>
              </a:rPr>
              <a:t>Going Global – World as one country </a:t>
            </a:r>
          </a:p>
          <a:p>
            <a:pPr eaLnBrk="1" hangingPunct="1">
              <a:lnSpc>
                <a:spcPct val="150000"/>
              </a:lnSpc>
              <a:buSzPts val="1500"/>
              <a:buFont typeface="Inter" charset="0"/>
              <a:buAutoNum type="arabicPeriod"/>
            </a:pPr>
            <a:r>
              <a:rPr lang="en-US" altLang="en-US" sz="1500">
                <a:latin typeface="Inter" charset="0"/>
                <a:cs typeface="Inter" charset="0"/>
                <a:sym typeface="Inter" charset="0"/>
              </a:rPr>
              <a:t>Social Media Influence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295;p60">
            <a:extLst>
              <a:ext uri="{FF2B5EF4-FFF2-40B4-BE49-F238E27FC236}">
                <a16:creationId xmlns:a16="http://schemas.microsoft.com/office/drawing/2014/main" id="{23417779-C824-7933-7214-4569C7A1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87363"/>
            <a:ext cx="828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91400" rIns="91400" bIns="91400" anchor="ctr"/>
          <a:lstStyle>
            <a:lvl1pPr marL="457200" indent="-355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2000"/>
              <a:buFont typeface="Inter ExtraBold" charset="0"/>
              <a:buAutoNum type="arabicPeriod"/>
            </a:pPr>
            <a:r>
              <a:rPr lang="en-US" altLang="en-US" sz="200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Rapid pace of Technology Adoption among Businesses</a:t>
            </a:r>
          </a:p>
        </p:txBody>
      </p:sp>
      <p:sp>
        <p:nvSpPr>
          <p:cNvPr id="296" name="Google Shape;296;p60">
            <a:extLst>
              <a:ext uri="{FF2B5EF4-FFF2-40B4-BE49-F238E27FC236}">
                <a16:creationId xmlns:a16="http://schemas.microsoft.com/office/drawing/2014/main" id="{5731911F-E41F-89D8-4019-8F6A873369F3}"/>
              </a:ext>
            </a:extLst>
          </p:cNvPr>
          <p:cNvSpPr txBox="1"/>
          <p:nvPr/>
        </p:nvSpPr>
        <p:spPr>
          <a:xfrm>
            <a:off x="939800" y="1400175"/>
            <a:ext cx="3427413" cy="272415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Opportunities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Providing the businesses with right tools recommendation and implementing them</a:t>
            </a:r>
            <a:endParaRPr sz="1300" kern="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Challenges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Adopting technology at pace or risk of sinking down or zero growth</a:t>
            </a:r>
            <a:endParaRPr sz="1300" kern="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53252" name="Google Shape;297;p60">
            <a:extLst>
              <a:ext uri="{FF2B5EF4-FFF2-40B4-BE49-F238E27FC236}">
                <a16:creationId xmlns:a16="http://schemas.microsoft.com/office/drawing/2014/main" id="{45088A97-E295-9930-227E-38BFBB31C8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18279"/>
          <a:stretch>
            <a:fillRect/>
          </a:stretch>
        </p:blipFill>
        <p:spPr bwMode="auto">
          <a:xfrm>
            <a:off x="4462463" y="1527175"/>
            <a:ext cx="3427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302;p61">
            <a:extLst>
              <a:ext uri="{FF2B5EF4-FFF2-40B4-BE49-F238E27FC236}">
                <a16:creationId xmlns:a16="http://schemas.microsoft.com/office/drawing/2014/main" id="{D1885C8A-F895-46F2-F483-F3FA8010D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436563"/>
            <a:ext cx="68865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>
                <a:latin typeface="Inter ExtraBold" charset="0"/>
                <a:cs typeface="Inter ExtraBold" charset="0"/>
                <a:sym typeface="Inter ExtraBold" charset="0"/>
              </a:rPr>
              <a:t>Technological Innovation across various Sectors</a:t>
            </a:r>
          </a:p>
        </p:txBody>
      </p:sp>
      <p:graphicFrame>
        <p:nvGraphicFramePr>
          <p:cNvPr id="303" name="Google Shape;303;p61">
            <a:extLst>
              <a:ext uri="{FF2B5EF4-FFF2-40B4-BE49-F238E27FC236}">
                <a16:creationId xmlns:a16="http://schemas.microsoft.com/office/drawing/2014/main" id="{0AB35000-38AC-7FE1-D3FB-3B2CEFDB7317}"/>
              </a:ext>
            </a:extLst>
          </p:cNvPr>
          <p:cNvGraphicFramePr>
            <a:graphicFrameLocks noGrp="1"/>
          </p:cNvGraphicFramePr>
          <p:nvPr/>
        </p:nvGraphicFramePr>
        <p:xfrm>
          <a:off x="952500" y="1196975"/>
          <a:ext cx="7239000" cy="3078360"/>
        </p:xfrm>
        <a:graphic>
          <a:graphicData uri="http://schemas.openxmlformats.org/drawingml/2006/table">
            <a:tbl>
              <a:tblPr/>
              <a:tblGrid>
                <a:gridCol w="1206500">
                  <a:extLst>
                    <a:ext uri="{9D8B030D-6E8A-4147-A177-3AD203B41FA5}">
                      <a16:colId xmlns:a16="http://schemas.microsoft.com/office/drawing/2014/main" val="2188025079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34905735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325165864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22108285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168825709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852433291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Category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Food and Hospitality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Mobility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Goods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Real Estate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Banking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68390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Existing  Infrastructure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Restaurants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Taxis, autos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General trade stores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Hotels, Resorts,  Rental spaces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Retail banks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032043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Utilization of  existing  infrastructure  (key examples)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856069"/>
                  </a:ext>
                </a:extLst>
              </a:tr>
              <a:tr h="381000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Transformed  user  experience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10EE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Uniﬁed portal to  aggregate restaurants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Standardized and transparent experience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Convenience of shopping, wide selection of products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nter" charset="0"/>
                          <a:cs typeface="Inter" charset="0"/>
                          <a:sym typeface="Inter" charset="0"/>
                        </a:rPr>
                        <a:t>Services Standardization,  Portal to aggregate hotels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nter" charset="0"/>
                        <a:cs typeface="Inter" charset="0"/>
                        <a:sym typeface="Inter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710E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888489"/>
                  </a:ext>
                </a:extLst>
              </a:tr>
            </a:tbl>
          </a:graphicData>
        </a:graphic>
      </p:graphicFrame>
      <p:grpSp>
        <p:nvGrpSpPr>
          <p:cNvPr id="55344" name="Google Shape;304;p61">
            <a:extLst>
              <a:ext uri="{FF2B5EF4-FFF2-40B4-BE49-F238E27FC236}">
                <a16:creationId xmlns:a16="http://schemas.microsoft.com/office/drawing/2014/main" id="{2FB148B2-5826-B8E2-6B36-1571DAA7942B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2357438"/>
            <a:ext cx="5872162" cy="906462"/>
            <a:chOff x="2253000" y="2408113"/>
            <a:chExt cx="5871650" cy="906187"/>
          </a:xfrm>
        </p:grpSpPr>
        <p:pic>
          <p:nvPicPr>
            <p:cNvPr id="55345" name="Google Shape;305;p61">
              <a:extLst>
                <a:ext uri="{FF2B5EF4-FFF2-40B4-BE49-F238E27FC236}">
                  <a16:creationId xmlns:a16="http://schemas.microsoft.com/office/drawing/2014/main" id="{E3259924-C2B8-7818-A49D-382DD9F1813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725" y="2408113"/>
              <a:ext cx="393600" cy="39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6" name="Google Shape;306;p61">
              <a:extLst>
                <a:ext uri="{FF2B5EF4-FFF2-40B4-BE49-F238E27FC236}">
                  <a16:creationId xmlns:a16="http://schemas.microsoft.com/office/drawing/2014/main" id="{A6D1647B-B180-AEFA-4201-366EB0BB6DE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000" y="2743325"/>
              <a:ext cx="1015050" cy="57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7" name="Google Shape;307;p61">
              <a:extLst>
                <a:ext uri="{FF2B5EF4-FFF2-40B4-BE49-F238E27FC236}">
                  <a16:creationId xmlns:a16="http://schemas.microsoft.com/office/drawing/2014/main" id="{3AC2470B-9809-ED0C-A1BD-E3D1A94FDF7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313" y="2451500"/>
              <a:ext cx="876624" cy="30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8" name="Google Shape;308;p61">
              <a:extLst>
                <a:ext uri="{FF2B5EF4-FFF2-40B4-BE49-F238E27FC236}">
                  <a16:creationId xmlns:a16="http://schemas.microsoft.com/office/drawing/2014/main" id="{7CF430FA-95EE-2AEB-5EA7-FEFF9BAC99C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325" y="2910600"/>
              <a:ext cx="680376" cy="23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9" name="Google Shape;309;p61">
              <a:extLst>
                <a:ext uri="{FF2B5EF4-FFF2-40B4-BE49-F238E27FC236}">
                  <a16:creationId xmlns:a16="http://schemas.microsoft.com/office/drawing/2014/main" id="{E76F0351-4741-4FE5-11AF-3DAF7DD468A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113" y="2472692"/>
              <a:ext cx="876600" cy="26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0" name="Google Shape;310;p61">
              <a:extLst>
                <a:ext uri="{FF2B5EF4-FFF2-40B4-BE49-F238E27FC236}">
                  <a16:creationId xmlns:a16="http://schemas.microsoft.com/office/drawing/2014/main" id="{32B48D08-1EC6-6C62-5206-325C6168236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213" y="2875400"/>
              <a:ext cx="1086432" cy="30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1" name="Google Shape;311;p61">
              <a:extLst>
                <a:ext uri="{FF2B5EF4-FFF2-40B4-BE49-F238E27FC236}">
                  <a16:creationId xmlns:a16="http://schemas.microsoft.com/office/drawing/2014/main" id="{61A59B80-B628-18CC-01BB-E7532D7E690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425" y="2434825"/>
              <a:ext cx="443100" cy="4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2" name="Google Shape;312;p61">
              <a:extLst>
                <a:ext uri="{FF2B5EF4-FFF2-40B4-BE49-F238E27FC236}">
                  <a16:creationId xmlns:a16="http://schemas.microsoft.com/office/drawing/2014/main" id="{6B6D33DF-0C8C-5EAB-71D2-4229284A91B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730" y="2907538"/>
              <a:ext cx="1086424" cy="24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3" name="Google Shape;313;p61">
              <a:extLst>
                <a:ext uri="{FF2B5EF4-FFF2-40B4-BE49-F238E27FC236}">
                  <a16:creationId xmlns:a16="http://schemas.microsoft.com/office/drawing/2014/main" id="{770D5278-24B7-FAE4-713C-3EBB00D0713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225" y="2525293"/>
              <a:ext cx="1086425" cy="60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1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318;p62">
            <a:extLst>
              <a:ext uri="{FF2B5EF4-FFF2-40B4-BE49-F238E27FC236}">
                <a16:creationId xmlns:a16="http://schemas.microsoft.com/office/drawing/2014/main" id="{F28BF3C7-1E72-59DA-4876-FC2DF3D9F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87363"/>
            <a:ext cx="828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91400" rIns="91400" bIns="914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  <a:latin typeface="Inter ExtraBold" charset="0"/>
                <a:cs typeface="Inter ExtraBold" charset="0"/>
                <a:sym typeface="Inter ExtraBold" charset="0"/>
              </a:rPr>
              <a:t>2. Artificial Intelligence and Automation in Accounting</a:t>
            </a:r>
          </a:p>
        </p:txBody>
      </p:sp>
      <p:sp>
        <p:nvSpPr>
          <p:cNvPr id="319" name="Google Shape;319;p62">
            <a:extLst>
              <a:ext uri="{FF2B5EF4-FFF2-40B4-BE49-F238E27FC236}">
                <a16:creationId xmlns:a16="http://schemas.microsoft.com/office/drawing/2014/main" id="{C1E8AD77-FEE9-EB28-F0A6-BF3F763E465E}"/>
              </a:ext>
            </a:extLst>
          </p:cNvPr>
          <p:cNvSpPr txBox="1"/>
          <p:nvPr/>
        </p:nvSpPr>
        <p:spPr>
          <a:xfrm>
            <a:off x="896938" y="1371600"/>
            <a:ext cx="3427412" cy="272415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Opportunities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Increasing our productivity through AI and automation tools to improve our processes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kern="0" dirty="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Challenges</a:t>
            </a:r>
            <a:endParaRPr sz="16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r>
              <a:rPr lang="en" sz="1300" kern="0" dirty="0">
                <a:solidFill>
                  <a:schemeClr val="lt1"/>
                </a:solidFill>
                <a:latin typeface="Inter"/>
                <a:ea typeface="Inter"/>
                <a:cs typeface="Inter ExtraBold"/>
                <a:sym typeface="Inter"/>
              </a:rPr>
              <a:t>If we do not embrace it, AI tools may take over mundane and repetitive jobs like data entry, reconciliation, etc. </a:t>
            </a: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457200" indent="-3111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Inter ExtraBold"/>
              <a:buChar char="●"/>
              <a:defRPr/>
            </a:pPr>
            <a:endParaRPr sz="1300" kern="0" dirty="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57348" name="Google Shape;320;p62">
            <a:extLst>
              <a:ext uri="{FF2B5EF4-FFF2-40B4-BE49-F238E27FC236}">
                <a16:creationId xmlns:a16="http://schemas.microsoft.com/office/drawing/2014/main" id="{A1D267E5-3523-31D7-56B8-0B233EA99A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/>
          <a:stretch>
            <a:fillRect/>
          </a:stretch>
        </p:blipFill>
        <p:spPr bwMode="auto">
          <a:xfrm>
            <a:off x="4462463" y="1527175"/>
            <a:ext cx="3427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088208-f0a7-4e66-bac0-622fb14f9d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F223085C15734C900D53745280876E" ma:contentTypeVersion="6" ma:contentTypeDescription="Create a new document." ma:contentTypeScope="" ma:versionID="851f17da36f4dfed575766943f6c8f2b">
  <xsd:schema xmlns:xsd="http://www.w3.org/2001/XMLSchema" xmlns:xs="http://www.w3.org/2001/XMLSchema" xmlns:p="http://schemas.microsoft.com/office/2006/metadata/properties" xmlns:ns3="da088208-f0a7-4e66-bac0-622fb14f9d66" xmlns:ns4="961bc66a-cf64-47c5-ac9c-b36d7893a5ed" targetNamespace="http://schemas.microsoft.com/office/2006/metadata/properties" ma:root="true" ma:fieldsID="ea3c0c180b58fda8d6f2fd8a61edd6d3" ns3:_="" ns4:_="">
    <xsd:import namespace="da088208-f0a7-4e66-bac0-622fb14f9d66"/>
    <xsd:import namespace="961bc66a-cf64-47c5-ac9c-b36d7893a5ed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88208-f0a7-4e66-bac0-622fb14f9d6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1bc66a-cf64-47c5-ac9c-b36d7893a5e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12C546-B102-4D8D-A2AE-4ABF9C3B5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F0A70A-7DA6-4B76-9045-5C401CCB7AF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a088208-f0a7-4e66-bac0-622fb14f9d66"/>
    <ds:schemaRef ds:uri="http://purl.org/dc/dcmitype/"/>
    <ds:schemaRef ds:uri="961bc66a-cf64-47c5-ac9c-b36d7893a5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C72D9D-8F8C-4ECD-B4DD-2A7B6A4F6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088208-f0a7-4e66-bac0-622fb14f9d66"/>
    <ds:schemaRef ds:uri="961bc66a-cf64-47c5-ac9c-b36d7893a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952</Words>
  <Application>Microsoft Office PowerPoint</Application>
  <PresentationFormat>On-screen Show (16:9)</PresentationFormat>
  <Paragraphs>211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Helvetica Neue</vt:lpstr>
      <vt:lpstr>Arial</vt:lpstr>
      <vt:lpstr>Inter</vt:lpstr>
      <vt:lpstr>Muli</vt:lpstr>
      <vt:lpstr>Inter ExtraBold</vt:lpstr>
      <vt:lpstr>Roboto</vt:lpstr>
      <vt:lpstr>Calibri</vt:lpstr>
      <vt:lpstr>Avenir</vt:lpstr>
      <vt:lpstr>Office Theme</vt:lpstr>
      <vt:lpstr>Black</vt:lpstr>
      <vt:lpstr>Simple Light</vt:lpstr>
      <vt:lpstr>PowerPoint Presentation</vt:lpstr>
      <vt:lpstr>PowerPoint Presentation</vt:lpstr>
      <vt:lpstr>History of accounting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Kashmira</cp:lastModifiedBy>
  <cp:revision>7</cp:revision>
  <dcterms:modified xsi:type="dcterms:W3CDTF">2023-08-11T19:55:10Z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0x01010084F223085C15734C900D53745280876E</vt:lpwstr>
  </property>
</Properties>
</file>