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42"/>
  </p:notesMasterIdLst>
  <p:handoutMasterIdLst>
    <p:handoutMasterId r:id="rId43"/>
  </p:handoutMasterIdLst>
  <p:sldIdLst>
    <p:sldId id="283" r:id="rId4"/>
    <p:sldId id="358" r:id="rId5"/>
    <p:sldId id="272" r:id="rId6"/>
    <p:sldId id="321" r:id="rId7"/>
    <p:sldId id="277" r:id="rId8"/>
    <p:sldId id="361" r:id="rId9"/>
    <p:sldId id="362" r:id="rId10"/>
    <p:sldId id="274" r:id="rId11"/>
    <p:sldId id="366" r:id="rId12"/>
    <p:sldId id="367" r:id="rId13"/>
    <p:sldId id="368" r:id="rId14"/>
    <p:sldId id="369" r:id="rId15"/>
    <p:sldId id="286" r:id="rId16"/>
    <p:sldId id="384" r:id="rId17"/>
    <p:sldId id="279" r:id="rId18"/>
    <p:sldId id="376" r:id="rId19"/>
    <p:sldId id="377" r:id="rId20"/>
    <p:sldId id="378" r:id="rId21"/>
    <p:sldId id="380" r:id="rId22"/>
    <p:sldId id="385" r:id="rId23"/>
    <p:sldId id="381" r:id="rId24"/>
    <p:sldId id="382" r:id="rId25"/>
    <p:sldId id="383" r:id="rId26"/>
    <p:sldId id="371" r:id="rId27"/>
    <p:sldId id="386" r:id="rId28"/>
    <p:sldId id="372" r:id="rId29"/>
    <p:sldId id="388" r:id="rId30"/>
    <p:sldId id="387" r:id="rId31"/>
    <p:sldId id="373" r:id="rId32"/>
    <p:sldId id="391" r:id="rId33"/>
    <p:sldId id="392" r:id="rId34"/>
    <p:sldId id="390" r:id="rId35"/>
    <p:sldId id="393" r:id="rId36"/>
    <p:sldId id="394" r:id="rId37"/>
    <p:sldId id="374" r:id="rId38"/>
    <p:sldId id="310" r:id="rId39"/>
    <p:sldId id="264"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rgav davda" initials="bd" lastIdx="1" clrIdx="0">
    <p:extLst>
      <p:ext uri="{19B8F6BF-5375-455C-9EA6-DF929625EA0E}">
        <p15:presenceInfo xmlns:p15="http://schemas.microsoft.com/office/powerpoint/2012/main" userId="517987aad56160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96" autoAdjust="0"/>
  </p:normalViewPr>
  <p:slideViewPr>
    <p:cSldViewPr snapToGrid="0" showGuides="1">
      <p:cViewPr varScale="1">
        <p:scale>
          <a:sx n="114" d="100"/>
          <a:sy n="114" d="100"/>
        </p:scale>
        <p:origin x="414" y="84"/>
      </p:cViewPr>
      <p:guideLst>
        <p:guide orient="horz" pos="2208"/>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rgav davda" userId="517987aad561600d" providerId="LiveId" clId="{66583001-5E1C-4AD5-90CA-1BAAB7135C53}"/>
    <pc:docChg chg="undo custSel addSld delSld modSld sldOrd">
      <pc:chgData name="bhargav davda" userId="517987aad561600d" providerId="LiveId" clId="{66583001-5E1C-4AD5-90CA-1BAAB7135C53}" dt="2023-11-04T08:41:26.717" v="838"/>
      <pc:docMkLst>
        <pc:docMk/>
      </pc:docMkLst>
      <pc:sldChg chg="modTransition">
        <pc:chgData name="bhargav davda" userId="517987aad561600d" providerId="LiveId" clId="{66583001-5E1C-4AD5-90CA-1BAAB7135C53}" dt="2023-11-04T08:41:26.717" v="838"/>
        <pc:sldMkLst>
          <pc:docMk/>
          <pc:sldMk cId="313758320" sldId="257"/>
        </pc:sldMkLst>
      </pc:sldChg>
      <pc:sldChg chg="modTransition">
        <pc:chgData name="bhargav davda" userId="517987aad561600d" providerId="LiveId" clId="{66583001-5E1C-4AD5-90CA-1BAAB7135C53}" dt="2023-11-04T08:41:26.717" v="838"/>
        <pc:sldMkLst>
          <pc:docMk/>
          <pc:sldMk cId="212682184" sldId="258"/>
        </pc:sldMkLst>
      </pc:sldChg>
      <pc:sldChg chg="modTransition">
        <pc:chgData name="bhargav davda" userId="517987aad561600d" providerId="LiveId" clId="{66583001-5E1C-4AD5-90CA-1BAAB7135C53}" dt="2023-11-04T08:41:26.717" v="838"/>
        <pc:sldMkLst>
          <pc:docMk/>
          <pc:sldMk cId="486176497" sldId="259"/>
        </pc:sldMkLst>
      </pc:sldChg>
      <pc:sldChg chg="modTransition">
        <pc:chgData name="bhargav davda" userId="517987aad561600d" providerId="LiveId" clId="{66583001-5E1C-4AD5-90CA-1BAAB7135C53}" dt="2023-11-04T08:41:26.717" v="838"/>
        <pc:sldMkLst>
          <pc:docMk/>
          <pc:sldMk cId="2205531804" sldId="262"/>
        </pc:sldMkLst>
      </pc:sldChg>
      <pc:sldChg chg="delSp modSp mod ord modTransition">
        <pc:chgData name="bhargav davda" userId="517987aad561600d" providerId="LiveId" clId="{66583001-5E1C-4AD5-90CA-1BAAB7135C53}" dt="2023-11-04T08:41:26.717" v="838"/>
        <pc:sldMkLst>
          <pc:docMk/>
          <pc:sldMk cId="667010222" sldId="264"/>
        </pc:sldMkLst>
        <pc:spChg chg="del mod">
          <ac:chgData name="bhargav davda" userId="517987aad561600d" providerId="LiveId" clId="{66583001-5E1C-4AD5-90CA-1BAAB7135C53}" dt="2023-11-04T08:24:20.769" v="655" actId="478"/>
          <ac:spMkLst>
            <pc:docMk/>
            <pc:sldMk cId="667010222" sldId="264"/>
            <ac:spMk id="3" creationId="{B9BB6991-A8BD-497E-9486-7E3BABBA550A}"/>
          </ac:spMkLst>
        </pc:spChg>
        <pc:spChg chg="del">
          <ac:chgData name="bhargav davda" userId="517987aad561600d" providerId="LiveId" clId="{66583001-5E1C-4AD5-90CA-1BAAB7135C53}" dt="2023-11-04T08:22:54.211" v="640" actId="478"/>
          <ac:spMkLst>
            <pc:docMk/>
            <pc:sldMk cId="667010222" sldId="264"/>
            <ac:spMk id="4" creationId="{FA5A9441-B3CE-4E32-A0EE-AB74ED0AA858}"/>
          </ac:spMkLst>
        </pc:spChg>
        <pc:spChg chg="mod">
          <ac:chgData name="bhargav davda" userId="517987aad561600d" providerId="LiveId" clId="{66583001-5E1C-4AD5-90CA-1BAAB7135C53}" dt="2023-11-04T08:29:52.488" v="680" actId="14100"/>
          <ac:spMkLst>
            <pc:docMk/>
            <pc:sldMk cId="667010222" sldId="264"/>
            <ac:spMk id="7" creationId="{8799E2E3-41C3-4C47-87EA-02219D3E7EF4}"/>
          </ac:spMkLst>
        </pc:spChg>
        <pc:spChg chg="mod">
          <ac:chgData name="bhargav davda" userId="517987aad561600d" providerId="LiveId" clId="{66583001-5E1C-4AD5-90CA-1BAAB7135C53}" dt="2023-11-04T08:25:57.411" v="670" actId="20577"/>
          <ac:spMkLst>
            <pc:docMk/>
            <pc:sldMk cId="667010222" sldId="264"/>
            <ac:spMk id="9" creationId="{58E5F176-1E9C-4645-B5B5-FF67EEF04C78}"/>
          </ac:spMkLst>
        </pc:spChg>
        <pc:spChg chg="mod">
          <ac:chgData name="bhargav davda" userId="517987aad561600d" providerId="LiveId" clId="{66583001-5E1C-4AD5-90CA-1BAAB7135C53}" dt="2023-11-04T08:24:28.171" v="656" actId="1076"/>
          <ac:spMkLst>
            <pc:docMk/>
            <pc:sldMk cId="667010222" sldId="264"/>
            <ac:spMk id="10" creationId="{F13A3062-BD0F-436F-9CEB-3CBC79312F5B}"/>
          </ac:spMkLst>
        </pc:spChg>
      </pc:sldChg>
      <pc:sldChg chg="modTransition">
        <pc:chgData name="bhargav davda" userId="517987aad561600d" providerId="LiveId" clId="{66583001-5E1C-4AD5-90CA-1BAAB7135C53}" dt="2023-11-04T08:41:26.717" v="838"/>
        <pc:sldMkLst>
          <pc:docMk/>
          <pc:sldMk cId="2266384770" sldId="269"/>
        </pc:sldMkLst>
      </pc:sldChg>
      <pc:sldChg chg="modTransition">
        <pc:chgData name="bhargav davda" userId="517987aad561600d" providerId="LiveId" clId="{66583001-5E1C-4AD5-90CA-1BAAB7135C53}" dt="2023-11-04T08:41:26.717" v="838"/>
        <pc:sldMkLst>
          <pc:docMk/>
          <pc:sldMk cId="1424195223" sldId="272"/>
        </pc:sldMkLst>
      </pc:sldChg>
      <pc:sldChg chg="modTransition">
        <pc:chgData name="bhargav davda" userId="517987aad561600d" providerId="LiveId" clId="{66583001-5E1C-4AD5-90CA-1BAAB7135C53}" dt="2023-11-04T08:41:26.717" v="838"/>
        <pc:sldMkLst>
          <pc:docMk/>
          <pc:sldMk cId="3544664678" sldId="273"/>
        </pc:sldMkLst>
      </pc:sldChg>
      <pc:sldChg chg="modTransition">
        <pc:chgData name="bhargav davda" userId="517987aad561600d" providerId="LiveId" clId="{66583001-5E1C-4AD5-90CA-1BAAB7135C53}" dt="2023-11-04T08:41:26.717" v="838"/>
        <pc:sldMkLst>
          <pc:docMk/>
          <pc:sldMk cId="624062513" sldId="274"/>
        </pc:sldMkLst>
      </pc:sldChg>
      <pc:sldChg chg="modTransition">
        <pc:chgData name="bhargav davda" userId="517987aad561600d" providerId="LiveId" clId="{66583001-5E1C-4AD5-90CA-1BAAB7135C53}" dt="2023-11-04T08:41:26.717" v="838"/>
        <pc:sldMkLst>
          <pc:docMk/>
          <pc:sldMk cId="1956500138" sldId="275"/>
        </pc:sldMkLst>
      </pc:sldChg>
      <pc:sldChg chg="modTransition">
        <pc:chgData name="bhargav davda" userId="517987aad561600d" providerId="LiveId" clId="{66583001-5E1C-4AD5-90CA-1BAAB7135C53}" dt="2023-11-04T08:41:26.717" v="838"/>
        <pc:sldMkLst>
          <pc:docMk/>
          <pc:sldMk cId="3347399745" sldId="276"/>
        </pc:sldMkLst>
      </pc:sldChg>
      <pc:sldChg chg="modTransition">
        <pc:chgData name="bhargav davda" userId="517987aad561600d" providerId="LiveId" clId="{66583001-5E1C-4AD5-90CA-1BAAB7135C53}" dt="2023-11-04T08:41:26.717" v="838"/>
        <pc:sldMkLst>
          <pc:docMk/>
          <pc:sldMk cId="1799346869" sldId="277"/>
        </pc:sldMkLst>
      </pc:sldChg>
      <pc:sldChg chg="modTransition">
        <pc:chgData name="bhargav davda" userId="517987aad561600d" providerId="LiveId" clId="{66583001-5E1C-4AD5-90CA-1BAAB7135C53}" dt="2023-11-04T08:41:26.717" v="838"/>
        <pc:sldMkLst>
          <pc:docMk/>
          <pc:sldMk cId="3310878568" sldId="279"/>
        </pc:sldMkLst>
      </pc:sldChg>
      <pc:sldChg chg="modTransition">
        <pc:chgData name="bhargav davda" userId="517987aad561600d" providerId="LiveId" clId="{66583001-5E1C-4AD5-90CA-1BAAB7135C53}" dt="2023-11-04T08:41:26.717" v="838"/>
        <pc:sldMkLst>
          <pc:docMk/>
          <pc:sldMk cId="997288860" sldId="280"/>
        </pc:sldMkLst>
      </pc:sldChg>
      <pc:sldChg chg="modTransition">
        <pc:chgData name="bhargav davda" userId="517987aad561600d" providerId="LiveId" clId="{66583001-5E1C-4AD5-90CA-1BAAB7135C53}" dt="2023-11-04T08:41:26.717" v="838"/>
        <pc:sldMkLst>
          <pc:docMk/>
          <pc:sldMk cId="3888218145" sldId="281"/>
        </pc:sldMkLst>
      </pc:sldChg>
      <pc:sldChg chg="modTransition">
        <pc:chgData name="bhargav davda" userId="517987aad561600d" providerId="LiveId" clId="{66583001-5E1C-4AD5-90CA-1BAAB7135C53}" dt="2023-11-04T08:41:26.717" v="838"/>
        <pc:sldMkLst>
          <pc:docMk/>
          <pc:sldMk cId="1279210241" sldId="282"/>
        </pc:sldMkLst>
      </pc:sldChg>
      <pc:sldChg chg="modTransition">
        <pc:chgData name="bhargav davda" userId="517987aad561600d" providerId="LiveId" clId="{66583001-5E1C-4AD5-90CA-1BAAB7135C53}" dt="2023-11-04T08:41:26.717" v="838"/>
        <pc:sldMkLst>
          <pc:docMk/>
          <pc:sldMk cId="2697750904" sldId="283"/>
        </pc:sldMkLst>
      </pc:sldChg>
      <pc:sldChg chg="modTransition">
        <pc:chgData name="bhargav davda" userId="517987aad561600d" providerId="LiveId" clId="{66583001-5E1C-4AD5-90CA-1BAAB7135C53}" dt="2023-11-04T08:41:26.717" v="838"/>
        <pc:sldMkLst>
          <pc:docMk/>
          <pc:sldMk cId="1375103086" sldId="286"/>
        </pc:sldMkLst>
      </pc:sldChg>
      <pc:sldChg chg="modTransition">
        <pc:chgData name="bhargav davda" userId="517987aad561600d" providerId="LiveId" clId="{66583001-5E1C-4AD5-90CA-1BAAB7135C53}" dt="2023-11-04T08:41:26.717" v="838"/>
        <pc:sldMkLst>
          <pc:docMk/>
          <pc:sldMk cId="4209873143" sldId="288"/>
        </pc:sldMkLst>
      </pc:sldChg>
      <pc:sldChg chg="modTransition">
        <pc:chgData name="bhargav davda" userId="517987aad561600d" providerId="LiveId" clId="{66583001-5E1C-4AD5-90CA-1BAAB7135C53}" dt="2023-11-04T08:41:26.717" v="838"/>
        <pc:sldMkLst>
          <pc:docMk/>
          <pc:sldMk cId="1934233767" sldId="289"/>
        </pc:sldMkLst>
      </pc:sldChg>
      <pc:sldChg chg="modTransition">
        <pc:chgData name="bhargav davda" userId="517987aad561600d" providerId="LiveId" clId="{66583001-5E1C-4AD5-90CA-1BAAB7135C53}" dt="2023-11-04T08:41:26.717" v="838"/>
        <pc:sldMkLst>
          <pc:docMk/>
          <pc:sldMk cId="1281602611" sldId="290"/>
        </pc:sldMkLst>
      </pc:sldChg>
      <pc:sldChg chg="modTransition">
        <pc:chgData name="bhargav davda" userId="517987aad561600d" providerId="LiveId" clId="{66583001-5E1C-4AD5-90CA-1BAAB7135C53}" dt="2023-11-04T08:41:26.717" v="838"/>
        <pc:sldMkLst>
          <pc:docMk/>
          <pc:sldMk cId="2724964399" sldId="291"/>
        </pc:sldMkLst>
      </pc:sldChg>
      <pc:sldChg chg="modTransition">
        <pc:chgData name="bhargav davda" userId="517987aad561600d" providerId="LiveId" clId="{66583001-5E1C-4AD5-90CA-1BAAB7135C53}" dt="2023-11-04T08:41:26.717" v="838"/>
        <pc:sldMkLst>
          <pc:docMk/>
          <pc:sldMk cId="1558573768" sldId="295"/>
        </pc:sldMkLst>
      </pc:sldChg>
      <pc:sldChg chg="modTransition">
        <pc:chgData name="bhargav davda" userId="517987aad561600d" providerId="LiveId" clId="{66583001-5E1C-4AD5-90CA-1BAAB7135C53}" dt="2023-11-04T08:41:26.717" v="838"/>
        <pc:sldMkLst>
          <pc:docMk/>
          <pc:sldMk cId="3625911163" sldId="296"/>
        </pc:sldMkLst>
      </pc:sldChg>
      <pc:sldChg chg="ord modTransition">
        <pc:chgData name="bhargav davda" userId="517987aad561600d" providerId="LiveId" clId="{66583001-5E1C-4AD5-90CA-1BAAB7135C53}" dt="2023-11-04T08:41:26.717" v="838"/>
        <pc:sldMkLst>
          <pc:docMk/>
          <pc:sldMk cId="3902733065" sldId="297"/>
        </pc:sldMkLst>
      </pc:sldChg>
      <pc:sldChg chg="modTransition">
        <pc:chgData name="bhargav davda" userId="517987aad561600d" providerId="LiveId" clId="{66583001-5E1C-4AD5-90CA-1BAAB7135C53}" dt="2023-11-04T08:41:26.717" v="838"/>
        <pc:sldMkLst>
          <pc:docMk/>
          <pc:sldMk cId="2500807491" sldId="299"/>
        </pc:sldMkLst>
      </pc:sldChg>
      <pc:sldChg chg="modTransition">
        <pc:chgData name="bhargav davda" userId="517987aad561600d" providerId="LiveId" clId="{66583001-5E1C-4AD5-90CA-1BAAB7135C53}" dt="2023-11-04T08:41:26.717" v="838"/>
        <pc:sldMkLst>
          <pc:docMk/>
          <pc:sldMk cId="1019577885" sldId="302"/>
        </pc:sldMkLst>
      </pc:sldChg>
      <pc:sldChg chg="addSp delSp modSp mod ord modTransition">
        <pc:chgData name="bhargav davda" userId="517987aad561600d" providerId="LiveId" clId="{66583001-5E1C-4AD5-90CA-1BAAB7135C53}" dt="2023-11-04T08:41:26.717" v="838"/>
        <pc:sldMkLst>
          <pc:docMk/>
          <pc:sldMk cId="3106183031" sldId="303"/>
        </pc:sldMkLst>
        <pc:spChg chg="del">
          <ac:chgData name="bhargav davda" userId="517987aad561600d" providerId="LiveId" clId="{66583001-5E1C-4AD5-90CA-1BAAB7135C53}" dt="2023-11-04T08:36:40.194" v="740" actId="478"/>
          <ac:spMkLst>
            <pc:docMk/>
            <pc:sldMk cId="3106183031" sldId="303"/>
            <ac:spMk id="3" creationId="{0A12FFB9-CDF9-45A2-B63C-A72FA1DFB829}"/>
          </ac:spMkLst>
        </pc:spChg>
        <pc:spChg chg="add mod">
          <ac:chgData name="bhargav davda" userId="517987aad561600d" providerId="LiveId" clId="{66583001-5E1C-4AD5-90CA-1BAAB7135C53}" dt="2023-11-04T08:40:43.187" v="834" actId="1076"/>
          <ac:spMkLst>
            <pc:docMk/>
            <pc:sldMk cId="3106183031" sldId="303"/>
            <ac:spMk id="4" creationId="{6C311D71-560A-5196-CD92-FEB5019FC07E}"/>
          </ac:spMkLst>
        </pc:spChg>
        <pc:spChg chg="mod">
          <ac:chgData name="bhargav davda" userId="517987aad561600d" providerId="LiveId" clId="{66583001-5E1C-4AD5-90CA-1BAAB7135C53}" dt="2023-11-04T08:40:51.509" v="835" actId="1076"/>
          <ac:spMkLst>
            <pc:docMk/>
            <pc:sldMk cId="3106183031" sldId="303"/>
            <ac:spMk id="10" creationId="{843564FF-3D8E-4EAB-AA10-A58B3E074A5F}"/>
          </ac:spMkLst>
        </pc:spChg>
        <pc:spChg chg="del">
          <ac:chgData name="bhargav davda" userId="517987aad561600d" providerId="LiveId" clId="{66583001-5E1C-4AD5-90CA-1BAAB7135C53}" dt="2023-11-04T08:37:21.416" v="784" actId="478"/>
          <ac:spMkLst>
            <pc:docMk/>
            <pc:sldMk cId="3106183031" sldId="303"/>
            <ac:spMk id="14" creationId="{5D6C36AD-5DD8-4B09-9DE6-999CCD009305}"/>
          </ac:spMkLst>
        </pc:spChg>
        <pc:spChg chg="del">
          <ac:chgData name="bhargav davda" userId="517987aad561600d" providerId="LiveId" clId="{66583001-5E1C-4AD5-90CA-1BAAB7135C53}" dt="2023-11-04T08:37:21.416" v="784" actId="478"/>
          <ac:spMkLst>
            <pc:docMk/>
            <pc:sldMk cId="3106183031" sldId="303"/>
            <ac:spMk id="18" creationId="{72F0D6B3-54CD-41C1-B29B-270EBF4F0A7D}"/>
          </ac:spMkLst>
        </pc:spChg>
        <pc:spChg chg="del">
          <ac:chgData name="bhargav davda" userId="517987aad561600d" providerId="LiveId" clId="{66583001-5E1C-4AD5-90CA-1BAAB7135C53}" dt="2023-11-04T08:37:21.416" v="784" actId="478"/>
          <ac:spMkLst>
            <pc:docMk/>
            <pc:sldMk cId="3106183031" sldId="303"/>
            <ac:spMk id="24" creationId="{C94DB5D6-449D-4217-B859-9EC12B721937}"/>
          </ac:spMkLst>
        </pc:spChg>
        <pc:spChg chg="del">
          <ac:chgData name="bhargav davda" userId="517987aad561600d" providerId="LiveId" clId="{66583001-5E1C-4AD5-90CA-1BAAB7135C53}" dt="2023-11-04T08:37:21.416" v="784" actId="478"/>
          <ac:spMkLst>
            <pc:docMk/>
            <pc:sldMk cId="3106183031" sldId="303"/>
            <ac:spMk id="25" creationId="{049AF25E-52B0-47C1-9178-197D2F255DC2}"/>
          </ac:spMkLst>
        </pc:spChg>
        <pc:spChg chg="del">
          <ac:chgData name="bhargav davda" userId="517987aad561600d" providerId="LiveId" clId="{66583001-5E1C-4AD5-90CA-1BAAB7135C53}" dt="2023-11-04T08:37:21.416" v="784" actId="478"/>
          <ac:spMkLst>
            <pc:docMk/>
            <pc:sldMk cId="3106183031" sldId="303"/>
            <ac:spMk id="26" creationId="{77584FD9-132E-4866-A3F0-7B334F6F3A89}"/>
          </ac:spMkLst>
        </pc:spChg>
        <pc:grpChg chg="del">
          <ac:chgData name="bhargav davda" userId="517987aad561600d" providerId="LiveId" clId="{66583001-5E1C-4AD5-90CA-1BAAB7135C53}" dt="2023-11-04T08:37:21.416" v="784" actId="478"/>
          <ac:grpSpMkLst>
            <pc:docMk/>
            <pc:sldMk cId="3106183031" sldId="303"/>
            <ac:grpSpMk id="11" creationId="{6055B2A0-4DA8-46B9-A46F-9FB1462D9C25}"/>
          </ac:grpSpMkLst>
        </pc:grpChg>
        <pc:grpChg chg="del">
          <ac:chgData name="bhargav davda" userId="517987aad561600d" providerId="LiveId" clId="{66583001-5E1C-4AD5-90CA-1BAAB7135C53}" dt="2023-11-04T08:37:21.416" v="784" actId="478"/>
          <ac:grpSpMkLst>
            <pc:docMk/>
            <pc:sldMk cId="3106183031" sldId="303"/>
            <ac:grpSpMk id="15" creationId="{0FCAD0A3-4784-4E7D-A297-28B795F94247}"/>
          </ac:grpSpMkLst>
        </pc:grpChg>
        <pc:picChg chg="add mod">
          <ac:chgData name="bhargav davda" userId="517987aad561600d" providerId="LiveId" clId="{66583001-5E1C-4AD5-90CA-1BAAB7135C53}" dt="2023-11-04T08:37:43.595" v="789" actId="1076"/>
          <ac:picMkLst>
            <pc:docMk/>
            <pc:sldMk cId="3106183031" sldId="303"/>
            <ac:picMk id="2" creationId="{8FE3125E-F0A4-C0BC-D340-EC7C0AAC2D2C}"/>
          </ac:picMkLst>
        </pc:picChg>
      </pc:sldChg>
      <pc:sldChg chg="modTransition">
        <pc:chgData name="bhargav davda" userId="517987aad561600d" providerId="LiveId" clId="{66583001-5E1C-4AD5-90CA-1BAAB7135C53}" dt="2023-11-04T08:41:26.717" v="838"/>
        <pc:sldMkLst>
          <pc:docMk/>
          <pc:sldMk cId="2453721815" sldId="304"/>
        </pc:sldMkLst>
      </pc:sldChg>
      <pc:sldChg chg="ord modTransition">
        <pc:chgData name="bhargav davda" userId="517987aad561600d" providerId="LiveId" clId="{66583001-5E1C-4AD5-90CA-1BAAB7135C53}" dt="2023-11-04T08:41:26.717" v="838"/>
        <pc:sldMkLst>
          <pc:docMk/>
          <pc:sldMk cId="4280904109" sldId="305"/>
        </pc:sldMkLst>
      </pc:sldChg>
      <pc:sldChg chg="modTransition">
        <pc:chgData name="bhargav davda" userId="517987aad561600d" providerId="LiveId" clId="{66583001-5E1C-4AD5-90CA-1BAAB7135C53}" dt="2023-11-04T08:41:26.717" v="838"/>
        <pc:sldMkLst>
          <pc:docMk/>
          <pc:sldMk cId="2064855486" sldId="306"/>
        </pc:sldMkLst>
      </pc:sldChg>
      <pc:sldChg chg="modTransition">
        <pc:chgData name="bhargav davda" userId="517987aad561600d" providerId="LiveId" clId="{66583001-5E1C-4AD5-90CA-1BAAB7135C53}" dt="2023-11-04T08:41:26.717" v="838"/>
        <pc:sldMkLst>
          <pc:docMk/>
          <pc:sldMk cId="309435097" sldId="307"/>
        </pc:sldMkLst>
      </pc:sldChg>
      <pc:sldChg chg="modTransition">
        <pc:chgData name="bhargav davda" userId="517987aad561600d" providerId="LiveId" clId="{66583001-5E1C-4AD5-90CA-1BAAB7135C53}" dt="2023-11-04T08:41:26.717" v="838"/>
        <pc:sldMkLst>
          <pc:docMk/>
          <pc:sldMk cId="3986617740" sldId="308"/>
        </pc:sldMkLst>
      </pc:sldChg>
      <pc:sldChg chg="modTransition">
        <pc:chgData name="bhargav davda" userId="517987aad561600d" providerId="LiveId" clId="{66583001-5E1C-4AD5-90CA-1BAAB7135C53}" dt="2023-11-04T08:41:26.717" v="838"/>
        <pc:sldMkLst>
          <pc:docMk/>
          <pc:sldMk cId="1205577791" sldId="309"/>
        </pc:sldMkLst>
      </pc:sldChg>
      <pc:sldChg chg="delSp modSp mod ord modTransition">
        <pc:chgData name="bhargav davda" userId="517987aad561600d" providerId="LiveId" clId="{66583001-5E1C-4AD5-90CA-1BAAB7135C53}" dt="2023-11-04T08:41:26.717" v="838"/>
        <pc:sldMkLst>
          <pc:docMk/>
          <pc:sldMk cId="3573101905" sldId="310"/>
        </pc:sldMkLst>
        <pc:spChg chg="mod">
          <ac:chgData name="bhargav davda" userId="517987aad561600d" providerId="LiveId" clId="{66583001-5E1C-4AD5-90CA-1BAAB7135C53}" dt="2023-11-04T08:33:46.657" v="704" actId="6549"/>
          <ac:spMkLst>
            <pc:docMk/>
            <pc:sldMk cId="3573101905" sldId="310"/>
            <ac:spMk id="2" creationId="{206381AD-4C2B-4745-99B1-0BBCE6131A71}"/>
          </ac:spMkLst>
        </pc:spChg>
        <pc:spChg chg="mod">
          <ac:chgData name="bhargav davda" userId="517987aad561600d" providerId="LiveId" clId="{66583001-5E1C-4AD5-90CA-1BAAB7135C53}" dt="2023-11-04T08:34:19.658" v="712" actId="1076"/>
          <ac:spMkLst>
            <pc:docMk/>
            <pc:sldMk cId="3573101905" sldId="310"/>
            <ac:spMk id="37" creationId="{283DF4ED-BF48-4DC5-A39D-191989045D61}"/>
          </ac:spMkLst>
        </pc:spChg>
        <pc:spChg chg="mod">
          <ac:chgData name="bhargav davda" userId="517987aad561600d" providerId="LiveId" clId="{66583001-5E1C-4AD5-90CA-1BAAB7135C53}" dt="2023-11-04T08:34:19.658" v="712" actId="1076"/>
          <ac:spMkLst>
            <pc:docMk/>
            <pc:sldMk cId="3573101905" sldId="310"/>
            <ac:spMk id="39" creationId="{34B91B6E-4C22-41B7-B82F-86493F600CD8}"/>
          </ac:spMkLst>
        </pc:spChg>
        <pc:spChg chg="mod">
          <ac:chgData name="bhargav davda" userId="517987aad561600d" providerId="LiveId" clId="{66583001-5E1C-4AD5-90CA-1BAAB7135C53}" dt="2023-11-04T08:34:19.658" v="712" actId="1076"/>
          <ac:spMkLst>
            <pc:docMk/>
            <pc:sldMk cId="3573101905" sldId="310"/>
            <ac:spMk id="40" creationId="{95ACDB3C-485C-4A49-A403-B2C7BCCB8E82}"/>
          </ac:spMkLst>
        </pc:spChg>
        <pc:spChg chg="mod">
          <ac:chgData name="bhargav davda" userId="517987aad561600d" providerId="LiveId" clId="{66583001-5E1C-4AD5-90CA-1BAAB7135C53}" dt="2023-11-04T08:34:19.658" v="712" actId="1076"/>
          <ac:spMkLst>
            <pc:docMk/>
            <pc:sldMk cId="3573101905" sldId="310"/>
            <ac:spMk id="41" creationId="{A086AA28-1351-434B-B613-022A314CF011}"/>
          </ac:spMkLst>
        </pc:spChg>
        <pc:spChg chg="mod">
          <ac:chgData name="bhargav davda" userId="517987aad561600d" providerId="LiveId" clId="{66583001-5E1C-4AD5-90CA-1BAAB7135C53}" dt="2023-11-04T08:34:19.658" v="712" actId="1076"/>
          <ac:spMkLst>
            <pc:docMk/>
            <pc:sldMk cId="3573101905" sldId="310"/>
            <ac:spMk id="42" creationId="{45A90EA7-31D5-42DD-A65D-CF9D7210BE2A}"/>
          </ac:spMkLst>
        </pc:spChg>
        <pc:spChg chg="del">
          <ac:chgData name="bhargav davda" userId="517987aad561600d" providerId="LiveId" clId="{66583001-5E1C-4AD5-90CA-1BAAB7135C53}" dt="2023-11-04T08:33:42.955" v="703" actId="478"/>
          <ac:spMkLst>
            <pc:docMk/>
            <pc:sldMk cId="3573101905" sldId="310"/>
            <ac:spMk id="57" creationId="{F14495AD-4B29-4E92-BB1A-A86E6CB64B58}"/>
          </ac:spMkLst>
        </pc:spChg>
        <pc:spChg chg="del">
          <ac:chgData name="bhargav davda" userId="517987aad561600d" providerId="LiveId" clId="{66583001-5E1C-4AD5-90CA-1BAAB7135C53}" dt="2023-11-04T08:33:53.107" v="705" actId="478"/>
          <ac:spMkLst>
            <pc:docMk/>
            <pc:sldMk cId="3573101905" sldId="310"/>
            <ac:spMk id="58" creationId="{5B88D10D-3796-4AA4-A345-7F532377C2DF}"/>
          </ac:spMkLst>
        </pc:spChg>
        <pc:spChg chg="del">
          <ac:chgData name="bhargav davda" userId="517987aad561600d" providerId="LiveId" clId="{66583001-5E1C-4AD5-90CA-1BAAB7135C53}" dt="2023-11-04T08:33:53.107" v="705" actId="478"/>
          <ac:spMkLst>
            <pc:docMk/>
            <pc:sldMk cId="3573101905" sldId="310"/>
            <ac:spMk id="59" creationId="{A28E3194-230B-491E-B061-43AA12FEB67E}"/>
          </ac:spMkLst>
        </pc:spChg>
        <pc:spChg chg="del">
          <ac:chgData name="bhargav davda" userId="517987aad561600d" providerId="LiveId" clId="{66583001-5E1C-4AD5-90CA-1BAAB7135C53}" dt="2023-11-04T08:33:53.107" v="705" actId="478"/>
          <ac:spMkLst>
            <pc:docMk/>
            <pc:sldMk cId="3573101905" sldId="310"/>
            <ac:spMk id="60" creationId="{68BB95C5-4290-4686-98E8-B1BF9DF1C031}"/>
          </ac:spMkLst>
        </pc:spChg>
        <pc:spChg chg="del mod">
          <ac:chgData name="bhargav davda" userId="517987aad561600d" providerId="LiveId" clId="{66583001-5E1C-4AD5-90CA-1BAAB7135C53}" dt="2023-11-04T08:33:59.994" v="709"/>
          <ac:spMkLst>
            <pc:docMk/>
            <pc:sldMk cId="3573101905" sldId="310"/>
            <ac:spMk id="61" creationId="{9906DB52-A187-4795-A692-06E019E279F0}"/>
          </ac:spMkLst>
        </pc:spChg>
        <pc:spChg chg="del">
          <ac:chgData name="bhargav davda" userId="517987aad561600d" providerId="LiveId" clId="{66583001-5E1C-4AD5-90CA-1BAAB7135C53}" dt="2023-11-04T08:33:56.274" v="706" actId="478"/>
          <ac:spMkLst>
            <pc:docMk/>
            <pc:sldMk cId="3573101905" sldId="310"/>
            <ac:spMk id="62" creationId="{E7E49C7A-EA33-4B42-A068-43986AFE7B7F}"/>
          </ac:spMkLst>
        </pc:spChg>
        <pc:grpChg chg="mod">
          <ac:chgData name="bhargav davda" userId="517987aad561600d" providerId="LiveId" clId="{66583001-5E1C-4AD5-90CA-1BAAB7135C53}" dt="2023-11-04T08:34:19.658" v="712" actId="1076"/>
          <ac:grpSpMkLst>
            <pc:docMk/>
            <pc:sldMk cId="3573101905" sldId="310"/>
            <ac:grpSpMk id="25" creationId="{F71D36A9-BCC1-4D3D-BDE3-259ABDE19705}"/>
          </ac:grpSpMkLst>
        </pc:grpChg>
        <pc:grpChg chg="mod">
          <ac:chgData name="bhargav davda" userId="517987aad561600d" providerId="LiveId" clId="{66583001-5E1C-4AD5-90CA-1BAAB7135C53}" dt="2023-11-04T08:34:19.658" v="712" actId="1076"/>
          <ac:grpSpMkLst>
            <pc:docMk/>
            <pc:sldMk cId="3573101905" sldId="310"/>
            <ac:grpSpMk id="46" creationId="{55315436-062B-4F96-9180-D2DEC2CA77ED}"/>
          </ac:grpSpMkLst>
        </pc:grpChg>
        <pc:grpChg chg="mod">
          <ac:chgData name="bhargav davda" userId="517987aad561600d" providerId="LiveId" clId="{66583001-5E1C-4AD5-90CA-1BAAB7135C53}" dt="2023-11-04T08:34:19.658" v="712" actId="1076"/>
          <ac:grpSpMkLst>
            <pc:docMk/>
            <pc:sldMk cId="3573101905" sldId="310"/>
            <ac:grpSpMk id="47" creationId="{50C8CE73-AF31-48C8-8C90-8AE275C69706}"/>
          </ac:grpSpMkLst>
        </pc:grpChg>
        <pc:grpChg chg="mod">
          <ac:chgData name="bhargav davda" userId="517987aad561600d" providerId="LiveId" clId="{66583001-5E1C-4AD5-90CA-1BAAB7135C53}" dt="2023-11-04T08:34:19.658" v="712" actId="1076"/>
          <ac:grpSpMkLst>
            <pc:docMk/>
            <pc:sldMk cId="3573101905" sldId="310"/>
            <ac:grpSpMk id="51" creationId="{C574B0E9-2921-41AD-AA2F-602BCC4DBFEE}"/>
          </ac:grpSpMkLst>
        </pc:grpChg>
        <pc:picChg chg="mod">
          <ac:chgData name="bhargav davda" userId="517987aad561600d" providerId="LiveId" clId="{66583001-5E1C-4AD5-90CA-1BAAB7135C53}" dt="2023-11-04T08:34:19.658" v="712" actId="1076"/>
          <ac:picMkLst>
            <pc:docMk/>
            <pc:sldMk cId="3573101905" sldId="310"/>
            <ac:picMk id="38" creationId="{867F6C60-BC6A-461E-AAAE-A0AB6D48F93C}"/>
          </ac:picMkLst>
        </pc:picChg>
      </pc:sldChg>
      <pc:sldChg chg="modTransition">
        <pc:chgData name="bhargav davda" userId="517987aad561600d" providerId="LiveId" clId="{66583001-5E1C-4AD5-90CA-1BAAB7135C53}" dt="2023-11-04T08:41:26.717" v="838"/>
        <pc:sldMkLst>
          <pc:docMk/>
          <pc:sldMk cId="255941704" sldId="311"/>
        </pc:sldMkLst>
      </pc:sldChg>
      <pc:sldChg chg="modTransition">
        <pc:chgData name="bhargav davda" userId="517987aad561600d" providerId="LiveId" clId="{66583001-5E1C-4AD5-90CA-1BAAB7135C53}" dt="2023-11-04T08:41:26.717" v="838"/>
        <pc:sldMkLst>
          <pc:docMk/>
          <pc:sldMk cId="1760745716" sldId="313"/>
        </pc:sldMkLst>
      </pc:sldChg>
      <pc:sldChg chg="modTransition">
        <pc:chgData name="bhargav davda" userId="517987aad561600d" providerId="LiveId" clId="{66583001-5E1C-4AD5-90CA-1BAAB7135C53}" dt="2023-11-04T08:41:26.717" v="838"/>
        <pc:sldMkLst>
          <pc:docMk/>
          <pc:sldMk cId="244369924" sldId="314"/>
        </pc:sldMkLst>
      </pc:sldChg>
      <pc:sldChg chg="modTransition">
        <pc:chgData name="bhargav davda" userId="517987aad561600d" providerId="LiveId" clId="{66583001-5E1C-4AD5-90CA-1BAAB7135C53}" dt="2023-11-04T08:41:26.717" v="838"/>
        <pc:sldMkLst>
          <pc:docMk/>
          <pc:sldMk cId="1062482299" sldId="315"/>
        </pc:sldMkLst>
      </pc:sldChg>
      <pc:sldChg chg="modTransition">
        <pc:chgData name="bhargav davda" userId="517987aad561600d" providerId="LiveId" clId="{66583001-5E1C-4AD5-90CA-1BAAB7135C53}" dt="2023-11-04T08:41:26.717" v="838"/>
        <pc:sldMkLst>
          <pc:docMk/>
          <pc:sldMk cId="2929393460" sldId="317"/>
        </pc:sldMkLst>
      </pc:sldChg>
      <pc:sldChg chg="modTransition">
        <pc:chgData name="bhargav davda" userId="517987aad561600d" providerId="LiveId" clId="{66583001-5E1C-4AD5-90CA-1BAAB7135C53}" dt="2023-11-04T08:41:26.717" v="838"/>
        <pc:sldMkLst>
          <pc:docMk/>
          <pc:sldMk cId="2459401706" sldId="318"/>
        </pc:sldMkLst>
      </pc:sldChg>
      <pc:sldChg chg="modTransition">
        <pc:chgData name="bhargav davda" userId="517987aad561600d" providerId="LiveId" clId="{66583001-5E1C-4AD5-90CA-1BAAB7135C53}" dt="2023-11-04T08:41:26.717" v="838"/>
        <pc:sldMkLst>
          <pc:docMk/>
          <pc:sldMk cId="3594899324" sldId="319"/>
        </pc:sldMkLst>
      </pc:sldChg>
      <pc:sldChg chg="modTransition">
        <pc:chgData name="bhargav davda" userId="517987aad561600d" providerId="LiveId" clId="{66583001-5E1C-4AD5-90CA-1BAAB7135C53}" dt="2023-11-04T08:41:26.717" v="838"/>
        <pc:sldMkLst>
          <pc:docMk/>
          <pc:sldMk cId="1618682486" sldId="320"/>
        </pc:sldMkLst>
      </pc:sldChg>
      <pc:sldChg chg="modTransition">
        <pc:chgData name="bhargav davda" userId="517987aad561600d" providerId="LiveId" clId="{66583001-5E1C-4AD5-90CA-1BAAB7135C53}" dt="2023-11-04T08:41:26.717" v="838"/>
        <pc:sldMkLst>
          <pc:docMk/>
          <pc:sldMk cId="2670560414" sldId="321"/>
        </pc:sldMkLst>
      </pc:sldChg>
      <pc:sldChg chg="modTransition">
        <pc:chgData name="bhargav davda" userId="517987aad561600d" providerId="LiveId" clId="{66583001-5E1C-4AD5-90CA-1BAAB7135C53}" dt="2023-11-04T08:41:26.717" v="838"/>
        <pc:sldMkLst>
          <pc:docMk/>
          <pc:sldMk cId="2961927801" sldId="355"/>
        </pc:sldMkLst>
      </pc:sldChg>
      <pc:sldChg chg="modTransition">
        <pc:chgData name="bhargav davda" userId="517987aad561600d" providerId="LiveId" clId="{66583001-5E1C-4AD5-90CA-1BAAB7135C53}" dt="2023-11-04T08:41:26.717" v="838"/>
        <pc:sldMkLst>
          <pc:docMk/>
          <pc:sldMk cId="1720738763" sldId="356"/>
        </pc:sldMkLst>
      </pc:sldChg>
      <pc:sldChg chg="modTransition">
        <pc:chgData name="bhargav davda" userId="517987aad561600d" providerId="LiveId" clId="{66583001-5E1C-4AD5-90CA-1BAAB7135C53}" dt="2023-11-04T08:41:26.717" v="838"/>
        <pc:sldMkLst>
          <pc:docMk/>
          <pc:sldMk cId="1300763913" sldId="357"/>
        </pc:sldMkLst>
      </pc:sldChg>
      <pc:sldChg chg="modTransition">
        <pc:chgData name="bhargav davda" userId="517987aad561600d" providerId="LiveId" clId="{66583001-5E1C-4AD5-90CA-1BAAB7135C53}" dt="2023-11-04T08:41:26.717" v="838"/>
        <pc:sldMkLst>
          <pc:docMk/>
          <pc:sldMk cId="1528456638" sldId="358"/>
        </pc:sldMkLst>
      </pc:sldChg>
      <pc:sldChg chg="modTransition">
        <pc:chgData name="bhargav davda" userId="517987aad561600d" providerId="LiveId" clId="{66583001-5E1C-4AD5-90CA-1BAAB7135C53}" dt="2023-11-04T08:41:26.717" v="838"/>
        <pc:sldMkLst>
          <pc:docMk/>
          <pc:sldMk cId="1203889932" sldId="361"/>
        </pc:sldMkLst>
      </pc:sldChg>
      <pc:sldChg chg="modTransition">
        <pc:chgData name="bhargav davda" userId="517987aad561600d" providerId="LiveId" clId="{66583001-5E1C-4AD5-90CA-1BAAB7135C53}" dt="2023-11-04T08:41:26.717" v="838"/>
        <pc:sldMkLst>
          <pc:docMk/>
          <pc:sldMk cId="3044535077" sldId="362"/>
        </pc:sldMkLst>
      </pc:sldChg>
      <pc:sldChg chg="modTransition">
        <pc:chgData name="bhargav davda" userId="517987aad561600d" providerId="LiveId" clId="{66583001-5E1C-4AD5-90CA-1BAAB7135C53}" dt="2023-11-04T08:41:26.717" v="838"/>
        <pc:sldMkLst>
          <pc:docMk/>
          <pc:sldMk cId="1053849560" sldId="366"/>
        </pc:sldMkLst>
      </pc:sldChg>
      <pc:sldChg chg="modTransition">
        <pc:chgData name="bhargav davda" userId="517987aad561600d" providerId="LiveId" clId="{66583001-5E1C-4AD5-90CA-1BAAB7135C53}" dt="2023-11-04T08:41:26.717" v="838"/>
        <pc:sldMkLst>
          <pc:docMk/>
          <pc:sldMk cId="25046673" sldId="367"/>
        </pc:sldMkLst>
      </pc:sldChg>
      <pc:sldChg chg="modTransition">
        <pc:chgData name="bhargav davda" userId="517987aad561600d" providerId="LiveId" clId="{66583001-5E1C-4AD5-90CA-1BAAB7135C53}" dt="2023-11-04T08:41:26.717" v="838"/>
        <pc:sldMkLst>
          <pc:docMk/>
          <pc:sldMk cId="25549013" sldId="368"/>
        </pc:sldMkLst>
      </pc:sldChg>
      <pc:sldChg chg="modTransition">
        <pc:chgData name="bhargav davda" userId="517987aad561600d" providerId="LiveId" clId="{66583001-5E1C-4AD5-90CA-1BAAB7135C53}" dt="2023-11-04T08:41:26.717" v="838"/>
        <pc:sldMkLst>
          <pc:docMk/>
          <pc:sldMk cId="1148787903" sldId="369"/>
        </pc:sldMkLst>
      </pc:sldChg>
      <pc:sldChg chg="modSp mod modTransition">
        <pc:chgData name="bhargav davda" userId="517987aad561600d" providerId="LiveId" clId="{66583001-5E1C-4AD5-90CA-1BAAB7135C53}" dt="2023-11-04T08:41:26.717" v="838"/>
        <pc:sldMkLst>
          <pc:docMk/>
          <pc:sldMk cId="3773653455" sldId="371"/>
        </pc:sldMkLst>
        <pc:spChg chg="mod">
          <ac:chgData name="bhargav davda" userId="517987aad561600d" providerId="LiveId" clId="{66583001-5E1C-4AD5-90CA-1BAAB7135C53}" dt="2023-11-04T07:57:11.677" v="7" actId="27636"/>
          <ac:spMkLst>
            <pc:docMk/>
            <pc:sldMk cId="3773653455" sldId="371"/>
            <ac:spMk id="2" creationId="{206381AD-4C2B-4745-99B1-0BBCE6131A71}"/>
          </ac:spMkLst>
        </pc:spChg>
      </pc:sldChg>
      <pc:sldChg chg="modSp mod modTransition">
        <pc:chgData name="bhargav davda" userId="517987aad561600d" providerId="LiveId" clId="{66583001-5E1C-4AD5-90CA-1BAAB7135C53}" dt="2023-11-04T08:41:26.717" v="838"/>
        <pc:sldMkLst>
          <pc:docMk/>
          <pc:sldMk cId="4045099225" sldId="372"/>
        </pc:sldMkLst>
        <pc:spChg chg="mod">
          <ac:chgData name="bhargav davda" userId="517987aad561600d" providerId="LiveId" clId="{66583001-5E1C-4AD5-90CA-1BAAB7135C53}" dt="2023-11-04T07:57:38.939" v="10" actId="207"/>
          <ac:spMkLst>
            <pc:docMk/>
            <pc:sldMk cId="4045099225" sldId="372"/>
            <ac:spMk id="2" creationId="{206381AD-4C2B-4745-99B1-0BBCE6131A71}"/>
          </ac:spMkLst>
        </pc:spChg>
      </pc:sldChg>
      <pc:sldChg chg="addSp delSp modSp mod modTransition">
        <pc:chgData name="bhargav davda" userId="517987aad561600d" providerId="LiveId" clId="{66583001-5E1C-4AD5-90CA-1BAAB7135C53}" dt="2023-11-04T08:41:26.717" v="838"/>
        <pc:sldMkLst>
          <pc:docMk/>
          <pc:sldMk cId="3740240070" sldId="373"/>
        </pc:sldMkLst>
        <pc:spChg chg="mod">
          <ac:chgData name="bhargav davda" userId="517987aad561600d" providerId="LiveId" clId="{66583001-5E1C-4AD5-90CA-1BAAB7135C53}" dt="2023-11-04T08:07:18.420" v="128" actId="1076"/>
          <ac:spMkLst>
            <pc:docMk/>
            <pc:sldMk cId="3740240070" sldId="373"/>
            <ac:spMk id="2" creationId="{206381AD-4C2B-4745-99B1-0BBCE6131A71}"/>
          </ac:spMkLst>
        </pc:spChg>
        <pc:spChg chg="add del mod">
          <ac:chgData name="bhargav davda" userId="517987aad561600d" providerId="LiveId" clId="{66583001-5E1C-4AD5-90CA-1BAAB7135C53}" dt="2023-11-04T08:07:07.571" v="121" actId="1076"/>
          <ac:spMkLst>
            <pc:docMk/>
            <pc:sldMk cId="3740240070" sldId="373"/>
            <ac:spMk id="5" creationId="{E37D53F3-A20D-460C-8A03-190C5DC01013}"/>
          </ac:spMkLst>
        </pc:spChg>
        <pc:spChg chg="add del">
          <ac:chgData name="bhargav davda" userId="517987aad561600d" providerId="LiveId" clId="{66583001-5E1C-4AD5-90CA-1BAAB7135C53}" dt="2023-11-04T08:06:30.399" v="115" actId="478"/>
          <ac:spMkLst>
            <pc:docMk/>
            <pc:sldMk cId="3740240070" sldId="373"/>
            <ac:spMk id="6" creationId="{4FA51718-1E48-48E8-BC0C-3785987BD8E2}"/>
          </ac:spMkLst>
        </pc:spChg>
        <pc:graphicFrameChg chg="add del mod">
          <ac:chgData name="bhargav davda" userId="517987aad561600d" providerId="LiveId" clId="{66583001-5E1C-4AD5-90CA-1BAAB7135C53}" dt="2023-11-04T08:06:31.117" v="116" actId="12084"/>
          <ac:graphicFrameMkLst>
            <pc:docMk/>
            <pc:sldMk cId="3740240070" sldId="373"/>
            <ac:graphicFrameMk id="3" creationId="{531E2396-8165-204C-A725-F353EE70DCC6}"/>
          </ac:graphicFrameMkLst>
        </pc:graphicFrameChg>
      </pc:sldChg>
      <pc:sldChg chg="addSp delSp modSp mod modTransition">
        <pc:chgData name="bhargav davda" userId="517987aad561600d" providerId="LiveId" clId="{66583001-5E1C-4AD5-90CA-1BAAB7135C53}" dt="2023-11-04T08:41:26.717" v="838"/>
        <pc:sldMkLst>
          <pc:docMk/>
          <pc:sldMk cId="1031090723" sldId="374"/>
        </pc:sldMkLst>
        <pc:spChg chg="mod">
          <ac:chgData name="bhargav davda" userId="517987aad561600d" providerId="LiveId" clId="{66583001-5E1C-4AD5-90CA-1BAAB7135C53}" dt="2023-11-04T08:15:22.645" v="372" actId="207"/>
          <ac:spMkLst>
            <pc:docMk/>
            <pc:sldMk cId="1031090723" sldId="374"/>
            <ac:spMk id="2" creationId="{206381AD-4C2B-4745-99B1-0BBCE6131A71}"/>
          </ac:spMkLst>
        </pc:spChg>
        <pc:spChg chg="del mod">
          <ac:chgData name="bhargav davda" userId="517987aad561600d" providerId="LiveId" clId="{66583001-5E1C-4AD5-90CA-1BAAB7135C53}" dt="2023-11-04T08:18:07.377" v="533" actId="12084"/>
          <ac:spMkLst>
            <pc:docMk/>
            <pc:sldMk cId="1031090723" sldId="374"/>
            <ac:spMk id="5" creationId="{E37D53F3-A20D-460C-8A03-190C5DC01013}"/>
          </ac:spMkLst>
        </pc:spChg>
        <pc:spChg chg="mod">
          <ac:chgData name="bhargav davda" userId="517987aad561600d" providerId="LiveId" clId="{66583001-5E1C-4AD5-90CA-1BAAB7135C53}" dt="2023-11-04T08:17:32.641" v="511" actId="1076"/>
          <ac:spMkLst>
            <pc:docMk/>
            <pc:sldMk cId="1031090723" sldId="374"/>
            <ac:spMk id="6" creationId="{4FA51718-1E48-48E8-BC0C-3785987BD8E2}"/>
          </ac:spMkLst>
        </pc:spChg>
        <pc:graphicFrameChg chg="add mod">
          <ac:chgData name="bhargav davda" userId="517987aad561600d" providerId="LiveId" clId="{66583001-5E1C-4AD5-90CA-1BAAB7135C53}" dt="2023-11-04T08:19:20.786" v="603" actId="5793"/>
          <ac:graphicFrameMkLst>
            <pc:docMk/>
            <pc:sldMk cId="1031090723" sldId="374"/>
            <ac:graphicFrameMk id="3" creationId="{25AFEE09-AA7E-D89C-0E72-5A3D1CDFB435}"/>
          </ac:graphicFrameMkLst>
        </pc:graphicFrameChg>
      </pc:sldChg>
      <pc:sldChg chg="del">
        <pc:chgData name="bhargav davda" userId="517987aad561600d" providerId="LiveId" clId="{66583001-5E1C-4AD5-90CA-1BAAB7135C53}" dt="2023-11-04T08:19:49.935" v="607" actId="2696"/>
        <pc:sldMkLst>
          <pc:docMk/>
          <pc:sldMk cId="2417565277" sldId="375"/>
        </pc:sldMkLst>
      </pc:sldChg>
      <pc:sldChg chg="modTransition">
        <pc:chgData name="bhargav davda" userId="517987aad561600d" providerId="LiveId" clId="{66583001-5E1C-4AD5-90CA-1BAAB7135C53}" dt="2023-11-04T08:41:26.717" v="838"/>
        <pc:sldMkLst>
          <pc:docMk/>
          <pc:sldMk cId="2926797852" sldId="376"/>
        </pc:sldMkLst>
      </pc:sldChg>
      <pc:sldChg chg="modTransition">
        <pc:chgData name="bhargav davda" userId="517987aad561600d" providerId="LiveId" clId="{66583001-5E1C-4AD5-90CA-1BAAB7135C53}" dt="2023-11-04T08:41:26.717" v="838"/>
        <pc:sldMkLst>
          <pc:docMk/>
          <pc:sldMk cId="4229642109" sldId="377"/>
        </pc:sldMkLst>
      </pc:sldChg>
      <pc:sldChg chg="modTransition">
        <pc:chgData name="bhargav davda" userId="517987aad561600d" providerId="LiveId" clId="{66583001-5E1C-4AD5-90CA-1BAAB7135C53}" dt="2023-11-04T08:41:26.717" v="838"/>
        <pc:sldMkLst>
          <pc:docMk/>
          <pc:sldMk cId="4032056503" sldId="378"/>
        </pc:sldMkLst>
      </pc:sldChg>
      <pc:sldChg chg="modTransition">
        <pc:chgData name="bhargav davda" userId="517987aad561600d" providerId="LiveId" clId="{66583001-5E1C-4AD5-90CA-1BAAB7135C53}" dt="2023-11-04T08:41:26.717" v="838"/>
        <pc:sldMkLst>
          <pc:docMk/>
          <pc:sldMk cId="3423835510" sldId="380"/>
        </pc:sldMkLst>
      </pc:sldChg>
      <pc:sldChg chg="modTransition">
        <pc:chgData name="bhargav davda" userId="517987aad561600d" providerId="LiveId" clId="{66583001-5E1C-4AD5-90CA-1BAAB7135C53}" dt="2023-11-04T08:41:26.717" v="838"/>
        <pc:sldMkLst>
          <pc:docMk/>
          <pc:sldMk cId="1929165434" sldId="381"/>
        </pc:sldMkLst>
      </pc:sldChg>
      <pc:sldChg chg="modTransition">
        <pc:chgData name="bhargav davda" userId="517987aad561600d" providerId="LiveId" clId="{66583001-5E1C-4AD5-90CA-1BAAB7135C53}" dt="2023-11-04T08:41:26.717" v="838"/>
        <pc:sldMkLst>
          <pc:docMk/>
          <pc:sldMk cId="269880786" sldId="382"/>
        </pc:sldMkLst>
      </pc:sldChg>
      <pc:sldChg chg="modTransition">
        <pc:chgData name="bhargav davda" userId="517987aad561600d" providerId="LiveId" clId="{66583001-5E1C-4AD5-90CA-1BAAB7135C53}" dt="2023-11-04T08:41:26.717" v="838"/>
        <pc:sldMkLst>
          <pc:docMk/>
          <pc:sldMk cId="1693356579" sldId="383"/>
        </pc:sldMkLst>
      </pc:sldChg>
      <pc:sldChg chg="modTransition">
        <pc:chgData name="bhargav davda" userId="517987aad561600d" providerId="LiveId" clId="{66583001-5E1C-4AD5-90CA-1BAAB7135C53}" dt="2023-11-04T08:41:26.717" v="838"/>
        <pc:sldMkLst>
          <pc:docMk/>
          <pc:sldMk cId="2511840337" sldId="384"/>
        </pc:sldMkLst>
      </pc:sldChg>
      <pc:sldChg chg="modTransition">
        <pc:chgData name="bhargav davda" userId="517987aad561600d" providerId="LiveId" clId="{66583001-5E1C-4AD5-90CA-1BAAB7135C53}" dt="2023-11-04T08:41:26.717" v="838"/>
        <pc:sldMkLst>
          <pc:docMk/>
          <pc:sldMk cId="2019632031" sldId="385"/>
        </pc:sldMkLst>
      </pc:sldChg>
      <pc:sldChg chg="modTransition">
        <pc:chgData name="bhargav davda" userId="517987aad561600d" providerId="LiveId" clId="{66583001-5E1C-4AD5-90CA-1BAAB7135C53}" dt="2023-11-04T08:41:26.717" v="838"/>
        <pc:sldMkLst>
          <pc:docMk/>
          <pc:sldMk cId="642101" sldId="386"/>
        </pc:sldMkLst>
      </pc:sldChg>
      <pc:sldChg chg="modTransition">
        <pc:chgData name="bhargav davda" userId="517987aad561600d" providerId="LiveId" clId="{66583001-5E1C-4AD5-90CA-1BAAB7135C53}" dt="2023-11-04T08:41:26.717" v="838"/>
        <pc:sldMkLst>
          <pc:docMk/>
          <pc:sldMk cId="3907475529" sldId="387"/>
        </pc:sldMkLst>
      </pc:sldChg>
      <pc:sldChg chg="modSp mod modTransition">
        <pc:chgData name="bhargav davda" userId="517987aad561600d" providerId="LiveId" clId="{66583001-5E1C-4AD5-90CA-1BAAB7135C53}" dt="2023-11-04T08:41:26.717" v="838"/>
        <pc:sldMkLst>
          <pc:docMk/>
          <pc:sldMk cId="2860098530" sldId="388"/>
        </pc:sldMkLst>
        <pc:spChg chg="mod">
          <ac:chgData name="bhargav davda" userId="517987aad561600d" providerId="LiveId" clId="{66583001-5E1C-4AD5-90CA-1BAAB7135C53}" dt="2023-11-04T07:57:31.482" v="9" actId="207"/>
          <ac:spMkLst>
            <pc:docMk/>
            <pc:sldMk cId="2860098530" sldId="388"/>
            <ac:spMk id="2" creationId="{249FB2FC-8AB3-5A72-738F-24E948B52765}"/>
          </ac:spMkLst>
        </pc:spChg>
        <pc:spChg chg="mod">
          <ac:chgData name="bhargav davda" userId="517987aad561600d" providerId="LiveId" clId="{66583001-5E1C-4AD5-90CA-1BAAB7135C53}" dt="2023-11-04T07:57:56.460" v="12" actId="255"/>
          <ac:spMkLst>
            <pc:docMk/>
            <pc:sldMk cId="2860098530" sldId="388"/>
            <ac:spMk id="3" creationId="{A6285613-FC13-F7BC-C3E2-504FD28344C5}"/>
          </ac:spMkLst>
        </pc:spChg>
      </pc:sldChg>
      <pc:sldChg chg="add del">
        <pc:chgData name="bhargav davda" userId="517987aad561600d" providerId="LiveId" clId="{66583001-5E1C-4AD5-90CA-1BAAB7135C53}" dt="2023-11-04T08:09:33.470" v="330" actId="2696"/>
        <pc:sldMkLst>
          <pc:docMk/>
          <pc:sldMk cId="1526219945" sldId="389"/>
        </pc:sldMkLst>
      </pc:sldChg>
      <pc:sldChg chg="addSp delSp modSp add mod modTransition">
        <pc:chgData name="bhargav davda" userId="517987aad561600d" providerId="LiveId" clId="{66583001-5E1C-4AD5-90CA-1BAAB7135C53}" dt="2023-11-04T08:41:26.717" v="838"/>
        <pc:sldMkLst>
          <pc:docMk/>
          <pc:sldMk cId="3018425996" sldId="390"/>
        </pc:sldMkLst>
        <pc:spChg chg="mod">
          <ac:chgData name="bhargav davda" userId="517987aad561600d" providerId="LiveId" clId="{66583001-5E1C-4AD5-90CA-1BAAB7135C53}" dt="2023-11-04T08:11:58.158" v="355" actId="207"/>
          <ac:spMkLst>
            <pc:docMk/>
            <pc:sldMk cId="3018425996" sldId="390"/>
            <ac:spMk id="2" creationId="{206381AD-4C2B-4745-99B1-0BBCE6131A71}"/>
          </ac:spMkLst>
        </pc:spChg>
        <pc:spChg chg="del mod">
          <ac:chgData name="bhargav davda" userId="517987aad561600d" providerId="LiveId" clId="{66583001-5E1C-4AD5-90CA-1BAAB7135C53}" dt="2023-11-04T08:05:03.116" v="101" actId="12084"/>
          <ac:spMkLst>
            <pc:docMk/>
            <pc:sldMk cId="3018425996" sldId="390"/>
            <ac:spMk id="5" creationId="{E37D53F3-A20D-460C-8A03-190C5DC01013}"/>
          </ac:spMkLst>
        </pc:spChg>
        <pc:graphicFrameChg chg="add mod">
          <ac:chgData name="bhargav davda" userId="517987aad561600d" providerId="LiveId" clId="{66583001-5E1C-4AD5-90CA-1BAAB7135C53}" dt="2023-11-04T08:12:06.232" v="358" actId="14100"/>
          <ac:graphicFrameMkLst>
            <pc:docMk/>
            <pc:sldMk cId="3018425996" sldId="390"/>
            <ac:graphicFrameMk id="3" creationId="{691FA882-DD45-EBA1-C2B1-CA9F7748F4DF}"/>
          </ac:graphicFrameMkLst>
        </pc:graphicFrameChg>
      </pc:sldChg>
      <pc:sldChg chg="addSp delSp modSp add mod modTransition modAnim">
        <pc:chgData name="bhargav davda" userId="517987aad561600d" providerId="LiveId" clId="{66583001-5E1C-4AD5-90CA-1BAAB7135C53}" dt="2023-11-04T08:41:26.717" v="838"/>
        <pc:sldMkLst>
          <pc:docMk/>
          <pc:sldMk cId="4179540755" sldId="391"/>
        </pc:sldMkLst>
        <pc:spChg chg="mod">
          <ac:chgData name="bhargav davda" userId="517987aad561600d" providerId="LiveId" clId="{66583001-5E1C-4AD5-90CA-1BAAB7135C53}" dt="2023-11-04T08:09:18.652" v="328" actId="207"/>
          <ac:spMkLst>
            <pc:docMk/>
            <pc:sldMk cId="4179540755" sldId="391"/>
            <ac:spMk id="2" creationId="{206381AD-4C2B-4745-99B1-0BBCE6131A71}"/>
          </ac:spMkLst>
        </pc:spChg>
        <pc:spChg chg="add del mod">
          <ac:chgData name="bhargav davda" userId="517987aad561600d" providerId="LiveId" clId="{66583001-5E1C-4AD5-90CA-1BAAB7135C53}" dt="2023-11-04T08:10:16.180" v="338" actId="12084"/>
          <ac:spMkLst>
            <pc:docMk/>
            <pc:sldMk cId="4179540755" sldId="391"/>
            <ac:spMk id="5" creationId="{E37D53F3-A20D-460C-8A03-190C5DC01013}"/>
          </ac:spMkLst>
        </pc:spChg>
        <pc:graphicFrameChg chg="add del mod">
          <ac:chgData name="bhargav davda" userId="517987aad561600d" providerId="LiveId" clId="{66583001-5E1C-4AD5-90CA-1BAAB7135C53}" dt="2023-11-04T08:10:05.297" v="337" actId="12084"/>
          <ac:graphicFrameMkLst>
            <pc:docMk/>
            <pc:sldMk cId="4179540755" sldId="391"/>
            <ac:graphicFrameMk id="3" creationId="{E66136D5-A6F2-1F9F-42C7-D8A433FABA21}"/>
          </ac:graphicFrameMkLst>
        </pc:graphicFrameChg>
        <pc:graphicFrameChg chg="add mod">
          <ac:chgData name="bhargav davda" userId="517987aad561600d" providerId="LiveId" clId="{66583001-5E1C-4AD5-90CA-1BAAB7135C53}" dt="2023-11-04T08:11:41.998" v="354" actId="14100"/>
          <ac:graphicFrameMkLst>
            <pc:docMk/>
            <pc:sldMk cId="4179540755" sldId="391"/>
            <ac:graphicFrameMk id="4" creationId="{3D980738-9CF9-7D78-22BE-AFB5B06D47A3}"/>
          </ac:graphicFrameMkLst>
        </pc:graphicFrameChg>
      </pc:sldChg>
      <pc:sldChg chg="addSp delSp modSp add mod modTransition modAnim">
        <pc:chgData name="bhargav davda" userId="517987aad561600d" providerId="LiveId" clId="{66583001-5E1C-4AD5-90CA-1BAAB7135C53}" dt="2023-11-04T08:41:26.717" v="838"/>
        <pc:sldMkLst>
          <pc:docMk/>
          <pc:sldMk cId="2144257375" sldId="392"/>
        </pc:sldMkLst>
        <pc:spChg chg="del mod">
          <ac:chgData name="bhargav davda" userId="517987aad561600d" providerId="LiveId" clId="{66583001-5E1C-4AD5-90CA-1BAAB7135C53}" dt="2023-11-04T08:11:09.632" v="347" actId="12084"/>
          <ac:spMkLst>
            <pc:docMk/>
            <pc:sldMk cId="2144257375" sldId="392"/>
            <ac:spMk id="5" creationId="{E37D53F3-A20D-460C-8A03-190C5DC01013}"/>
          </ac:spMkLst>
        </pc:spChg>
        <pc:graphicFrameChg chg="add mod">
          <ac:chgData name="bhargav davda" userId="517987aad561600d" providerId="LiveId" clId="{66583001-5E1C-4AD5-90CA-1BAAB7135C53}" dt="2023-11-04T08:11:20.288" v="350" actId="14100"/>
          <ac:graphicFrameMkLst>
            <pc:docMk/>
            <pc:sldMk cId="2144257375" sldId="392"/>
            <ac:graphicFrameMk id="3" creationId="{D83D126B-DA13-E4C8-BC51-414E174DFA42}"/>
          </ac:graphicFrameMkLst>
        </pc:graphicFrameChg>
      </pc:sldChg>
      <pc:sldChg chg="modSp add modTransition">
        <pc:chgData name="bhargav davda" userId="517987aad561600d" providerId="LiveId" clId="{66583001-5E1C-4AD5-90CA-1BAAB7135C53}" dt="2023-11-04T08:41:26.717" v="838"/>
        <pc:sldMkLst>
          <pc:docMk/>
          <pc:sldMk cId="2139193340" sldId="393"/>
        </pc:sldMkLst>
        <pc:graphicFrameChg chg="mod">
          <ac:chgData name="bhargav davda" userId="517987aad561600d" providerId="LiveId" clId="{66583001-5E1C-4AD5-90CA-1BAAB7135C53}" dt="2023-11-04T08:14:25.614" v="368" actId="115"/>
          <ac:graphicFrameMkLst>
            <pc:docMk/>
            <pc:sldMk cId="2139193340" sldId="393"/>
            <ac:graphicFrameMk id="3" creationId="{691FA882-DD45-EBA1-C2B1-CA9F7748F4DF}"/>
          </ac:graphicFrameMkLst>
        </pc:graphicFrameChg>
      </pc:sldChg>
      <pc:sldChg chg="modSp add mod ord modTransition">
        <pc:chgData name="bhargav davda" userId="517987aad561600d" providerId="LiveId" clId="{66583001-5E1C-4AD5-90CA-1BAAB7135C53}" dt="2023-11-04T08:41:26.717" v="838"/>
        <pc:sldMkLst>
          <pc:docMk/>
          <pc:sldMk cId="3247322793" sldId="394"/>
        </pc:sldMkLst>
        <pc:spChg chg="mod">
          <ac:chgData name="bhargav davda" userId="517987aad561600d" providerId="LiveId" clId="{66583001-5E1C-4AD5-90CA-1BAAB7135C53}" dt="2023-11-04T08:20:00.852" v="622" actId="20577"/>
          <ac:spMkLst>
            <pc:docMk/>
            <pc:sldMk cId="3247322793" sldId="394"/>
            <ac:spMk id="2" creationId="{FA963177-954A-F0AE-6018-5AC99D200B32}"/>
          </ac:spMkLst>
        </pc:spChg>
      </pc:sldChg>
      <pc:sldChg chg="addSp modSp add del ord">
        <pc:chgData name="bhargav davda" userId="517987aad561600d" providerId="LiveId" clId="{66583001-5E1C-4AD5-90CA-1BAAB7135C53}" dt="2023-11-04T08:34:38.462" v="717" actId="2696"/>
        <pc:sldMkLst>
          <pc:docMk/>
          <pc:sldMk cId="444957787" sldId="395"/>
        </pc:sldMkLst>
        <pc:picChg chg="add mod">
          <ac:chgData name="bhargav davda" userId="517987aad561600d" providerId="LiveId" clId="{66583001-5E1C-4AD5-90CA-1BAAB7135C53}" dt="2023-11-04T08:33:01.249" v="689"/>
          <ac:picMkLst>
            <pc:docMk/>
            <pc:sldMk cId="444957787" sldId="395"/>
            <ac:picMk id="3" creationId="{27DB4814-480B-9F7B-F9C7-925D463272D2}"/>
          </ac:picMkLst>
        </pc:picChg>
        <pc:picChg chg="add mod">
          <ac:chgData name="bhargav davda" userId="517987aad561600d" providerId="LiveId" clId="{66583001-5E1C-4AD5-90CA-1BAAB7135C53}" dt="2023-11-04T08:33:07.938" v="690"/>
          <ac:picMkLst>
            <pc:docMk/>
            <pc:sldMk cId="444957787" sldId="395"/>
            <ac:picMk id="5" creationId="{CDACEA6F-12EF-F33E-4433-1912DF20E372}"/>
          </ac:picMkLst>
        </pc:picChg>
      </pc:sldChg>
      <pc:sldChg chg="addSp delSp modSp new mod modTransition">
        <pc:chgData name="bhargav davda" userId="517987aad561600d" providerId="LiveId" clId="{66583001-5E1C-4AD5-90CA-1BAAB7135C53}" dt="2023-11-04T08:41:26.717" v="838"/>
        <pc:sldMkLst>
          <pc:docMk/>
          <pc:sldMk cId="1102664499" sldId="395"/>
        </pc:sldMkLst>
        <pc:spChg chg="add del">
          <ac:chgData name="bhargav davda" userId="517987aad561600d" providerId="LiveId" clId="{66583001-5E1C-4AD5-90CA-1BAAB7135C53}" dt="2023-11-04T08:36:20.483" v="736" actId="478"/>
          <ac:spMkLst>
            <pc:docMk/>
            <pc:sldMk cId="1102664499" sldId="395"/>
            <ac:spMk id="2" creationId="{C2EFA34E-BE57-D746-6EA3-1D974CE36DDC}"/>
          </ac:spMkLst>
        </pc:spChg>
        <pc:spChg chg="add del mod">
          <ac:chgData name="bhargav davda" userId="517987aad561600d" providerId="LiveId" clId="{66583001-5E1C-4AD5-90CA-1BAAB7135C53}" dt="2023-11-04T08:35:59.159" v="727" actId="478"/>
          <ac:spMkLst>
            <pc:docMk/>
            <pc:sldMk cId="1102664499" sldId="395"/>
            <ac:spMk id="5" creationId="{5212B7A2-C42B-414A-2522-93A634F7EC78}"/>
          </ac:spMkLst>
        </pc:spChg>
        <pc:picChg chg="add del mod">
          <ac:chgData name="bhargav davda" userId="517987aad561600d" providerId="LiveId" clId="{66583001-5E1C-4AD5-90CA-1BAAB7135C53}" dt="2023-11-04T08:36:01.274" v="731"/>
          <ac:picMkLst>
            <pc:docMk/>
            <pc:sldMk cId="1102664499" sldId="395"/>
            <ac:picMk id="3" creationId="{C9ACAE03-8A97-543E-D835-3CC3FB8B5012}"/>
          </ac:picMkLst>
        </pc:picChg>
        <pc:picChg chg="add mod">
          <ac:chgData name="bhargav davda" userId="517987aad561600d" providerId="LiveId" clId="{66583001-5E1C-4AD5-90CA-1BAAB7135C53}" dt="2023-11-04T08:36:17.928" v="735"/>
          <ac:picMkLst>
            <pc:docMk/>
            <pc:sldMk cId="1102664499" sldId="395"/>
            <ac:picMk id="6" creationId="{02417DAC-61E7-228A-7B3E-4FB0BABFEC03}"/>
          </ac:picMkLst>
        </pc:picChg>
      </pc:sldChg>
      <pc:sldChg chg="add del">
        <pc:chgData name="bhargav davda" userId="517987aad561600d" providerId="LiveId" clId="{66583001-5E1C-4AD5-90CA-1BAAB7135C53}" dt="2023-11-04T08:34:41.006" v="718" actId="2696"/>
        <pc:sldMkLst>
          <pc:docMk/>
          <pc:sldMk cId="1177169490" sldId="396"/>
        </pc:sldMkLst>
      </pc:sldChg>
      <pc:sldChg chg="addSp delSp modSp new mod modTransition">
        <pc:chgData name="bhargav davda" userId="517987aad561600d" providerId="LiveId" clId="{66583001-5E1C-4AD5-90CA-1BAAB7135C53}" dt="2023-11-04T08:41:26.717" v="838"/>
        <pc:sldMkLst>
          <pc:docMk/>
          <pc:sldMk cId="2239306065" sldId="396"/>
        </pc:sldMkLst>
        <pc:spChg chg="del">
          <ac:chgData name="bhargav davda" userId="517987aad561600d" providerId="LiveId" clId="{66583001-5E1C-4AD5-90CA-1BAAB7135C53}" dt="2023-11-04T08:36:14.685" v="734" actId="478"/>
          <ac:spMkLst>
            <pc:docMk/>
            <pc:sldMk cId="2239306065" sldId="396"/>
            <ac:spMk id="2" creationId="{09EF167F-362D-C576-C82F-480209E74884}"/>
          </ac:spMkLst>
        </pc:spChg>
        <pc:picChg chg="add mod">
          <ac:chgData name="bhargav davda" userId="517987aad561600d" providerId="LiveId" clId="{66583001-5E1C-4AD5-90CA-1BAAB7135C53}" dt="2023-11-04T08:36:11.401" v="733"/>
          <ac:picMkLst>
            <pc:docMk/>
            <pc:sldMk cId="2239306065" sldId="396"/>
            <ac:picMk id="3" creationId="{60F413A4-794D-E0A8-2E46-D1C0031C4FD3}"/>
          </ac:picMkLst>
        </pc:picChg>
      </pc:sldChg>
      <pc:sldMasterChg chg="delSldLayout">
        <pc:chgData name="bhargav davda" userId="517987aad561600d" providerId="LiveId" clId="{66583001-5E1C-4AD5-90CA-1BAAB7135C53}" dt="2023-11-04T08:34:41.006" v="718" actId="2696"/>
        <pc:sldMasterMkLst>
          <pc:docMk/>
          <pc:sldMasterMk cId="691698797" sldId="2147483651"/>
        </pc:sldMasterMkLst>
        <pc:sldLayoutChg chg="del">
          <pc:chgData name="bhargav davda" userId="517987aad561600d" providerId="LiveId" clId="{66583001-5E1C-4AD5-90CA-1BAAB7135C53}" dt="2023-11-04T08:34:41.006" v="718" actId="2696"/>
          <pc:sldLayoutMkLst>
            <pc:docMk/>
            <pc:sldMasterMk cId="691698797" sldId="2147483651"/>
            <pc:sldLayoutMk cId="1912377065" sldId="2147483762"/>
          </pc:sldLayoutMkLst>
        </pc:sldLayoutChg>
      </pc:sldMasterChg>
    </pc:docChg>
  </pc:docChgLst>
  <pc:docChgLst>
    <pc:chgData name="bhargav davda" userId="517987aad561600d" providerId="LiveId" clId="{EC3BF3DF-47AB-48AA-BDF6-F65C9A356F3F}"/>
    <pc:docChg chg="undo custSel delSld modSld">
      <pc:chgData name="bhargav davda" userId="517987aad561600d" providerId="LiveId" clId="{EC3BF3DF-47AB-48AA-BDF6-F65C9A356F3F}" dt="2023-11-04T08:48:44.005" v="38" actId="14100"/>
      <pc:docMkLst>
        <pc:docMk/>
      </pc:docMkLst>
      <pc:sldChg chg="del">
        <pc:chgData name="bhargav davda" userId="517987aad561600d" providerId="LiveId" clId="{EC3BF3DF-47AB-48AA-BDF6-F65C9A356F3F}" dt="2023-11-04T08:42:04.155" v="0" actId="47"/>
        <pc:sldMkLst>
          <pc:docMk/>
          <pc:sldMk cId="313758320" sldId="257"/>
        </pc:sldMkLst>
      </pc:sldChg>
      <pc:sldChg chg="del">
        <pc:chgData name="bhargav davda" userId="517987aad561600d" providerId="LiveId" clId="{EC3BF3DF-47AB-48AA-BDF6-F65C9A356F3F}" dt="2023-11-04T08:42:04.155" v="0" actId="47"/>
        <pc:sldMkLst>
          <pc:docMk/>
          <pc:sldMk cId="212682184" sldId="258"/>
        </pc:sldMkLst>
      </pc:sldChg>
      <pc:sldChg chg="del">
        <pc:chgData name="bhargav davda" userId="517987aad561600d" providerId="LiveId" clId="{EC3BF3DF-47AB-48AA-BDF6-F65C9A356F3F}" dt="2023-11-04T08:42:04.155" v="0" actId="47"/>
        <pc:sldMkLst>
          <pc:docMk/>
          <pc:sldMk cId="486176497" sldId="259"/>
        </pc:sldMkLst>
      </pc:sldChg>
      <pc:sldChg chg="del">
        <pc:chgData name="bhargav davda" userId="517987aad561600d" providerId="LiveId" clId="{EC3BF3DF-47AB-48AA-BDF6-F65C9A356F3F}" dt="2023-11-04T08:42:04.155" v="0" actId="47"/>
        <pc:sldMkLst>
          <pc:docMk/>
          <pc:sldMk cId="2205531804" sldId="262"/>
        </pc:sldMkLst>
      </pc:sldChg>
      <pc:sldChg chg="del">
        <pc:chgData name="bhargav davda" userId="517987aad561600d" providerId="LiveId" clId="{EC3BF3DF-47AB-48AA-BDF6-F65C9A356F3F}" dt="2023-11-04T08:42:04.155" v="0" actId="47"/>
        <pc:sldMkLst>
          <pc:docMk/>
          <pc:sldMk cId="2266384770" sldId="269"/>
        </pc:sldMkLst>
      </pc:sldChg>
      <pc:sldChg chg="modSp mod modAnim">
        <pc:chgData name="bhargav davda" userId="517987aad561600d" providerId="LiveId" clId="{EC3BF3DF-47AB-48AA-BDF6-F65C9A356F3F}" dt="2023-11-04T08:47:30.950" v="31"/>
        <pc:sldMkLst>
          <pc:docMk/>
          <pc:sldMk cId="1424195223" sldId="272"/>
        </pc:sldMkLst>
        <pc:spChg chg="mod">
          <ac:chgData name="bhargav davda" userId="517987aad561600d" providerId="LiveId" clId="{EC3BF3DF-47AB-48AA-BDF6-F65C9A356F3F}" dt="2023-11-04T08:45:55.438" v="8" actId="1076"/>
          <ac:spMkLst>
            <pc:docMk/>
            <pc:sldMk cId="1424195223" sldId="272"/>
            <ac:spMk id="99" creationId="{B09D505A-6384-49D1-9876-7FF2809512A6}"/>
          </ac:spMkLst>
        </pc:spChg>
        <pc:spChg chg="mod">
          <ac:chgData name="bhargav davda" userId="517987aad561600d" providerId="LiveId" clId="{EC3BF3DF-47AB-48AA-BDF6-F65C9A356F3F}" dt="2023-11-04T08:47:08" v="24" actId="1076"/>
          <ac:spMkLst>
            <pc:docMk/>
            <pc:sldMk cId="1424195223" sldId="272"/>
            <ac:spMk id="106" creationId="{772DB179-6A42-4A6E-9C02-62BC866C41E2}"/>
          </ac:spMkLst>
        </pc:spChg>
        <pc:spChg chg="mod">
          <ac:chgData name="bhargav davda" userId="517987aad561600d" providerId="LiveId" clId="{EC3BF3DF-47AB-48AA-BDF6-F65C9A356F3F}" dt="2023-11-04T08:46:44.321" v="19" actId="1076"/>
          <ac:spMkLst>
            <pc:docMk/>
            <pc:sldMk cId="1424195223" sldId="272"/>
            <ac:spMk id="111" creationId="{78E664DA-B995-46E3-BBBA-61375FA0BF97}"/>
          </ac:spMkLst>
        </pc:spChg>
        <pc:spChg chg="mod">
          <ac:chgData name="bhargav davda" userId="517987aad561600d" providerId="LiveId" clId="{EC3BF3DF-47AB-48AA-BDF6-F65C9A356F3F}" dt="2023-11-04T08:46:48.142" v="20" actId="1076"/>
          <ac:spMkLst>
            <pc:docMk/>
            <pc:sldMk cId="1424195223" sldId="272"/>
            <ac:spMk id="112" creationId="{85B362B6-F152-48D1-A8C7-BC44973D2CAE}"/>
          </ac:spMkLst>
        </pc:spChg>
        <pc:spChg chg="mod">
          <ac:chgData name="bhargav davda" userId="517987aad561600d" providerId="LiveId" clId="{EC3BF3DF-47AB-48AA-BDF6-F65C9A356F3F}" dt="2023-11-04T08:46:51.639" v="21" actId="1076"/>
          <ac:spMkLst>
            <pc:docMk/>
            <pc:sldMk cId="1424195223" sldId="272"/>
            <ac:spMk id="113" creationId="{002940C2-310B-43D4-923D-CC2EAE1D7BE3}"/>
          </ac:spMkLst>
        </pc:spChg>
        <pc:spChg chg="mod">
          <ac:chgData name="bhargav davda" userId="517987aad561600d" providerId="LiveId" clId="{EC3BF3DF-47AB-48AA-BDF6-F65C9A356F3F}" dt="2023-11-04T08:45:41.634" v="6" actId="255"/>
          <ac:spMkLst>
            <pc:docMk/>
            <pc:sldMk cId="1424195223" sldId="272"/>
            <ac:spMk id="120" creationId="{2A26B881-CCB6-4349-B426-0E6ED9CEAC2D}"/>
          </ac:spMkLst>
        </pc:spChg>
        <pc:grpChg chg="mod">
          <ac:chgData name="bhargav davda" userId="517987aad561600d" providerId="LiveId" clId="{EC3BF3DF-47AB-48AA-BDF6-F65C9A356F3F}" dt="2023-11-04T08:45:57.187" v="9" actId="1076"/>
          <ac:grpSpMkLst>
            <pc:docMk/>
            <pc:sldMk cId="1424195223" sldId="272"/>
            <ac:grpSpMk id="96" creationId="{86ACED2E-21CC-4289-A68C-38EEBF36915C}"/>
          </ac:grpSpMkLst>
        </pc:grpChg>
        <pc:grpChg chg="mod">
          <ac:chgData name="bhargav davda" userId="517987aad561600d" providerId="LiveId" clId="{EC3BF3DF-47AB-48AA-BDF6-F65C9A356F3F}" dt="2023-11-04T08:47:09.644" v="25" actId="1076"/>
          <ac:grpSpMkLst>
            <pc:docMk/>
            <pc:sldMk cId="1424195223" sldId="272"/>
            <ac:grpSpMk id="103" creationId="{56470D80-1E18-4CAB-83ED-1DF7377B6C04}"/>
          </ac:grpSpMkLst>
        </pc:grpChg>
        <pc:grpChg chg="mod">
          <ac:chgData name="bhargav davda" userId="517987aad561600d" providerId="LiveId" clId="{EC3BF3DF-47AB-48AA-BDF6-F65C9A356F3F}" dt="2023-11-04T08:46:58.605" v="23" actId="1076"/>
          <ac:grpSpMkLst>
            <pc:docMk/>
            <pc:sldMk cId="1424195223" sldId="272"/>
            <ac:grpSpMk id="110" creationId="{90E816C9-28D8-497B-B22B-1A3ADDD55BAE}"/>
          </ac:grpSpMkLst>
        </pc:grpChg>
        <pc:grpChg chg="mod">
          <ac:chgData name="bhargav davda" userId="517987aad561600d" providerId="LiveId" clId="{EC3BF3DF-47AB-48AA-BDF6-F65C9A356F3F}" dt="2023-11-04T08:46:56.016" v="22" actId="1076"/>
          <ac:grpSpMkLst>
            <pc:docMk/>
            <pc:sldMk cId="1424195223" sldId="272"/>
            <ac:grpSpMk id="117" creationId="{67A99C43-7CB7-46F7-BAC8-2FD4085F20CB}"/>
          </ac:grpSpMkLst>
        </pc:grpChg>
      </pc:sldChg>
      <pc:sldChg chg="del">
        <pc:chgData name="bhargav davda" userId="517987aad561600d" providerId="LiveId" clId="{EC3BF3DF-47AB-48AA-BDF6-F65C9A356F3F}" dt="2023-11-04T08:42:04.155" v="0" actId="47"/>
        <pc:sldMkLst>
          <pc:docMk/>
          <pc:sldMk cId="3544664678" sldId="273"/>
        </pc:sldMkLst>
      </pc:sldChg>
      <pc:sldChg chg="del">
        <pc:chgData name="bhargav davda" userId="517987aad561600d" providerId="LiveId" clId="{EC3BF3DF-47AB-48AA-BDF6-F65C9A356F3F}" dt="2023-11-04T08:42:04.155" v="0" actId="47"/>
        <pc:sldMkLst>
          <pc:docMk/>
          <pc:sldMk cId="1956500138" sldId="275"/>
        </pc:sldMkLst>
      </pc:sldChg>
      <pc:sldChg chg="del">
        <pc:chgData name="bhargav davda" userId="517987aad561600d" providerId="LiveId" clId="{EC3BF3DF-47AB-48AA-BDF6-F65C9A356F3F}" dt="2023-11-04T08:42:04.155" v="0" actId="47"/>
        <pc:sldMkLst>
          <pc:docMk/>
          <pc:sldMk cId="3347399745" sldId="276"/>
        </pc:sldMkLst>
      </pc:sldChg>
      <pc:sldChg chg="del">
        <pc:chgData name="bhargav davda" userId="517987aad561600d" providerId="LiveId" clId="{EC3BF3DF-47AB-48AA-BDF6-F65C9A356F3F}" dt="2023-11-04T08:42:04.155" v="0" actId="47"/>
        <pc:sldMkLst>
          <pc:docMk/>
          <pc:sldMk cId="997288860" sldId="280"/>
        </pc:sldMkLst>
      </pc:sldChg>
      <pc:sldChg chg="del">
        <pc:chgData name="bhargav davda" userId="517987aad561600d" providerId="LiveId" clId="{EC3BF3DF-47AB-48AA-BDF6-F65C9A356F3F}" dt="2023-11-04T08:42:04.155" v="0" actId="47"/>
        <pc:sldMkLst>
          <pc:docMk/>
          <pc:sldMk cId="3888218145" sldId="281"/>
        </pc:sldMkLst>
      </pc:sldChg>
      <pc:sldChg chg="del">
        <pc:chgData name="bhargav davda" userId="517987aad561600d" providerId="LiveId" clId="{EC3BF3DF-47AB-48AA-BDF6-F65C9A356F3F}" dt="2023-11-04T08:42:04.155" v="0" actId="47"/>
        <pc:sldMkLst>
          <pc:docMk/>
          <pc:sldMk cId="1279210241" sldId="282"/>
        </pc:sldMkLst>
      </pc:sldChg>
      <pc:sldChg chg="del">
        <pc:chgData name="bhargav davda" userId="517987aad561600d" providerId="LiveId" clId="{EC3BF3DF-47AB-48AA-BDF6-F65C9A356F3F}" dt="2023-11-04T08:42:04.155" v="0" actId="47"/>
        <pc:sldMkLst>
          <pc:docMk/>
          <pc:sldMk cId="4209873143" sldId="288"/>
        </pc:sldMkLst>
      </pc:sldChg>
      <pc:sldChg chg="del">
        <pc:chgData name="bhargav davda" userId="517987aad561600d" providerId="LiveId" clId="{EC3BF3DF-47AB-48AA-BDF6-F65C9A356F3F}" dt="2023-11-04T08:42:04.155" v="0" actId="47"/>
        <pc:sldMkLst>
          <pc:docMk/>
          <pc:sldMk cId="1934233767" sldId="289"/>
        </pc:sldMkLst>
      </pc:sldChg>
      <pc:sldChg chg="del">
        <pc:chgData name="bhargav davda" userId="517987aad561600d" providerId="LiveId" clId="{EC3BF3DF-47AB-48AA-BDF6-F65C9A356F3F}" dt="2023-11-04T08:42:04.155" v="0" actId="47"/>
        <pc:sldMkLst>
          <pc:docMk/>
          <pc:sldMk cId="1281602611" sldId="290"/>
        </pc:sldMkLst>
      </pc:sldChg>
      <pc:sldChg chg="del">
        <pc:chgData name="bhargav davda" userId="517987aad561600d" providerId="LiveId" clId="{EC3BF3DF-47AB-48AA-BDF6-F65C9A356F3F}" dt="2023-11-04T08:42:04.155" v="0" actId="47"/>
        <pc:sldMkLst>
          <pc:docMk/>
          <pc:sldMk cId="2724964399" sldId="291"/>
        </pc:sldMkLst>
      </pc:sldChg>
      <pc:sldChg chg="del">
        <pc:chgData name="bhargav davda" userId="517987aad561600d" providerId="LiveId" clId="{EC3BF3DF-47AB-48AA-BDF6-F65C9A356F3F}" dt="2023-11-04T08:42:04.155" v="0" actId="47"/>
        <pc:sldMkLst>
          <pc:docMk/>
          <pc:sldMk cId="1558573768" sldId="295"/>
        </pc:sldMkLst>
      </pc:sldChg>
      <pc:sldChg chg="del">
        <pc:chgData name="bhargav davda" userId="517987aad561600d" providerId="LiveId" clId="{EC3BF3DF-47AB-48AA-BDF6-F65C9A356F3F}" dt="2023-11-04T08:42:04.155" v="0" actId="47"/>
        <pc:sldMkLst>
          <pc:docMk/>
          <pc:sldMk cId="3625911163" sldId="296"/>
        </pc:sldMkLst>
      </pc:sldChg>
      <pc:sldChg chg="del">
        <pc:chgData name="bhargav davda" userId="517987aad561600d" providerId="LiveId" clId="{EC3BF3DF-47AB-48AA-BDF6-F65C9A356F3F}" dt="2023-11-04T08:42:04.155" v="0" actId="47"/>
        <pc:sldMkLst>
          <pc:docMk/>
          <pc:sldMk cId="3902733065" sldId="297"/>
        </pc:sldMkLst>
      </pc:sldChg>
      <pc:sldChg chg="del">
        <pc:chgData name="bhargav davda" userId="517987aad561600d" providerId="LiveId" clId="{EC3BF3DF-47AB-48AA-BDF6-F65C9A356F3F}" dt="2023-11-04T08:42:04.155" v="0" actId="47"/>
        <pc:sldMkLst>
          <pc:docMk/>
          <pc:sldMk cId="2500807491" sldId="299"/>
        </pc:sldMkLst>
      </pc:sldChg>
      <pc:sldChg chg="del">
        <pc:chgData name="bhargav davda" userId="517987aad561600d" providerId="LiveId" clId="{EC3BF3DF-47AB-48AA-BDF6-F65C9A356F3F}" dt="2023-11-04T08:42:04.155" v="0" actId="47"/>
        <pc:sldMkLst>
          <pc:docMk/>
          <pc:sldMk cId="1019577885" sldId="302"/>
        </pc:sldMkLst>
      </pc:sldChg>
      <pc:sldChg chg="del">
        <pc:chgData name="bhargav davda" userId="517987aad561600d" providerId="LiveId" clId="{EC3BF3DF-47AB-48AA-BDF6-F65C9A356F3F}" dt="2023-11-04T08:42:04.155" v="0" actId="47"/>
        <pc:sldMkLst>
          <pc:docMk/>
          <pc:sldMk cId="2453721815" sldId="304"/>
        </pc:sldMkLst>
      </pc:sldChg>
      <pc:sldChg chg="del">
        <pc:chgData name="bhargav davda" userId="517987aad561600d" providerId="LiveId" clId="{EC3BF3DF-47AB-48AA-BDF6-F65C9A356F3F}" dt="2023-11-04T08:42:04.155" v="0" actId="47"/>
        <pc:sldMkLst>
          <pc:docMk/>
          <pc:sldMk cId="4280904109" sldId="305"/>
        </pc:sldMkLst>
      </pc:sldChg>
      <pc:sldChg chg="del">
        <pc:chgData name="bhargav davda" userId="517987aad561600d" providerId="LiveId" clId="{EC3BF3DF-47AB-48AA-BDF6-F65C9A356F3F}" dt="2023-11-04T08:42:04.155" v="0" actId="47"/>
        <pc:sldMkLst>
          <pc:docMk/>
          <pc:sldMk cId="2064855486" sldId="306"/>
        </pc:sldMkLst>
      </pc:sldChg>
      <pc:sldChg chg="del">
        <pc:chgData name="bhargav davda" userId="517987aad561600d" providerId="LiveId" clId="{EC3BF3DF-47AB-48AA-BDF6-F65C9A356F3F}" dt="2023-11-04T08:42:04.155" v="0" actId="47"/>
        <pc:sldMkLst>
          <pc:docMk/>
          <pc:sldMk cId="309435097" sldId="307"/>
        </pc:sldMkLst>
      </pc:sldChg>
      <pc:sldChg chg="del">
        <pc:chgData name="bhargav davda" userId="517987aad561600d" providerId="LiveId" clId="{EC3BF3DF-47AB-48AA-BDF6-F65C9A356F3F}" dt="2023-11-04T08:42:04.155" v="0" actId="47"/>
        <pc:sldMkLst>
          <pc:docMk/>
          <pc:sldMk cId="3986617740" sldId="308"/>
        </pc:sldMkLst>
      </pc:sldChg>
      <pc:sldChg chg="del">
        <pc:chgData name="bhargav davda" userId="517987aad561600d" providerId="LiveId" clId="{EC3BF3DF-47AB-48AA-BDF6-F65C9A356F3F}" dt="2023-11-04T08:42:04.155" v="0" actId="47"/>
        <pc:sldMkLst>
          <pc:docMk/>
          <pc:sldMk cId="1205577791" sldId="309"/>
        </pc:sldMkLst>
      </pc:sldChg>
      <pc:sldChg chg="del">
        <pc:chgData name="bhargav davda" userId="517987aad561600d" providerId="LiveId" clId="{EC3BF3DF-47AB-48AA-BDF6-F65C9A356F3F}" dt="2023-11-04T08:42:04.155" v="0" actId="47"/>
        <pc:sldMkLst>
          <pc:docMk/>
          <pc:sldMk cId="255941704" sldId="311"/>
        </pc:sldMkLst>
      </pc:sldChg>
      <pc:sldChg chg="del">
        <pc:chgData name="bhargav davda" userId="517987aad561600d" providerId="LiveId" clId="{EC3BF3DF-47AB-48AA-BDF6-F65C9A356F3F}" dt="2023-11-04T08:42:04.155" v="0" actId="47"/>
        <pc:sldMkLst>
          <pc:docMk/>
          <pc:sldMk cId="1760745716" sldId="313"/>
        </pc:sldMkLst>
      </pc:sldChg>
      <pc:sldChg chg="del">
        <pc:chgData name="bhargav davda" userId="517987aad561600d" providerId="LiveId" clId="{EC3BF3DF-47AB-48AA-BDF6-F65C9A356F3F}" dt="2023-11-04T08:42:04.155" v="0" actId="47"/>
        <pc:sldMkLst>
          <pc:docMk/>
          <pc:sldMk cId="244369924" sldId="314"/>
        </pc:sldMkLst>
      </pc:sldChg>
      <pc:sldChg chg="del">
        <pc:chgData name="bhargav davda" userId="517987aad561600d" providerId="LiveId" clId="{EC3BF3DF-47AB-48AA-BDF6-F65C9A356F3F}" dt="2023-11-04T08:42:04.155" v="0" actId="47"/>
        <pc:sldMkLst>
          <pc:docMk/>
          <pc:sldMk cId="1062482299" sldId="315"/>
        </pc:sldMkLst>
      </pc:sldChg>
      <pc:sldChg chg="del">
        <pc:chgData name="bhargav davda" userId="517987aad561600d" providerId="LiveId" clId="{EC3BF3DF-47AB-48AA-BDF6-F65C9A356F3F}" dt="2023-11-04T08:42:04.155" v="0" actId="47"/>
        <pc:sldMkLst>
          <pc:docMk/>
          <pc:sldMk cId="2929393460" sldId="317"/>
        </pc:sldMkLst>
      </pc:sldChg>
      <pc:sldChg chg="del">
        <pc:chgData name="bhargav davda" userId="517987aad561600d" providerId="LiveId" clId="{EC3BF3DF-47AB-48AA-BDF6-F65C9A356F3F}" dt="2023-11-04T08:42:04.155" v="0" actId="47"/>
        <pc:sldMkLst>
          <pc:docMk/>
          <pc:sldMk cId="2459401706" sldId="318"/>
        </pc:sldMkLst>
      </pc:sldChg>
      <pc:sldChg chg="del">
        <pc:chgData name="bhargav davda" userId="517987aad561600d" providerId="LiveId" clId="{EC3BF3DF-47AB-48AA-BDF6-F65C9A356F3F}" dt="2023-11-04T08:42:04.155" v="0" actId="47"/>
        <pc:sldMkLst>
          <pc:docMk/>
          <pc:sldMk cId="3594899324" sldId="319"/>
        </pc:sldMkLst>
      </pc:sldChg>
      <pc:sldChg chg="del">
        <pc:chgData name="bhargav davda" userId="517987aad561600d" providerId="LiveId" clId="{EC3BF3DF-47AB-48AA-BDF6-F65C9A356F3F}" dt="2023-11-04T08:42:04.155" v="0" actId="47"/>
        <pc:sldMkLst>
          <pc:docMk/>
          <pc:sldMk cId="1618682486" sldId="320"/>
        </pc:sldMkLst>
      </pc:sldChg>
      <pc:sldChg chg="addSp delSp modSp mod">
        <pc:chgData name="bhargav davda" userId="517987aad561600d" providerId="LiveId" clId="{EC3BF3DF-47AB-48AA-BDF6-F65C9A356F3F}" dt="2023-11-04T08:48:44.005" v="38" actId="14100"/>
        <pc:sldMkLst>
          <pc:docMk/>
          <pc:sldMk cId="2670560414" sldId="321"/>
        </pc:sldMkLst>
        <pc:spChg chg="add del mod">
          <ac:chgData name="bhargav davda" userId="517987aad561600d" providerId="LiveId" clId="{EC3BF3DF-47AB-48AA-BDF6-F65C9A356F3F}" dt="2023-11-04T08:48:44.005" v="38" actId="14100"/>
          <ac:spMkLst>
            <pc:docMk/>
            <pc:sldMk cId="2670560414" sldId="321"/>
            <ac:spMk id="100" creationId="{E8D9542D-542C-4B2A-ADB5-5EF2865EF7DC}"/>
          </ac:spMkLst>
        </pc:spChg>
      </pc:sldChg>
      <pc:sldChg chg="del">
        <pc:chgData name="bhargav davda" userId="517987aad561600d" providerId="LiveId" clId="{EC3BF3DF-47AB-48AA-BDF6-F65C9A356F3F}" dt="2023-11-04T08:42:04.155" v="0" actId="47"/>
        <pc:sldMkLst>
          <pc:docMk/>
          <pc:sldMk cId="2961927801" sldId="355"/>
        </pc:sldMkLst>
      </pc:sldChg>
      <pc:sldChg chg="del">
        <pc:chgData name="bhargav davda" userId="517987aad561600d" providerId="LiveId" clId="{EC3BF3DF-47AB-48AA-BDF6-F65C9A356F3F}" dt="2023-11-04T08:42:04.155" v="0" actId="47"/>
        <pc:sldMkLst>
          <pc:docMk/>
          <pc:sldMk cId="1720738763" sldId="356"/>
        </pc:sldMkLst>
      </pc:sldChg>
      <pc:sldChg chg="del">
        <pc:chgData name="bhargav davda" userId="517987aad561600d" providerId="LiveId" clId="{EC3BF3DF-47AB-48AA-BDF6-F65C9A356F3F}" dt="2023-11-04T08:42:04.155" v="0" actId="47"/>
        <pc:sldMkLst>
          <pc:docMk/>
          <pc:sldMk cId="1300763913" sldId="357"/>
        </pc:sldMkLst>
      </pc:sldChg>
      <pc:sldChg chg="del">
        <pc:chgData name="bhargav davda" userId="517987aad561600d" providerId="LiveId" clId="{EC3BF3DF-47AB-48AA-BDF6-F65C9A356F3F}" dt="2023-11-04T08:42:04.155" v="0" actId="47"/>
        <pc:sldMkLst>
          <pc:docMk/>
          <pc:sldMk cId="1102664499" sldId="395"/>
        </pc:sldMkLst>
      </pc:sldChg>
      <pc:sldChg chg="del">
        <pc:chgData name="bhargav davda" userId="517987aad561600d" providerId="LiveId" clId="{EC3BF3DF-47AB-48AA-BDF6-F65C9A356F3F}" dt="2023-11-04T08:42:04.155" v="0" actId="47"/>
        <pc:sldMkLst>
          <pc:docMk/>
          <pc:sldMk cId="2239306065" sldId="396"/>
        </pc:sldMkLst>
      </pc:sldChg>
      <pc:sldMasterChg chg="delSldLayout">
        <pc:chgData name="bhargav davda" userId="517987aad561600d" providerId="LiveId" clId="{EC3BF3DF-47AB-48AA-BDF6-F65C9A356F3F}" dt="2023-11-04T08:42:04.155" v="0" actId="47"/>
        <pc:sldMasterMkLst>
          <pc:docMk/>
          <pc:sldMasterMk cId="691698797" sldId="2147483651"/>
        </pc:sldMasterMkLst>
        <pc:sldLayoutChg chg="del">
          <pc:chgData name="bhargav davda" userId="517987aad561600d" providerId="LiveId" clId="{EC3BF3DF-47AB-48AA-BDF6-F65C9A356F3F}" dt="2023-11-04T08:42:04.155" v="0" actId="47"/>
          <pc:sldLayoutMkLst>
            <pc:docMk/>
            <pc:sldMasterMk cId="691698797" sldId="2147483651"/>
            <pc:sldLayoutMk cId="4092881810" sldId="2147483689"/>
          </pc:sldLayoutMkLst>
        </pc:sldLayoutChg>
        <pc:sldLayoutChg chg="del">
          <pc:chgData name="bhargav davda" userId="517987aad561600d" providerId="LiveId" clId="{EC3BF3DF-47AB-48AA-BDF6-F65C9A356F3F}" dt="2023-11-04T08:42:04.155" v="0" actId="47"/>
          <pc:sldLayoutMkLst>
            <pc:docMk/>
            <pc:sldMasterMk cId="691698797" sldId="2147483651"/>
            <pc:sldLayoutMk cId="2590223115" sldId="2147483691"/>
          </pc:sldLayoutMkLst>
        </pc:sldLayoutChg>
        <pc:sldLayoutChg chg="del">
          <pc:chgData name="bhargav davda" userId="517987aad561600d" providerId="LiveId" clId="{EC3BF3DF-47AB-48AA-BDF6-F65C9A356F3F}" dt="2023-11-04T08:42:04.155" v="0" actId="47"/>
          <pc:sldLayoutMkLst>
            <pc:docMk/>
            <pc:sldMasterMk cId="691698797" sldId="2147483651"/>
            <pc:sldLayoutMk cId="2102081333" sldId="2147483693"/>
          </pc:sldLayoutMkLst>
        </pc:sldLayoutChg>
        <pc:sldLayoutChg chg="del">
          <pc:chgData name="bhargav davda" userId="517987aad561600d" providerId="LiveId" clId="{EC3BF3DF-47AB-48AA-BDF6-F65C9A356F3F}" dt="2023-11-04T08:42:04.155" v="0" actId="47"/>
          <pc:sldLayoutMkLst>
            <pc:docMk/>
            <pc:sldMasterMk cId="691698797" sldId="2147483651"/>
            <pc:sldLayoutMk cId="3586314392" sldId="2147483694"/>
          </pc:sldLayoutMkLst>
        </pc:sldLayoutChg>
        <pc:sldLayoutChg chg="del">
          <pc:chgData name="bhargav davda" userId="517987aad561600d" providerId="LiveId" clId="{EC3BF3DF-47AB-48AA-BDF6-F65C9A356F3F}" dt="2023-11-04T08:42:04.155" v="0" actId="47"/>
          <pc:sldLayoutMkLst>
            <pc:docMk/>
            <pc:sldMasterMk cId="691698797" sldId="2147483651"/>
            <pc:sldLayoutMk cId="2918255916" sldId="2147483695"/>
          </pc:sldLayoutMkLst>
        </pc:sldLayoutChg>
        <pc:sldLayoutChg chg="del">
          <pc:chgData name="bhargav davda" userId="517987aad561600d" providerId="LiveId" clId="{EC3BF3DF-47AB-48AA-BDF6-F65C9A356F3F}" dt="2023-11-04T08:42:04.155" v="0" actId="47"/>
          <pc:sldLayoutMkLst>
            <pc:docMk/>
            <pc:sldMasterMk cId="691698797" sldId="2147483651"/>
            <pc:sldLayoutMk cId="2290794262" sldId="2147483696"/>
          </pc:sldLayoutMkLst>
        </pc:sldLayoutChg>
        <pc:sldLayoutChg chg="del">
          <pc:chgData name="bhargav davda" userId="517987aad561600d" providerId="LiveId" clId="{EC3BF3DF-47AB-48AA-BDF6-F65C9A356F3F}" dt="2023-11-04T08:42:04.155" v="0" actId="47"/>
          <pc:sldLayoutMkLst>
            <pc:docMk/>
            <pc:sldMasterMk cId="691698797" sldId="2147483651"/>
            <pc:sldLayoutMk cId="4095130579" sldId="2147483697"/>
          </pc:sldLayoutMkLst>
        </pc:sldLayoutChg>
        <pc:sldLayoutChg chg="del">
          <pc:chgData name="bhargav davda" userId="517987aad561600d" providerId="LiveId" clId="{EC3BF3DF-47AB-48AA-BDF6-F65C9A356F3F}" dt="2023-11-04T08:42:04.155" v="0" actId="47"/>
          <pc:sldLayoutMkLst>
            <pc:docMk/>
            <pc:sldMasterMk cId="691698797" sldId="2147483651"/>
            <pc:sldLayoutMk cId="3158305545" sldId="2147483698"/>
          </pc:sldLayoutMkLst>
        </pc:sldLayoutChg>
        <pc:sldLayoutChg chg="del">
          <pc:chgData name="bhargav davda" userId="517987aad561600d" providerId="LiveId" clId="{EC3BF3DF-47AB-48AA-BDF6-F65C9A356F3F}" dt="2023-11-04T08:42:04.155" v="0" actId="47"/>
          <pc:sldLayoutMkLst>
            <pc:docMk/>
            <pc:sldMasterMk cId="691698797" sldId="2147483651"/>
            <pc:sldLayoutMk cId="1939745585" sldId="2147483700"/>
          </pc:sldLayoutMkLst>
        </pc:sldLayoutChg>
        <pc:sldLayoutChg chg="del">
          <pc:chgData name="bhargav davda" userId="517987aad561600d" providerId="LiveId" clId="{EC3BF3DF-47AB-48AA-BDF6-F65C9A356F3F}" dt="2023-11-04T08:42:04.155" v="0" actId="47"/>
          <pc:sldLayoutMkLst>
            <pc:docMk/>
            <pc:sldMasterMk cId="691698797" sldId="2147483651"/>
            <pc:sldLayoutMk cId="3998612737" sldId="2147483701"/>
          </pc:sldLayoutMkLst>
        </pc:sldLayoutChg>
        <pc:sldLayoutChg chg="del">
          <pc:chgData name="bhargav davda" userId="517987aad561600d" providerId="LiveId" clId="{EC3BF3DF-47AB-48AA-BDF6-F65C9A356F3F}" dt="2023-11-04T08:42:04.155" v="0" actId="47"/>
          <pc:sldLayoutMkLst>
            <pc:docMk/>
            <pc:sldMasterMk cId="691698797" sldId="2147483651"/>
            <pc:sldLayoutMk cId="1124706556" sldId="2147483702"/>
          </pc:sldLayoutMkLst>
        </pc:sldLayoutChg>
        <pc:sldLayoutChg chg="del">
          <pc:chgData name="bhargav davda" userId="517987aad561600d" providerId="LiveId" clId="{EC3BF3DF-47AB-48AA-BDF6-F65C9A356F3F}" dt="2023-11-04T08:42:04.155" v="0" actId="47"/>
          <pc:sldLayoutMkLst>
            <pc:docMk/>
            <pc:sldMasterMk cId="691698797" sldId="2147483651"/>
            <pc:sldLayoutMk cId="1879984495" sldId="21474837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5F7DA-7714-4285-8420-2DB1578818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54A83799-FAE6-4FEF-9666-959476BEC777}">
      <dgm:prSet/>
      <dgm:spPr/>
      <dgm:t>
        <a:bodyPr/>
        <a:lstStyle/>
        <a:p>
          <a:r>
            <a:rPr lang="en-US" dirty="0"/>
            <a:t>Form 1: Architect Certificate</a:t>
          </a:r>
          <a:endParaRPr lang="en-IN" dirty="0"/>
        </a:p>
      </dgm:t>
    </dgm:pt>
    <dgm:pt modelId="{B2DC9E59-986C-49A8-8C24-FFBB2A2F566F}" type="parTrans" cxnId="{4AD44C39-CD0B-4858-AADE-F667FC85FDE8}">
      <dgm:prSet/>
      <dgm:spPr/>
      <dgm:t>
        <a:bodyPr/>
        <a:lstStyle/>
        <a:p>
          <a:endParaRPr lang="en-IN"/>
        </a:p>
      </dgm:t>
    </dgm:pt>
    <dgm:pt modelId="{FF041901-007A-4325-9EDE-DD6B3B92999F}" type="sibTrans" cxnId="{4AD44C39-CD0B-4858-AADE-F667FC85FDE8}">
      <dgm:prSet/>
      <dgm:spPr/>
      <dgm:t>
        <a:bodyPr/>
        <a:lstStyle/>
        <a:p>
          <a:endParaRPr lang="en-IN"/>
        </a:p>
      </dgm:t>
    </dgm:pt>
    <dgm:pt modelId="{F4ABAB6A-931A-459B-B0E8-62B5E3631752}">
      <dgm:prSet/>
      <dgm:spPr/>
      <dgm:t>
        <a:bodyPr/>
        <a:lstStyle/>
        <a:p>
          <a:r>
            <a:rPr lang="en-US" dirty="0"/>
            <a:t>to certify percentage of work  completion</a:t>
          </a:r>
          <a:endParaRPr lang="en-IN" dirty="0"/>
        </a:p>
      </dgm:t>
    </dgm:pt>
    <dgm:pt modelId="{E5759964-3999-42C0-9C7C-D4B128E1162A}" type="parTrans" cxnId="{068E507A-0E15-4395-A613-0224F9ADFA13}">
      <dgm:prSet/>
      <dgm:spPr/>
      <dgm:t>
        <a:bodyPr/>
        <a:lstStyle/>
        <a:p>
          <a:endParaRPr lang="en-IN"/>
        </a:p>
      </dgm:t>
    </dgm:pt>
    <dgm:pt modelId="{B4AAD09F-E15B-487A-9EB8-5B4BACCAB31E}" type="sibTrans" cxnId="{068E507A-0E15-4395-A613-0224F9ADFA13}">
      <dgm:prSet/>
      <dgm:spPr/>
      <dgm:t>
        <a:bodyPr/>
        <a:lstStyle/>
        <a:p>
          <a:endParaRPr lang="en-IN"/>
        </a:p>
      </dgm:t>
    </dgm:pt>
    <dgm:pt modelId="{647F59A8-C0F8-45F8-B37A-50A128AF8489}">
      <dgm:prSet/>
      <dgm:spPr/>
      <dgm:t>
        <a:bodyPr/>
        <a:lstStyle/>
        <a:p>
          <a:r>
            <a:rPr lang="en-US" dirty="0"/>
            <a:t>Form 2: Engineer Certificate</a:t>
          </a:r>
          <a:endParaRPr lang="en-IN" b="1" dirty="0"/>
        </a:p>
      </dgm:t>
    </dgm:pt>
    <dgm:pt modelId="{10463AC8-56DC-4E58-A18B-14F2A8E1A0F1}" type="parTrans" cxnId="{D9598BAC-5168-4233-A457-AA406E61AF41}">
      <dgm:prSet/>
      <dgm:spPr/>
      <dgm:t>
        <a:bodyPr/>
        <a:lstStyle/>
        <a:p>
          <a:endParaRPr lang="en-IN"/>
        </a:p>
      </dgm:t>
    </dgm:pt>
    <dgm:pt modelId="{40DB2EDA-06FE-452C-B7AB-088965BFBC97}" type="sibTrans" cxnId="{D9598BAC-5168-4233-A457-AA406E61AF41}">
      <dgm:prSet/>
      <dgm:spPr/>
      <dgm:t>
        <a:bodyPr/>
        <a:lstStyle/>
        <a:p>
          <a:endParaRPr lang="en-IN"/>
        </a:p>
      </dgm:t>
    </dgm:pt>
    <dgm:pt modelId="{A55B295F-CDFE-4064-90FA-B35CBF47B5F1}">
      <dgm:prSet/>
      <dgm:spPr/>
      <dgm:t>
        <a:bodyPr/>
        <a:lstStyle/>
        <a:p>
          <a:r>
            <a:rPr lang="en-US" b="0" dirty="0"/>
            <a:t>to certify Estimated Cost of Project		</a:t>
          </a:r>
          <a:endParaRPr lang="en-IN" b="1" dirty="0"/>
        </a:p>
      </dgm:t>
    </dgm:pt>
    <dgm:pt modelId="{95076C0D-093D-4BD1-BEAD-C61DEB35DF1E}" type="parTrans" cxnId="{5A0D94B1-F024-4E18-AAD9-DF79830283DE}">
      <dgm:prSet/>
      <dgm:spPr/>
      <dgm:t>
        <a:bodyPr/>
        <a:lstStyle/>
        <a:p>
          <a:endParaRPr lang="en-IN"/>
        </a:p>
      </dgm:t>
    </dgm:pt>
    <dgm:pt modelId="{23F78906-ED83-414E-A704-DC14A1B2B265}" type="sibTrans" cxnId="{5A0D94B1-F024-4E18-AAD9-DF79830283DE}">
      <dgm:prSet/>
      <dgm:spPr/>
      <dgm:t>
        <a:bodyPr/>
        <a:lstStyle/>
        <a:p>
          <a:endParaRPr lang="en-IN"/>
        </a:p>
      </dgm:t>
    </dgm:pt>
    <dgm:pt modelId="{FA4CD22C-4C88-46C3-81D7-FD232B631B33}">
      <dgm:prSet/>
      <dgm:spPr/>
      <dgm:t>
        <a:bodyPr/>
        <a:lstStyle/>
        <a:p>
          <a:r>
            <a:rPr lang="en-US" dirty="0"/>
            <a:t>Form 3: CA Certificate</a:t>
          </a:r>
          <a:endParaRPr lang="en-IN" b="1" dirty="0"/>
        </a:p>
      </dgm:t>
    </dgm:pt>
    <dgm:pt modelId="{7FD94871-6A4F-45EF-8107-98FDE500D095}" type="parTrans" cxnId="{9C86A223-8EEF-4080-8670-F4C9936BA6E8}">
      <dgm:prSet/>
      <dgm:spPr/>
      <dgm:t>
        <a:bodyPr/>
        <a:lstStyle/>
        <a:p>
          <a:endParaRPr lang="en-IN"/>
        </a:p>
      </dgm:t>
    </dgm:pt>
    <dgm:pt modelId="{6607AFB3-CCA2-45AA-B6E0-D9E0F4A02C08}" type="sibTrans" cxnId="{9C86A223-8EEF-4080-8670-F4C9936BA6E8}">
      <dgm:prSet/>
      <dgm:spPr/>
      <dgm:t>
        <a:bodyPr/>
        <a:lstStyle/>
        <a:p>
          <a:endParaRPr lang="en-IN"/>
        </a:p>
      </dgm:t>
    </dgm:pt>
    <dgm:pt modelId="{1FE28D37-2F35-447C-B012-337E8BE215F1}">
      <dgm:prSet/>
      <dgm:spPr/>
      <dgm:t>
        <a:bodyPr/>
        <a:lstStyle/>
        <a:p>
          <a:pPr>
            <a:buFont typeface="Arial" panose="020B0604020202020204" pitchFamily="34" charset="0"/>
            <a:buChar char="•"/>
          </a:pPr>
          <a:r>
            <a:rPr lang="en-US" b="0" dirty="0"/>
            <a:t>to certify Actual Incurred and paid amount for the project</a:t>
          </a:r>
          <a:endParaRPr lang="en-IN" b="1" dirty="0"/>
        </a:p>
      </dgm:t>
    </dgm:pt>
    <dgm:pt modelId="{370C9CA2-6FEF-4E65-8E76-466B9F931F85}" type="parTrans" cxnId="{809D5E93-508C-444D-A071-6328A542103B}">
      <dgm:prSet/>
      <dgm:spPr/>
      <dgm:t>
        <a:bodyPr/>
        <a:lstStyle/>
        <a:p>
          <a:endParaRPr lang="en-IN"/>
        </a:p>
      </dgm:t>
    </dgm:pt>
    <dgm:pt modelId="{25FA0DF6-56B7-4ABD-9C72-F7E0A60652FA}" type="sibTrans" cxnId="{809D5E93-508C-444D-A071-6328A542103B}">
      <dgm:prSet/>
      <dgm:spPr/>
      <dgm:t>
        <a:bodyPr/>
        <a:lstStyle/>
        <a:p>
          <a:endParaRPr lang="en-IN"/>
        </a:p>
      </dgm:t>
    </dgm:pt>
    <dgm:pt modelId="{E50F43BD-7F1A-4A8C-8D7C-1B9C4EDB7C6B}" type="pres">
      <dgm:prSet presAssocID="{9575F7DA-7714-4285-8420-2DB1578818B7}" presName="Name0" presStyleCnt="0">
        <dgm:presLayoutVars>
          <dgm:dir/>
          <dgm:animLvl val="lvl"/>
          <dgm:resizeHandles val="exact"/>
        </dgm:presLayoutVars>
      </dgm:prSet>
      <dgm:spPr/>
    </dgm:pt>
    <dgm:pt modelId="{380C2B23-6625-4411-AD31-F4B0F779FF00}" type="pres">
      <dgm:prSet presAssocID="{54A83799-FAE6-4FEF-9666-959476BEC777}" presName="linNode" presStyleCnt="0"/>
      <dgm:spPr/>
    </dgm:pt>
    <dgm:pt modelId="{160576A7-B985-4E36-AE24-FA82C64B5F20}" type="pres">
      <dgm:prSet presAssocID="{54A83799-FAE6-4FEF-9666-959476BEC777}" presName="parentText" presStyleLbl="node1" presStyleIdx="0" presStyleCnt="3">
        <dgm:presLayoutVars>
          <dgm:chMax val="1"/>
          <dgm:bulletEnabled val="1"/>
        </dgm:presLayoutVars>
      </dgm:prSet>
      <dgm:spPr/>
    </dgm:pt>
    <dgm:pt modelId="{6EC7F935-2E51-45DE-AB79-DE01892B84A6}" type="pres">
      <dgm:prSet presAssocID="{54A83799-FAE6-4FEF-9666-959476BEC777}" presName="descendantText" presStyleLbl="alignAccFollowNode1" presStyleIdx="0" presStyleCnt="3" custLinFactNeighborX="-3567" custLinFactNeighborY="4256">
        <dgm:presLayoutVars>
          <dgm:bulletEnabled val="1"/>
        </dgm:presLayoutVars>
      </dgm:prSet>
      <dgm:spPr/>
    </dgm:pt>
    <dgm:pt modelId="{42C75F58-CC49-4DFE-A95A-9B45DF053883}" type="pres">
      <dgm:prSet presAssocID="{FF041901-007A-4325-9EDE-DD6B3B92999F}" presName="sp" presStyleCnt="0"/>
      <dgm:spPr/>
    </dgm:pt>
    <dgm:pt modelId="{6082F4C9-6D6B-4EAC-910D-E96185119E7D}" type="pres">
      <dgm:prSet presAssocID="{647F59A8-C0F8-45F8-B37A-50A128AF8489}" presName="linNode" presStyleCnt="0"/>
      <dgm:spPr/>
    </dgm:pt>
    <dgm:pt modelId="{F82F5F11-FB6B-4139-87A3-15F634823324}" type="pres">
      <dgm:prSet presAssocID="{647F59A8-C0F8-45F8-B37A-50A128AF8489}" presName="parentText" presStyleLbl="node1" presStyleIdx="1" presStyleCnt="3" custLinFactNeighborY="-852">
        <dgm:presLayoutVars>
          <dgm:chMax val="1"/>
          <dgm:bulletEnabled val="1"/>
        </dgm:presLayoutVars>
      </dgm:prSet>
      <dgm:spPr/>
    </dgm:pt>
    <dgm:pt modelId="{6EAAD68B-4B1D-46BC-83A5-A198796C63B7}" type="pres">
      <dgm:prSet presAssocID="{647F59A8-C0F8-45F8-B37A-50A128AF8489}" presName="descendantText" presStyleLbl="alignAccFollowNode1" presStyleIdx="1" presStyleCnt="3" custLinFactNeighborY="-852">
        <dgm:presLayoutVars>
          <dgm:bulletEnabled val="1"/>
        </dgm:presLayoutVars>
      </dgm:prSet>
      <dgm:spPr/>
    </dgm:pt>
    <dgm:pt modelId="{A1B107C6-A400-4D94-935C-DBEB28DE9B19}" type="pres">
      <dgm:prSet presAssocID="{40DB2EDA-06FE-452C-B7AB-088965BFBC97}" presName="sp" presStyleCnt="0"/>
      <dgm:spPr/>
    </dgm:pt>
    <dgm:pt modelId="{685C274E-854B-4C4A-9741-6FA416489789}" type="pres">
      <dgm:prSet presAssocID="{FA4CD22C-4C88-46C3-81D7-FD232B631B33}" presName="linNode" presStyleCnt="0"/>
      <dgm:spPr/>
    </dgm:pt>
    <dgm:pt modelId="{AE8A2DD8-99B4-493A-BF1F-32A5D2D9ECCA}" type="pres">
      <dgm:prSet presAssocID="{FA4CD22C-4C88-46C3-81D7-FD232B631B33}" presName="parentText" presStyleLbl="node1" presStyleIdx="2" presStyleCnt="3" custLinFactNeighborY="-852">
        <dgm:presLayoutVars>
          <dgm:chMax val="1"/>
          <dgm:bulletEnabled val="1"/>
        </dgm:presLayoutVars>
      </dgm:prSet>
      <dgm:spPr/>
    </dgm:pt>
    <dgm:pt modelId="{456409F9-CC37-4F82-9774-A6C47A859208}" type="pres">
      <dgm:prSet presAssocID="{FA4CD22C-4C88-46C3-81D7-FD232B631B33}" presName="descendantText" presStyleLbl="alignAccFollowNode1" presStyleIdx="2" presStyleCnt="3" custLinFactNeighborY="-852">
        <dgm:presLayoutVars>
          <dgm:bulletEnabled val="1"/>
        </dgm:presLayoutVars>
      </dgm:prSet>
      <dgm:spPr/>
    </dgm:pt>
  </dgm:ptLst>
  <dgm:cxnLst>
    <dgm:cxn modelId="{9C86A223-8EEF-4080-8670-F4C9936BA6E8}" srcId="{9575F7DA-7714-4285-8420-2DB1578818B7}" destId="{FA4CD22C-4C88-46C3-81D7-FD232B631B33}" srcOrd="2" destOrd="0" parTransId="{7FD94871-6A4F-45EF-8107-98FDE500D095}" sibTransId="{6607AFB3-CCA2-45AA-B6E0-D9E0F4A02C08}"/>
    <dgm:cxn modelId="{67EC4038-F6F9-42DC-B740-0747A909C71A}" type="presOf" srcId="{A55B295F-CDFE-4064-90FA-B35CBF47B5F1}" destId="{6EAAD68B-4B1D-46BC-83A5-A198796C63B7}" srcOrd="0" destOrd="0" presId="urn:microsoft.com/office/officeart/2005/8/layout/vList5"/>
    <dgm:cxn modelId="{4AD44C39-CD0B-4858-AADE-F667FC85FDE8}" srcId="{9575F7DA-7714-4285-8420-2DB1578818B7}" destId="{54A83799-FAE6-4FEF-9666-959476BEC777}" srcOrd="0" destOrd="0" parTransId="{B2DC9E59-986C-49A8-8C24-FFBB2A2F566F}" sibTransId="{FF041901-007A-4325-9EDE-DD6B3B92999F}"/>
    <dgm:cxn modelId="{7A6E255E-D966-4237-A425-1CEE197169A0}" type="presOf" srcId="{54A83799-FAE6-4FEF-9666-959476BEC777}" destId="{160576A7-B985-4E36-AE24-FA82C64B5F20}" srcOrd="0" destOrd="0" presId="urn:microsoft.com/office/officeart/2005/8/layout/vList5"/>
    <dgm:cxn modelId="{47BE8F61-8E01-45EA-8430-3A9880A456AD}" type="presOf" srcId="{1FE28D37-2F35-447C-B012-337E8BE215F1}" destId="{456409F9-CC37-4F82-9774-A6C47A859208}" srcOrd="0" destOrd="0" presId="urn:microsoft.com/office/officeart/2005/8/layout/vList5"/>
    <dgm:cxn modelId="{068E507A-0E15-4395-A613-0224F9ADFA13}" srcId="{54A83799-FAE6-4FEF-9666-959476BEC777}" destId="{F4ABAB6A-931A-459B-B0E8-62B5E3631752}" srcOrd="0" destOrd="0" parTransId="{E5759964-3999-42C0-9C7C-D4B128E1162A}" sibTransId="{B4AAD09F-E15B-487A-9EB8-5B4BACCAB31E}"/>
    <dgm:cxn modelId="{7EA53B7E-559A-4976-9A6F-2D2D28631DAF}" type="presOf" srcId="{9575F7DA-7714-4285-8420-2DB1578818B7}" destId="{E50F43BD-7F1A-4A8C-8D7C-1B9C4EDB7C6B}" srcOrd="0" destOrd="0" presId="urn:microsoft.com/office/officeart/2005/8/layout/vList5"/>
    <dgm:cxn modelId="{809D5E93-508C-444D-A071-6328A542103B}" srcId="{FA4CD22C-4C88-46C3-81D7-FD232B631B33}" destId="{1FE28D37-2F35-447C-B012-337E8BE215F1}" srcOrd="0" destOrd="0" parTransId="{370C9CA2-6FEF-4E65-8E76-466B9F931F85}" sibTransId="{25FA0DF6-56B7-4ABD-9C72-F7E0A60652FA}"/>
    <dgm:cxn modelId="{D9598BAC-5168-4233-A457-AA406E61AF41}" srcId="{9575F7DA-7714-4285-8420-2DB1578818B7}" destId="{647F59A8-C0F8-45F8-B37A-50A128AF8489}" srcOrd="1" destOrd="0" parTransId="{10463AC8-56DC-4E58-A18B-14F2A8E1A0F1}" sibTransId="{40DB2EDA-06FE-452C-B7AB-088965BFBC97}"/>
    <dgm:cxn modelId="{5A0D94B1-F024-4E18-AAD9-DF79830283DE}" srcId="{647F59A8-C0F8-45F8-B37A-50A128AF8489}" destId="{A55B295F-CDFE-4064-90FA-B35CBF47B5F1}" srcOrd="0" destOrd="0" parTransId="{95076C0D-093D-4BD1-BEAD-C61DEB35DF1E}" sibTransId="{23F78906-ED83-414E-A704-DC14A1B2B265}"/>
    <dgm:cxn modelId="{451B52C7-008B-4D5F-8206-4B4C0EFFB0D7}" type="presOf" srcId="{FA4CD22C-4C88-46C3-81D7-FD232B631B33}" destId="{AE8A2DD8-99B4-493A-BF1F-32A5D2D9ECCA}" srcOrd="0" destOrd="0" presId="urn:microsoft.com/office/officeart/2005/8/layout/vList5"/>
    <dgm:cxn modelId="{D95537CA-0F05-4FF7-96EB-47AAA864B7B8}" type="presOf" srcId="{F4ABAB6A-931A-459B-B0E8-62B5E3631752}" destId="{6EC7F935-2E51-45DE-AB79-DE01892B84A6}" srcOrd="0" destOrd="0" presId="urn:microsoft.com/office/officeart/2005/8/layout/vList5"/>
    <dgm:cxn modelId="{0DD748FE-8F32-4233-9E2B-A7CEF792FDFA}" type="presOf" srcId="{647F59A8-C0F8-45F8-B37A-50A128AF8489}" destId="{F82F5F11-FB6B-4139-87A3-15F634823324}" srcOrd="0" destOrd="0" presId="urn:microsoft.com/office/officeart/2005/8/layout/vList5"/>
    <dgm:cxn modelId="{28B2DA84-A782-4E87-9022-1342AB40A707}" type="presParOf" srcId="{E50F43BD-7F1A-4A8C-8D7C-1B9C4EDB7C6B}" destId="{380C2B23-6625-4411-AD31-F4B0F779FF00}" srcOrd="0" destOrd="0" presId="urn:microsoft.com/office/officeart/2005/8/layout/vList5"/>
    <dgm:cxn modelId="{802A0817-3E47-4B98-8B82-78E11DCAE2F2}" type="presParOf" srcId="{380C2B23-6625-4411-AD31-F4B0F779FF00}" destId="{160576A7-B985-4E36-AE24-FA82C64B5F20}" srcOrd="0" destOrd="0" presId="urn:microsoft.com/office/officeart/2005/8/layout/vList5"/>
    <dgm:cxn modelId="{434B9A72-18CC-4475-8A24-0CD1302C9293}" type="presParOf" srcId="{380C2B23-6625-4411-AD31-F4B0F779FF00}" destId="{6EC7F935-2E51-45DE-AB79-DE01892B84A6}" srcOrd="1" destOrd="0" presId="urn:microsoft.com/office/officeart/2005/8/layout/vList5"/>
    <dgm:cxn modelId="{BEC7A758-E1AA-4F88-A10A-E823A64DE98E}" type="presParOf" srcId="{E50F43BD-7F1A-4A8C-8D7C-1B9C4EDB7C6B}" destId="{42C75F58-CC49-4DFE-A95A-9B45DF053883}" srcOrd="1" destOrd="0" presId="urn:microsoft.com/office/officeart/2005/8/layout/vList5"/>
    <dgm:cxn modelId="{74162523-03D5-49AD-AFA4-B6B0B6C2DA90}" type="presParOf" srcId="{E50F43BD-7F1A-4A8C-8D7C-1B9C4EDB7C6B}" destId="{6082F4C9-6D6B-4EAC-910D-E96185119E7D}" srcOrd="2" destOrd="0" presId="urn:microsoft.com/office/officeart/2005/8/layout/vList5"/>
    <dgm:cxn modelId="{CCF36901-56EC-492A-88D2-2853A5801185}" type="presParOf" srcId="{6082F4C9-6D6B-4EAC-910D-E96185119E7D}" destId="{F82F5F11-FB6B-4139-87A3-15F634823324}" srcOrd="0" destOrd="0" presId="urn:microsoft.com/office/officeart/2005/8/layout/vList5"/>
    <dgm:cxn modelId="{0A9735CB-1D87-4FA9-B4C0-40A6D3AAC279}" type="presParOf" srcId="{6082F4C9-6D6B-4EAC-910D-E96185119E7D}" destId="{6EAAD68B-4B1D-46BC-83A5-A198796C63B7}" srcOrd="1" destOrd="0" presId="urn:microsoft.com/office/officeart/2005/8/layout/vList5"/>
    <dgm:cxn modelId="{A22A7FB0-0DAD-4255-90C2-7942EAFE4177}" type="presParOf" srcId="{E50F43BD-7F1A-4A8C-8D7C-1B9C4EDB7C6B}" destId="{A1B107C6-A400-4D94-935C-DBEB28DE9B19}" srcOrd="3" destOrd="0" presId="urn:microsoft.com/office/officeart/2005/8/layout/vList5"/>
    <dgm:cxn modelId="{2FB339A0-3C03-49D9-BDFC-DE178E530F89}" type="presParOf" srcId="{E50F43BD-7F1A-4A8C-8D7C-1B9C4EDB7C6B}" destId="{685C274E-854B-4C4A-9741-6FA416489789}" srcOrd="4" destOrd="0" presId="urn:microsoft.com/office/officeart/2005/8/layout/vList5"/>
    <dgm:cxn modelId="{E94C8AC1-383B-47D0-B819-0C734BE2EF7C}" type="presParOf" srcId="{685C274E-854B-4C4A-9741-6FA416489789}" destId="{AE8A2DD8-99B4-493A-BF1F-32A5D2D9ECCA}" srcOrd="0" destOrd="0" presId="urn:microsoft.com/office/officeart/2005/8/layout/vList5"/>
    <dgm:cxn modelId="{B1B85F1F-9EEA-4531-9447-D7DD8CCDE511}" type="presParOf" srcId="{685C274E-854B-4C4A-9741-6FA416489789}" destId="{456409F9-CC37-4F82-9774-A6C47A85920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6A8C1-855F-4C20-A834-A71F677657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FB3D921E-256A-4A8B-8BF4-626DF9006985}">
      <dgm:prSet/>
      <dgm:spPr/>
      <dgm:t>
        <a:bodyPr/>
        <a:lstStyle/>
        <a:p>
          <a:r>
            <a:rPr lang="en-IN" dirty="0"/>
            <a:t>Land Cost  - Estimated and Incurred &amp; Paid</a:t>
          </a:r>
        </a:p>
      </dgm:t>
    </dgm:pt>
    <dgm:pt modelId="{87323262-5AB0-4D52-96C9-22E2B62E8488}" type="parTrans" cxnId="{5D81148C-1E19-4B16-9AF5-9309EC5D7CC9}">
      <dgm:prSet/>
      <dgm:spPr/>
      <dgm:t>
        <a:bodyPr/>
        <a:lstStyle/>
        <a:p>
          <a:endParaRPr lang="en-IN"/>
        </a:p>
      </dgm:t>
    </dgm:pt>
    <dgm:pt modelId="{9FAA2484-2F00-43CB-9E56-199D7C6E6048}" type="sibTrans" cxnId="{5D81148C-1E19-4B16-9AF5-9309EC5D7CC9}">
      <dgm:prSet/>
      <dgm:spPr/>
      <dgm:t>
        <a:bodyPr/>
        <a:lstStyle/>
        <a:p>
          <a:endParaRPr lang="en-IN"/>
        </a:p>
      </dgm:t>
    </dgm:pt>
    <dgm:pt modelId="{73E56256-DC6E-4B02-BA48-44EE10FBC74C}">
      <dgm:prSet/>
      <dgm:spPr/>
      <dgm:t>
        <a:bodyPr/>
        <a:lstStyle/>
        <a:p>
          <a:r>
            <a:rPr lang="en-IN" dirty="0"/>
            <a:t>Development Cost – Estimated and Incurred &amp; Paid</a:t>
          </a:r>
        </a:p>
      </dgm:t>
    </dgm:pt>
    <dgm:pt modelId="{6A909D8F-FC85-4335-9B0B-AF0487E5C9EC}" type="parTrans" cxnId="{294A9BBD-E349-46FF-97D8-8C7E65A5ECB4}">
      <dgm:prSet/>
      <dgm:spPr/>
      <dgm:t>
        <a:bodyPr/>
        <a:lstStyle/>
        <a:p>
          <a:endParaRPr lang="en-IN"/>
        </a:p>
      </dgm:t>
    </dgm:pt>
    <dgm:pt modelId="{C8291532-085C-453B-A3F9-2F611A9785A7}" type="sibTrans" cxnId="{294A9BBD-E349-46FF-97D8-8C7E65A5ECB4}">
      <dgm:prSet/>
      <dgm:spPr/>
      <dgm:t>
        <a:bodyPr/>
        <a:lstStyle/>
        <a:p>
          <a:endParaRPr lang="en-IN"/>
        </a:p>
      </dgm:t>
    </dgm:pt>
    <dgm:pt modelId="{CA1B8491-381B-4750-8E33-13B8D457F3C2}">
      <dgm:prSet/>
      <dgm:spPr/>
      <dgm:t>
        <a:bodyPr/>
        <a:lstStyle/>
        <a:p>
          <a:r>
            <a:rPr lang="en-IN"/>
            <a:t>Cumulative withdrawal till date</a:t>
          </a:r>
        </a:p>
      </dgm:t>
    </dgm:pt>
    <dgm:pt modelId="{CD5DECFA-4B9E-4354-A9B8-A94A4EF13F83}" type="parTrans" cxnId="{86AD08D6-8424-4C77-81AF-AF08D7C2E99D}">
      <dgm:prSet/>
      <dgm:spPr/>
      <dgm:t>
        <a:bodyPr/>
        <a:lstStyle/>
        <a:p>
          <a:endParaRPr lang="en-IN"/>
        </a:p>
      </dgm:t>
    </dgm:pt>
    <dgm:pt modelId="{5682AC3A-A669-46EA-86FC-2A396FD2764B}" type="sibTrans" cxnId="{86AD08D6-8424-4C77-81AF-AF08D7C2E99D}">
      <dgm:prSet/>
      <dgm:spPr/>
      <dgm:t>
        <a:bodyPr/>
        <a:lstStyle/>
        <a:p>
          <a:endParaRPr lang="en-IN"/>
        </a:p>
      </dgm:t>
    </dgm:pt>
    <dgm:pt modelId="{A15AE045-4C69-46B8-A981-410C98B8D77D}">
      <dgm:prSet/>
      <dgm:spPr/>
      <dgm:t>
        <a:bodyPr/>
        <a:lstStyle/>
        <a:p>
          <a:r>
            <a:rPr lang="en-IN"/>
            <a:t>Loan Details of Project</a:t>
          </a:r>
        </a:p>
      </dgm:t>
    </dgm:pt>
    <dgm:pt modelId="{0B587321-1507-41DB-98C0-486A9F46CCB0}" type="parTrans" cxnId="{2EC504C5-5AFF-43B3-A25B-E766713E5C27}">
      <dgm:prSet/>
      <dgm:spPr/>
      <dgm:t>
        <a:bodyPr/>
        <a:lstStyle/>
        <a:p>
          <a:endParaRPr lang="en-IN"/>
        </a:p>
      </dgm:t>
    </dgm:pt>
    <dgm:pt modelId="{7E446D02-3A15-4045-BC12-C2EB2357AEFB}" type="sibTrans" cxnId="{2EC504C5-5AFF-43B3-A25B-E766713E5C27}">
      <dgm:prSet/>
      <dgm:spPr/>
      <dgm:t>
        <a:bodyPr/>
        <a:lstStyle/>
        <a:p>
          <a:endParaRPr lang="en-IN"/>
        </a:p>
      </dgm:t>
    </dgm:pt>
    <dgm:pt modelId="{FD0AB56A-6422-43CB-A041-DBE908C08A05}">
      <dgm:prSet/>
      <dgm:spPr/>
      <dgm:t>
        <a:bodyPr/>
        <a:lstStyle/>
        <a:p>
          <a:r>
            <a:rPr lang="en-IN"/>
            <a:t>Rera Bank Details and Withdrawals</a:t>
          </a:r>
        </a:p>
      </dgm:t>
    </dgm:pt>
    <dgm:pt modelId="{D2EB9FAB-CC47-4D82-BD59-8A725EDBEEC8}" type="parTrans" cxnId="{29D46560-D5A0-47B5-826F-26ACF1E73AE8}">
      <dgm:prSet/>
      <dgm:spPr/>
      <dgm:t>
        <a:bodyPr/>
        <a:lstStyle/>
        <a:p>
          <a:endParaRPr lang="en-IN"/>
        </a:p>
      </dgm:t>
    </dgm:pt>
    <dgm:pt modelId="{91D60CBB-E3DF-42D3-ADB8-94B4FE256C84}" type="sibTrans" cxnId="{29D46560-D5A0-47B5-826F-26ACF1E73AE8}">
      <dgm:prSet/>
      <dgm:spPr/>
      <dgm:t>
        <a:bodyPr/>
        <a:lstStyle/>
        <a:p>
          <a:endParaRPr lang="en-IN"/>
        </a:p>
      </dgm:t>
    </dgm:pt>
    <dgm:pt modelId="{056BC45A-E9E2-4FCA-82C4-04ECA11D7BD5}">
      <dgm:prSet/>
      <dgm:spPr/>
      <dgm:t>
        <a:bodyPr/>
        <a:lstStyle/>
        <a:p>
          <a:r>
            <a:rPr lang="en-IN" dirty="0"/>
            <a:t>Unit Booking Details – Unit No., Carpet Area, Received Amount, KYC, Mobile No. etc… </a:t>
          </a:r>
        </a:p>
      </dgm:t>
    </dgm:pt>
    <dgm:pt modelId="{53B36B53-7347-40E8-89E8-25A47F143305}" type="parTrans" cxnId="{404C3F7F-BC04-490E-801F-E83489507865}">
      <dgm:prSet/>
      <dgm:spPr/>
      <dgm:t>
        <a:bodyPr/>
        <a:lstStyle/>
        <a:p>
          <a:endParaRPr lang="en-IN"/>
        </a:p>
      </dgm:t>
    </dgm:pt>
    <dgm:pt modelId="{23D32CCF-03D5-4590-BD01-8072960E86BD}" type="sibTrans" cxnId="{404C3F7F-BC04-490E-801F-E83489507865}">
      <dgm:prSet/>
      <dgm:spPr/>
      <dgm:t>
        <a:bodyPr/>
        <a:lstStyle/>
        <a:p>
          <a:endParaRPr lang="en-IN"/>
        </a:p>
      </dgm:t>
    </dgm:pt>
    <dgm:pt modelId="{6A183081-0603-43F3-8AE2-7AB95095C33B}" type="pres">
      <dgm:prSet presAssocID="{77B6A8C1-855F-4C20-A834-A71F6776571D}" presName="Name0" presStyleCnt="0">
        <dgm:presLayoutVars>
          <dgm:dir/>
          <dgm:animLvl val="lvl"/>
          <dgm:resizeHandles val="exact"/>
        </dgm:presLayoutVars>
      </dgm:prSet>
      <dgm:spPr/>
    </dgm:pt>
    <dgm:pt modelId="{5DF0FE3B-62FB-445C-AC71-2F0D0AB7F047}" type="pres">
      <dgm:prSet presAssocID="{FB3D921E-256A-4A8B-8BF4-626DF9006985}" presName="linNode" presStyleCnt="0"/>
      <dgm:spPr/>
    </dgm:pt>
    <dgm:pt modelId="{C6C8E5DC-99ED-44F3-BC64-A01CD0CC981A}" type="pres">
      <dgm:prSet presAssocID="{FB3D921E-256A-4A8B-8BF4-626DF9006985}" presName="parentText" presStyleLbl="node1" presStyleIdx="0" presStyleCnt="6" custScaleX="148670">
        <dgm:presLayoutVars>
          <dgm:chMax val="1"/>
          <dgm:bulletEnabled val="1"/>
        </dgm:presLayoutVars>
      </dgm:prSet>
      <dgm:spPr/>
    </dgm:pt>
    <dgm:pt modelId="{B6E9ED0F-BE9E-4900-86F9-28DA2D100C4A}" type="pres">
      <dgm:prSet presAssocID="{9FAA2484-2F00-43CB-9E56-199D7C6E6048}" presName="sp" presStyleCnt="0"/>
      <dgm:spPr/>
    </dgm:pt>
    <dgm:pt modelId="{21C8E38E-1845-4DEF-A5A9-64F19E158EB3}" type="pres">
      <dgm:prSet presAssocID="{73E56256-DC6E-4B02-BA48-44EE10FBC74C}" presName="linNode" presStyleCnt="0"/>
      <dgm:spPr/>
    </dgm:pt>
    <dgm:pt modelId="{6BAEFBB7-C761-48F7-AFBD-8A15A09A25ED}" type="pres">
      <dgm:prSet presAssocID="{73E56256-DC6E-4B02-BA48-44EE10FBC74C}" presName="parentText" presStyleLbl="node1" presStyleIdx="1" presStyleCnt="6" custScaleX="148924">
        <dgm:presLayoutVars>
          <dgm:chMax val="1"/>
          <dgm:bulletEnabled val="1"/>
        </dgm:presLayoutVars>
      </dgm:prSet>
      <dgm:spPr/>
    </dgm:pt>
    <dgm:pt modelId="{641C9878-13B7-4944-B4DF-52A0E0FDF4E0}" type="pres">
      <dgm:prSet presAssocID="{C8291532-085C-453B-A3F9-2F611A9785A7}" presName="sp" presStyleCnt="0"/>
      <dgm:spPr/>
    </dgm:pt>
    <dgm:pt modelId="{DE4E0027-E989-4950-B1C7-5CACB82E5A28}" type="pres">
      <dgm:prSet presAssocID="{CA1B8491-381B-4750-8E33-13B8D457F3C2}" presName="linNode" presStyleCnt="0"/>
      <dgm:spPr/>
    </dgm:pt>
    <dgm:pt modelId="{5954E35C-6BB7-4373-945A-E89C277C899E}" type="pres">
      <dgm:prSet presAssocID="{CA1B8491-381B-4750-8E33-13B8D457F3C2}" presName="parentText" presStyleLbl="node1" presStyleIdx="2" presStyleCnt="6" custScaleX="149393">
        <dgm:presLayoutVars>
          <dgm:chMax val="1"/>
          <dgm:bulletEnabled val="1"/>
        </dgm:presLayoutVars>
      </dgm:prSet>
      <dgm:spPr/>
    </dgm:pt>
    <dgm:pt modelId="{41181FCF-6771-4C48-A38A-2477923ED12A}" type="pres">
      <dgm:prSet presAssocID="{5682AC3A-A669-46EA-86FC-2A396FD2764B}" presName="sp" presStyleCnt="0"/>
      <dgm:spPr/>
    </dgm:pt>
    <dgm:pt modelId="{EBAF89C5-3E1F-4DC0-ACA9-3F8A4EF1EE67}" type="pres">
      <dgm:prSet presAssocID="{A15AE045-4C69-46B8-A981-410C98B8D77D}" presName="linNode" presStyleCnt="0"/>
      <dgm:spPr/>
    </dgm:pt>
    <dgm:pt modelId="{7ABDECAA-774D-470A-A4BF-70DC7A377865}" type="pres">
      <dgm:prSet presAssocID="{A15AE045-4C69-46B8-A981-410C98B8D77D}" presName="parentText" presStyleLbl="node1" presStyleIdx="3" presStyleCnt="6" custScaleX="148904">
        <dgm:presLayoutVars>
          <dgm:chMax val="1"/>
          <dgm:bulletEnabled val="1"/>
        </dgm:presLayoutVars>
      </dgm:prSet>
      <dgm:spPr/>
    </dgm:pt>
    <dgm:pt modelId="{DFDD7515-132B-4621-9276-91D22EB0B546}" type="pres">
      <dgm:prSet presAssocID="{7E446D02-3A15-4045-BC12-C2EB2357AEFB}" presName="sp" presStyleCnt="0"/>
      <dgm:spPr/>
    </dgm:pt>
    <dgm:pt modelId="{D2156C2C-B1A6-4CC9-B264-49E5281E776A}" type="pres">
      <dgm:prSet presAssocID="{FD0AB56A-6422-43CB-A041-DBE908C08A05}" presName="linNode" presStyleCnt="0"/>
      <dgm:spPr/>
    </dgm:pt>
    <dgm:pt modelId="{68A95AB2-3AD1-4D8E-BB6C-DC175D1A6EB0}" type="pres">
      <dgm:prSet presAssocID="{FD0AB56A-6422-43CB-A041-DBE908C08A05}" presName="parentText" presStyleLbl="node1" presStyleIdx="4" presStyleCnt="6" custScaleX="148904">
        <dgm:presLayoutVars>
          <dgm:chMax val="1"/>
          <dgm:bulletEnabled val="1"/>
        </dgm:presLayoutVars>
      </dgm:prSet>
      <dgm:spPr/>
    </dgm:pt>
    <dgm:pt modelId="{384C103B-36CE-4A45-AB60-923F65B56C95}" type="pres">
      <dgm:prSet presAssocID="{91D60CBB-E3DF-42D3-ADB8-94B4FE256C84}" presName="sp" presStyleCnt="0"/>
      <dgm:spPr/>
    </dgm:pt>
    <dgm:pt modelId="{67829E4A-F5FC-4C26-A25B-2A599F7347DB}" type="pres">
      <dgm:prSet presAssocID="{056BC45A-E9E2-4FCA-82C4-04ECA11D7BD5}" presName="linNode" presStyleCnt="0"/>
      <dgm:spPr/>
    </dgm:pt>
    <dgm:pt modelId="{6DE3066A-C67B-4BC1-AECD-7CFF86423286}" type="pres">
      <dgm:prSet presAssocID="{056BC45A-E9E2-4FCA-82C4-04ECA11D7BD5}" presName="parentText" presStyleLbl="node1" presStyleIdx="5" presStyleCnt="6" custScaleX="149648">
        <dgm:presLayoutVars>
          <dgm:chMax val="1"/>
          <dgm:bulletEnabled val="1"/>
        </dgm:presLayoutVars>
      </dgm:prSet>
      <dgm:spPr/>
    </dgm:pt>
  </dgm:ptLst>
  <dgm:cxnLst>
    <dgm:cxn modelId="{D3C94613-753A-49D3-8F23-E099CFEA825A}" type="presOf" srcId="{CA1B8491-381B-4750-8E33-13B8D457F3C2}" destId="{5954E35C-6BB7-4373-945A-E89C277C899E}" srcOrd="0" destOrd="0" presId="urn:microsoft.com/office/officeart/2005/8/layout/vList5"/>
    <dgm:cxn modelId="{9346B513-B5B1-4001-B285-672A1CB07A49}" type="presOf" srcId="{FD0AB56A-6422-43CB-A041-DBE908C08A05}" destId="{68A95AB2-3AD1-4D8E-BB6C-DC175D1A6EB0}" srcOrd="0" destOrd="0" presId="urn:microsoft.com/office/officeart/2005/8/layout/vList5"/>
    <dgm:cxn modelId="{29D46560-D5A0-47B5-826F-26ACF1E73AE8}" srcId="{77B6A8C1-855F-4C20-A834-A71F6776571D}" destId="{FD0AB56A-6422-43CB-A041-DBE908C08A05}" srcOrd="4" destOrd="0" parTransId="{D2EB9FAB-CC47-4D82-BD59-8A725EDBEEC8}" sibTransId="{91D60CBB-E3DF-42D3-ADB8-94B4FE256C84}"/>
    <dgm:cxn modelId="{404C3F7F-BC04-490E-801F-E83489507865}" srcId="{77B6A8C1-855F-4C20-A834-A71F6776571D}" destId="{056BC45A-E9E2-4FCA-82C4-04ECA11D7BD5}" srcOrd="5" destOrd="0" parTransId="{53B36B53-7347-40E8-89E8-25A47F143305}" sibTransId="{23D32CCF-03D5-4590-BD01-8072960E86BD}"/>
    <dgm:cxn modelId="{7987AE8A-8342-4DC3-9770-7E27A2FB1422}" type="presOf" srcId="{A15AE045-4C69-46B8-A981-410C98B8D77D}" destId="{7ABDECAA-774D-470A-A4BF-70DC7A377865}" srcOrd="0" destOrd="0" presId="urn:microsoft.com/office/officeart/2005/8/layout/vList5"/>
    <dgm:cxn modelId="{5D81148C-1E19-4B16-9AF5-9309EC5D7CC9}" srcId="{77B6A8C1-855F-4C20-A834-A71F6776571D}" destId="{FB3D921E-256A-4A8B-8BF4-626DF9006985}" srcOrd="0" destOrd="0" parTransId="{87323262-5AB0-4D52-96C9-22E2B62E8488}" sibTransId="{9FAA2484-2F00-43CB-9E56-199D7C6E6048}"/>
    <dgm:cxn modelId="{6432D79B-0B02-4FB6-A0FC-66A687078F67}" type="presOf" srcId="{73E56256-DC6E-4B02-BA48-44EE10FBC74C}" destId="{6BAEFBB7-C761-48F7-AFBD-8A15A09A25ED}" srcOrd="0" destOrd="0" presId="urn:microsoft.com/office/officeart/2005/8/layout/vList5"/>
    <dgm:cxn modelId="{294A9BBD-E349-46FF-97D8-8C7E65A5ECB4}" srcId="{77B6A8C1-855F-4C20-A834-A71F6776571D}" destId="{73E56256-DC6E-4B02-BA48-44EE10FBC74C}" srcOrd="1" destOrd="0" parTransId="{6A909D8F-FC85-4335-9B0B-AF0487E5C9EC}" sibTransId="{C8291532-085C-453B-A3F9-2F611A9785A7}"/>
    <dgm:cxn modelId="{23E153BE-5B5E-46BC-AA0A-1ABB5C12CC55}" type="presOf" srcId="{056BC45A-E9E2-4FCA-82C4-04ECA11D7BD5}" destId="{6DE3066A-C67B-4BC1-AECD-7CFF86423286}" srcOrd="0" destOrd="0" presId="urn:microsoft.com/office/officeart/2005/8/layout/vList5"/>
    <dgm:cxn modelId="{2EC504C5-5AFF-43B3-A25B-E766713E5C27}" srcId="{77B6A8C1-855F-4C20-A834-A71F6776571D}" destId="{A15AE045-4C69-46B8-A981-410C98B8D77D}" srcOrd="3" destOrd="0" parTransId="{0B587321-1507-41DB-98C0-486A9F46CCB0}" sibTransId="{7E446D02-3A15-4045-BC12-C2EB2357AEFB}"/>
    <dgm:cxn modelId="{86AD08D6-8424-4C77-81AF-AF08D7C2E99D}" srcId="{77B6A8C1-855F-4C20-A834-A71F6776571D}" destId="{CA1B8491-381B-4750-8E33-13B8D457F3C2}" srcOrd="2" destOrd="0" parTransId="{CD5DECFA-4B9E-4354-A9B8-A94A4EF13F83}" sibTransId="{5682AC3A-A669-46EA-86FC-2A396FD2764B}"/>
    <dgm:cxn modelId="{119C07E1-C035-4033-96C2-5988471E7AE5}" type="presOf" srcId="{77B6A8C1-855F-4C20-A834-A71F6776571D}" destId="{6A183081-0603-43F3-8AE2-7AB95095C33B}" srcOrd="0" destOrd="0" presId="urn:microsoft.com/office/officeart/2005/8/layout/vList5"/>
    <dgm:cxn modelId="{A48D0BF2-1388-4904-90D9-6D5847031FD9}" type="presOf" srcId="{FB3D921E-256A-4A8B-8BF4-626DF9006985}" destId="{C6C8E5DC-99ED-44F3-BC64-A01CD0CC981A}" srcOrd="0" destOrd="0" presId="urn:microsoft.com/office/officeart/2005/8/layout/vList5"/>
    <dgm:cxn modelId="{AE874417-8DE0-43F9-921F-7B47641221BE}" type="presParOf" srcId="{6A183081-0603-43F3-8AE2-7AB95095C33B}" destId="{5DF0FE3B-62FB-445C-AC71-2F0D0AB7F047}" srcOrd="0" destOrd="0" presId="urn:microsoft.com/office/officeart/2005/8/layout/vList5"/>
    <dgm:cxn modelId="{D0089D44-263E-4CDC-B605-899D99DA7E10}" type="presParOf" srcId="{5DF0FE3B-62FB-445C-AC71-2F0D0AB7F047}" destId="{C6C8E5DC-99ED-44F3-BC64-A01CD0CC981A}" srcOrd="0" destOrd="0" presId="urn:microsoft.com/office/officeart/2005/8/layout/vList5"/>
    <dgm:cxn modelId="{323B302E-9108-46DB-89CA-BDC1E12A96E6}" type="presParOf" srcId="{6A183081-0603-43F3-8AE2-7AB95095C33B}" destId="{B6E9ED0F-BE9E-4900-86F9-28DA2D100C4A}" srcOrd="1" destOrd="0" presId="urn:microsoft.com/office/officeart/2005/8/layout/vList5"/>
    <dgm:cxn modelId="{A8F49A67-87E7-4EE2-B4B9-EBA802565BD9}" type="presParOf" srcId="{6A183081-0603-43F3-8AE2-7AB95095C33B}" destId="{21C8E38E-1845-4DEF-A5A9-64F19E158EB3}" srcOrd="2" destOrd="0" presId="urn:microsoft.com/office/officeart/2005/8/layout/vList5"/>
    <dgm:cxn modelId="{B10F10E2-3DCA-42AF-9CFA-7750B30A2892}" type="presParOf" srcId="{21C8E38E-1845-4DEF-A5A9-64F19E158EB3}" destId="{6BAEFBB7-C761-48F7-AFBD-8A15A09A25ED}" srcOrd="0" destOrd="0" presId="urn:microsoft.com/office/officeart/2005/8/layout/vList5"/>
    <dgm:cxn modelId="{E19DD66D-124B-4518-A03B-37308E35C83B}" type="presParOf" srcId="{6A183081-0603-43F3-8AE2-7AB95095C33B}" destId="{641C9878-13B7-4944-B4DF-52A0E0FDF4E0}" srcOrd="3" destOrd="0" presId="urn:microsoft.com/office/officeart/2005/8/layout/vList5"/>
    <dgm:cxn modelId="{FEC6C3A5-E95E-4146-BC21-AC8C92089A9D}" type="presParOf" srcId="{6A183081-0603-43F3-8AE2-7AB95095C33B}" destId="{DE4E0027-E989-4950-B1C7-5CACB82E5A28}" srcOrd="4" destOrd="0" presId="urn:microsoft.com/office/officeart/2005/8/layout/vList5"/>
    <dgm:cxn modelId="{B84FF4B2-6635-45CA-B419-9742B2363D8B}" type="presParOf" srcId="{DE4E0027-E989-4950-B1C7-5CACB82E5A28}" destId="{5954E35C-6BB7-4373-945A-E89C277C899E}" srcOrd="0" destOrd="0" presId="urn:microsoft.com/office/officeart/2005/8/layout/vList5"/>
    <dgm:cxn modelId="{594EE149-ACB4-4C44-A067-E6C5E07167A1}" type="presParOf" srcId="{6A183081-0603-43F3-8AE2-7AB95095C33B}" destId="{41181FCF-6771-4C48-A38A-2477923ED12A}" srcOrd="5" destOrd="0" presId="urn:microsoft.com/office/officeart/2005/8/layout/vList5"/>
    <dgm:cxn modelId="{BE69C26F-F9CA-46F7-9991-CAF4083EF5D1}" type="presParOf" srcId="{6A183081-0603-43F3-8AE2-7AB95095C33B}" destId="{EBAF89C5-3E1F-4DC0-ACA9-3F8A4EF1EE67}" srcOrd="6" destOrd="0" presId="urn:microsoft.com/office/officeart/2005/8/layout/vList5"/>
    <dgm:cxn modelId="{4D93B54A-E5A3-48A5-B74E-52F9D465C943}" type="presParOf" srcId="{EBAF89C5-3E1F-4DC0-ACA9-3F8A4EF1EE67}" destId="{7ABDECAA-774D-470A-A4BF-70DC7A377865}" srcOrd="0" destOrd="0" presId="urn:microsoft.com/office/officeart/2005/8/layout/vList5"/>
    <dgm:cxn modelId="{F5B94C11-B959-4FAA-AD45-56A8025B6CF9}" type="presParOf" srcId="{6A183081-0603-43F3-8AE2-7AB95095C33B}" destId="{DFDD7515-132B-4621-9276-91D22EB0B546}" srcOrd="7" destOrd="0" presId="urn:microsoft.com/office/officeart/2005/8/layout/vList5"/>
    <dgm:cxn modelId="{D214D098-E87A-47F3-A189-3E67A3C5A9A5}" type="presParOf" srcId="{6A183081-0603-43F3-8AE2-7AB95095C33B}" destId="{D2156C2C-B1A6-4CC9-B264-49E5281E776A}" srcOrd="8" destOrd="0" presId="urn:microsoft.com/office/officeart/2005/8/layout/vList5"/>
    <dgm:cxn modelId="{C43BE0A1-E5BC-4162-8E66-1EB5856CC90A}" type="presParOf" srcId="{D2156C2C-B1A6-4CC9-B264-49E5281E776A}" destId="{68A95AB2-3AD1-4D8E-BB6C-DC175D1A6EB0}" srcOrd="0" destOrd="0" presId="urn:microsoft.com/office/officeart/2005/8/layout/vList5"/>
    <dgm:cxn modelId="{C0C4C097-BEA0-4D60-B586-6A81BD68F097}" type="presParOf" srcId="{6A183081-0603-43F3-8AE2-7AB95095C33B}" destId="{384C103B-36CE-4A45-AB60-923F65B56C95}" srcOrd="9" destOrd="0" presId="urn:microsoft.com/office/officeart/2005/8/layout/vList5"/>
    <dgm:cxn modelId="{B0229BD6-E9D9-491C-BF51-CBBE6CF699C3}" type="presParOf" srcId="{6A183081-0603-43F3-8AE2-7AB95095C33B}" destId="{67829E4A-F5FC-4C26-A25B-2A599F7347DB}" srcOrd="10" destOrd="0" presId="urn:microsoft.com/office/officeart/2005/8/layout/vList5"/>
    <dgm:cxn modelId="{2BFC5AFE-CD47-4D77-BDF3-345FE84E94CC}" type="presParOf" srcId="{67829E4A-F5FC-4C26-A25B-2A599F7347DB}" destId="{6DE3066A-C67B-4BC1-AECD-7CFF8642328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6A8C1-855F-4C20-A834-A71F677657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FB3D921E-256A-4A8B-8BF4-626DF9006985}">
      <dgm:prSet/>
      <dgm:spPr/>
      <dgm:t>
        <a:bodyPr/>
        <a:lstStyle/>
        <a:p>
          <a:r>
            <a:rPr lang="en-IN" dirty="0"/>
            <a:t>RERA BANK DETAILS</a:t>
          </a:r>
        </a:p>
      </dgm:t>
    </dgm:pt>
    <dgm:pt modelId="{87323262-5AB0-4D52-96C9-22E2B62E8488}" type="parTrans" cxnId="{5D81148C-1E19-4B16-9AF5-9309EC5D7CC9}">
      <dgm:prSet/>
      <dgm:spPr/>
      <dgm:t>
        <a:bodyPr/>
        <a:lstStyle/>
        <a:p>
          <a:endParaRPr lang="en-IN"/>
        </a:p>
      </dgm:t>
    </dgm:pt>
    <dgm:pt modelId="{9FAA2484-2F00-43CB-9E56-199D7C6E6048}" type="sibTrans" cxnId="{5D81148C-1E19-4B16-9AF5-9309EC5D7CC9}">
      <dgm:prSet/>
      <dgm:spPr/>
      <dgm:t>
        <a:bodyPr/>
        <a:lstStyle/>
        <a:p>
          <a:endParaRPr lang="en-IN"/>
        </a:p>
      </dgm:t>
    </dgm:pt>
    <dgm:pt modelId="{73E56256-DC6E-4B02-BA48-44EE10FBC74C}">
      <dgm:prSet/>
      <dgm:spPr/>
      <dgm:t>
        <a:bodyPr/>
        <a:lstStyle/>
        <a:p>
          <a:r>
            <a:rPr lang="en-IN" dirty="0"/>
            <a:t>IF AMOUNT RECIVED MORE THAN 10% AND NOT EXCUTING SALE AGREEMENT</a:t>
          </a:r>
        </a:p>
      </dgm:t>
    </dgm:pt>
    <dgm:pt modelId="{6A909D8F-FC85-4335-9B0B-AF0487E5C9EC}" type="parTrans" cxnId="{294A9BBD-E349-46FF-97D8-8C7E65A5ECB4}">
      <dgm:prSet/>
      <dgm:spPr/>
      <dgm:t>
        <a:bodyPr/>
        <a:lstStyle/>
        <a:p>
          <a:endParaRPr lang="en-IN"/>
        </a:p>
      </dgm:t>
    </dgm:pt>
    <dgm:pt modelId="{C8291532-085C-453B-A3F9-2F611A9785A7}" type="sibTrans" cxnId="{294A9BBD-E349-46FF-97D8-8C7E65A5ECB4}">
      <dgm:prSet/>
      <dgm:spPr/>
      <dgm:t>
        <a:bodyPr/>
        <a:lstStyle/>
        <a:p>
          <a:endParaRPr lang="en-IN"/>
        </a:p>
      </dgm:t>
    </dgm:pt>
    <dgm:pt modelId="{CA1B8491-381B-4750-8E33-13B8D457F3C2}">
      <dgm:prSet/>
      <dgm:spPr/>
      <dgm:t>
        <a:bodyPr/>
        <a:lstStyle/>
        <a:p>
          <a:r>
            <a:rPr lang="en-IN" dirty="0"/>
            <a:t>CUMULATIVE WITHDRAWAL TILL MARCH</a:t>
          </a:r>
        </a:p>
      </dgm:t>
    </dgm:pt>
    <dgm:pt modelId="{CD5DECFA-4B9E-4354-A9B8-A94A4EF13F83}" type="parTrans" cxnId="{86AD08D6-8424-4C77-81AF-AF08D7C2E99D}">
      <dgm:prSet/>
      <dgm:spPr/>
      <dgm:t>
        <a:bodyPr/>
        <a:lstStyle/>
        <a:p>
          <a:endParaRPr lang="en-IN"/>
        </a:p>
      </dgm:t>
    </dgm:pt>
    <dgm:pt modelId="{5682AC3A-A669-46EA-86FC-2A396FD2764B}" type="sibTrans" cxnId="{86AD08D6-8424-4C77-81AF-AF08D7C2E99D}">
      <dgm:prSet/>
      <dgm:spPr/>
      <dgm:t>
        <a:bodyPr/>
        <a:lstStyle/>
        <a:p>
          <a:endParaRPr lang="en-IN"/>
        </a:p>
      </dgm:t>
    </dgm:pt>
    <dgm:pt modelId="{A15AE045-4C69-46B8-A981-410C98B8D77D}">
      <dgm:prSet/>
      <dgm:spPr/>
      <dgm:t>
        <a:bodyPr/>
        <a:lstStyle/>
        <a:p>
          <a:r>
            <a:rPr lang="en-IN" dirty="0"/>
            <a:t>LOAN DETAILS FOR THE PROJECT</a:t>
          </a:r>
        </a:p>
      </dgm:t>
    </dgm:pt>
    <dgm:pt modelId="{0B587321-1507-41DB-98C0-486A9F46CCB0}" type="parTrans" cxnId="{2EC504C5-5AFF-43B3-A25B-E766713E5C27}">
      <dgm:prSet/>
      <dgm:spPr/>
      <dgm:t>
        <a:bodyPr/>
        <a:lstStyle/>
        <a:p>
          <a:endParaRPr lang="en-IN"/>
        </a:p>
      </dgm:t>
    </dgm:pt>
    <dgm:pt modelId="{7E446D02-3A15-4045-BC12-C2EB2357AEFB}" type="sibTrans" cxnId="{2EC504C5-5AFF-43B3-A25B-E766713E5C27}">
      <dgm:prSet/>
      <dgm:spPr/>
      <dgm:t>
        <a:bodyPr/>
        <a:lstStyle/>
        <a:p>
          <a:endParaRPr lang="en-IN"/>
        </a:p>
      </dgm:t>
    </dgm:pt>
    <dgm:pt modelId="{FD0AB56A-6422-43CB-A041-DBE908C08A05}">
      <dgm:prSet/>
      <dgm:spPr/>
      <dgm:t>
        <a:bodyPr/>
        <a:lstStyle/>
        <a:p>
          <a:r>
            <a:rPr lang="en-IN" dirty="0"/>
            <a:t>IN FORM 3 ANY INSTANCE 100% RATIO MENETIONED</a:t>
          </a:r>
        </a:p>
      </dgm:t>
    </dgm:pt>
    <dgm:pt modelId="{D2EB9FAB-CC47-4D82-BD59-8A725EDBEEC8}" type="parTrans" cxnId="{29D46560-D5A0-47B5-826F-26ACF1E73AE8}">
      <dgm:prSet/>
      <dgm:spPr/>
      <dgm:t>
        <a:bodyPr/>
        <a:lstStyle/>
        <a:p>
          <a:endParaRPr lang="en-IN"/>
        </a:p>
      </dgm:t>
    </dgm:pt>
    <dgm:pt modelId="{91D60CBB-E3DF-42D3-ADB8-94B4FE256C84}" type="sibTrans" cxnId="{29D46560-D5A0-47B5-826F-26ACF1E73AE8}">
      <dgm:prSet/>
      <dgm:spPr/>
      <dgm:t>
        <a:bodyPr/>
        <a:lstStyle/>
        <a:p>
          <a:endParaRPr lang="en-IN"/>
        </a:p>
      </dgm:t>
    </dgm:pt>
    <dgm:pt modelId="{056BC45A-E9E2-4FCA-82C4-04ECA11D7BD5}">
      <dgm:prSet/>
      <dgm:spPr/>
      <dgm:t>
        <a:bodyPr/>
        <a:lstStyle/>
        <a:p>
          <a:r>
            <a:rPr lang="en-US" dirty="0"/>
            <a:t>ANY DISCREPANCY NOTICED IN FORMS 1,2 AND 3 AS RERA ACT, RULES AND REGULATIONS</a:t>
          </a:r>
          <a:endParaRPr lang="en-IN" dirty="0"/>
        </a:p>
      </dgm:t>
    </dgm:pt>
    <dgm:pt modelId="{53B36B53-7347-40E8-89E8-25A47F143305}" type="parTrans" cxnId="{404C3F7F-BC04-490E-801F-E83489507865}">
      <dgm:prSet/>
      <dgm:spPr/>
      <dgm:t>
        <a:bodyPr/>
        <a:lstStyle/>
        <a:p>
          <a:endParaRPr lang="en-IN"/>
        </a:p>
      </dgm:t>
    </dgm:pt>
    <dgm:pt modelId="{23D32CCF-03D5-4590-BD01-8072960E86BD}" type="sibTrans" cxnId="{404C3F7F-BC04-490E-801F-E83489507865}">
      <dgm:prSet/>
      <dgm:spPr/>
      <dgm:t>
        <a:bodyPr/>
        <a:lstStyle/>
        <a:p>
          <a:endParaRPr lang="en-IN"/>
        </a:p>
      </dgm:t>
    </dgm:pt>
    <dgm:pt modelId="{6A183081-0603-43F3-8AE2-7AB95095C33B}" type="pres">
      <dgm:prSet presAssocID="{77B6A8C1-855F-4C20-A834-A71F6776571D}" presName="Name0" presStyleCnt="0">
        <dgm:presLayoutVars>
          <dgm:dir/>
          <dgm:animLvl val="lvl"/>
          <dgm:resizeHandles val="exact"/>
        </dgm:presLayoutVars>
      </dgm:prSet>
      <dgm:spPr/>
    </dgm:pt>
    <dgm:pt modelId="{5DF0FE3B-62FB-445C-AC71-2F0D0AB7F047}" type="pres">
      <dgm:prSet presAssocID="{FB3D921E-256A-4A8B-8BF4-626DF9006985}" presName="linNode" presStyleCnt="0"/>
      <dgm:spPr/>
    </dgm:pt>
    <dgm:pt modelId="{C6C8E5DC-99ED-44F3-BC64-A01CD0CC981A}" type="pres">
      <dgm:prSet presAssocID="{FB3D921E-256A-4A8B-8BF4-626DF9006985}" presName="parentText" presStyleLbl="node1" presStyleIdx="0" presStyleCnt="6" custScaleX="148670">
        <dgm:presLayoutVars>
          <dgm:chMax val="1"/>
          <dgm:bulletEnabled val="1"/>
        </dgm:presLayoutVars>
      </dgm:prSet>
      <dgm:spPr/>
    </dgm:pt>
    <dgm:pt modelId="{B6E9ED0F-BE9E-4900-86F9-28DA2D100C4A}" type="pres">
      <dgm:prSet presAssocID="{9FAA2484-2F00-43CB-9E56-199D7C6E6048}" presName="sp" presStyleCnt="0"/>
      <dgm:spPr/>
    </dgm:pt>
    <dgm:pt modelId="{21C8E38E-1845-4DEF-A5A9-64F19E158EB3}" type="pres">
      <dgm:prSet presAssocID="{73E56256-DC6E-4B02-BA48-44EE10FBC74C}" presName="linNode" presStyleCnt="0"/>
      <dgm:spPr/>
    </dgm:pt>
    <dgm:pt modelId="{6BAEFBB7-C761-48F7-AFBD-8A15A09A25ED}" type="pres">
      <dgm:prSet presAssocID="{73E56256-DC6E-4B02-BA48-44EE10FBC74C}" presName="parentText" presStyleLbl="node1" presStyleIdx="1" presStyleCnt="6" custScaleX="148924">
        <dgm:presLayoutVars>
          <dgm:chMax val="1"/>
          <dgm:bulletEnabled val="1"/>
        </dgm:presLayoutVars>
      </dgm:prSet>
      <dgm:spPr/>
    </dgm:pt>
    <dgm:pt modelId="{641C9878-13B7-4944-B4DF-52A0E0FDF4E0}" type="pres">
      <dgm:prSet presAssocID="{C8291532-085C-453B-A3F9-2F611A9785A7}" presName="sp" presStyleCnt="0"/>
      <dgm:spPr/>
    </dgm:pt>
    <dgm:pt modelId="{DE4E0027-E989-4950-B1C7-5CACB82E5A28}" type="pres">
      <dgm:prSet presAssocID="{CA1B8491-381B-4750-8E33-13B8D457F3C2}" presName="linNode" presStyleCnt="0"/>
      <dgm:spPr/>
    </dgm:pt>
    <dgm:pt modelId="{5954E35C-6BB7-4373-945A-E89C277C899E}" type="pres">
      <dgm:prSet presAssocID="{CA1B8491-381B-4750-8E33-13B8D457F3C2}" presName="parentText" presStyleLbl="node1" presStyleIdx="2" presStyleCnt="6" custScaleX="149393">
        <dgm:presLayoutVars>
          <dgm:chMax val="1"/>
          <dgm:bulletEnabled val="1"/>
        </dgm:presLayoutVars>
      </dgm:prSet>
      <dgm:spPr/>
    </dgm:pt>
    <dgm:pt modelId="{41181FCF-6771-4C48-A38A-2477923ED12A}" type="pres">
      <dgm:prSet presAssocID="{5682AC3A-A669-46EA-86FC-2A396FD2764B}" presName="sp" presStyleCnt="0"/>
      <dgm:spPr/>
    </dgm:pt>
    <dgm:pt modelId="{EBAF89C5-3E1F-4DC0-ACA9-3F8A4EF1EE67}" type="pres">
      <dgm:prSet presAssocID="{A15AE045-4C69-46B8-A981-410C98B8D77D}" presName="linNode" presStyleCnt="0"/>
      <dgm:spPr/>
    </dgm:pt>
    <dgm:pt modelId="{7ABDECAA-774D-470A-A4BF-70DC7A377865}" type="pres">
      <dgm:prSet presAssocID="{A15AE045-4C69-46B8-A981-410C98B8D77D}" presName="parentText" presStyleLbl="node1" presStyleIdx="3" presStyleCnt="6" custScaleX="148904">
        <dgm:presLayoutVars>
          <dgm:chMax val="1"/>
          <dgm:bulletEnabled val="1"/>
        </dgm:presLayoutVars>
      </dgm:prSet>
      <dgm:spPr/>
    </dgm:pt>
    <dgm:pt modelId="{DFDD7515-132B-4621-9276-91D22EB0B546}" type="pres">
      <dgm:prSet presAssocID="{7E446D02-3A15-4045-BC12-C2EB2357AEFB}" presName="sp" presStyleCnt="0"/>
      <dgm:spPr/>
    </dgm:pt>
    <dgm:pt modelId="{D2156C2C-B1A6-4CC9-B264-49E5281E776A}" type="pres">
      <dgm:prSet presAssocID="{FD0AB56A-6422-43CB-A041-DBE908C08A05}" presName="linNode" presStyleCnt="0"/>
      <dgm:spPr/>
    </dgm:pt>
    <dgm:pt modelId="{68A95AB2-3AD1-4D8E-BB6C-DC175D1A6EB0}" type="pres">
      <dgm:prSet presAssocID="{FD0AB56A-6422-43CB-A041-DBE908C08A05}" presName="parentText" presStyleLbl="node1" presStyleIdx="4" presStyleCnt="6" custScaleX="148904">
        <dgm:presLayoutVars>
          <dgm:chMax val="1"/>
          <dgm:bulletEnabled val="1"/>
        </dgm:presLayoutVars>
      </dgm:prSet>
      <dgm:spPr/>
    </dgm:pt>
    <dgm:pt modelId="{384C103B-36CE-4A45-AB60-923F65B56C95}" type="pres">
      <dgm:prSet presAssocID="{91D60CBB-E3DF-42D3-ADB8-94B4FE256C84}" presName="sp" presStyleCnt="0"/>
      <dgm:spPr/>
    </dgm:pt>
    <dgm:pt modelId="{67829E4A-F5FC-4C26-A25B-2A599F7347DB}" type="pres">
      <dgm:prSet presAssocID="{056BC45A-E9E2-4FCA-82C4-04ECA11D7BD5}" presName="linNode" presStyleCnt="0"/>
      <dgm:spPr/>
    </dgm:pt>
    <dgm:pt modelId="{6DE3066A-C67B-4BC1-AECD-7CFF86423286}" type="pres">
      <dgm:prSet presAssocID="{056BC45A-E9E2-4FCA-82C4-04ECA11D7BD5}" presName="parentText" presStyleLbl="node1" presStyleIdx="5" presStyleCnt="6" custScaleX="149648">
        <dgm:presLayoutVars>
          <dgm:chMax val="1"/>
          <dgm:bulletEnabled val="1"/>
        </dgm:presLayoutVars>
      </dgm:prSet>
      <dgm:spPr/>
    </dgm:pt>
  </dgm:ptLst>
  <dgm:cxnLst>
    <dgm:cxn modelId="{D3C94613-753A-49D3-8F23-E099CFEA825A}" type="presOf" srcId="{CA1B8491-381B-4750-8E33-13B8D457F3C2}" destId="{5954E35C-6BB7-4373-945A-E89C277C899E}" srcOrd="0" destOrd="0" presId="urn:microsoft.com/office/officeart/2005/8/layout/vList5"/>
    <dgm:cxn modelId="{9346B513-B5B1-4001-B285-672A1CB07A49}" type="presOf" srcId="{FD0AB56A-6422-43CB-A041-DBE908C08A05}" destId="{68A95AB2-3AD1-4D8E-BB6C-DC175D1A6EB0}" srcOrd="0" destOrd="0" presId="urn:microsoft.com/office/officeart/2005/8/layout/vList5"/>
    <dgm:cxn modelId="{29D46560-D5A0-47B5-826F-26ACF1E73AE8}" srcId="{77B6A8C1-855F-4C20-A834-A71F6776571D}" destId="{FD0AB56A-6422-43CB-A041-DBE908C08A05}" srcOrd="4" destOrd="0" parTransId="{D2EB9FAB-CC47-4D82-BD59-8A725EDBEEC8}" sibTransId="{91D60CBB-E3DF-42D3-ADB8-94B4FE256C84}"/>
    <dgm:cxn modelId="{404C3F7F-BC04-490E-801F-E83489507865}" srcId="{77B6A8C1-855F-4C20-A834-A71F6776571D}" destId="{056BC45A-E9E2-4FCA-82C4-04ECA11D7BD5}" srcOrd="5" destOrd="0" parTransId="{53B36B53-7347-40E8-89E8-25A47F143305}" sibTransId="{23D32CCF-03D5-4590-BD01-8072960E86BD}"/>
    <dgm:cxn modelId="{7987AE8A-8342-4DC3-9770-7E27A2FB1422}" type="presOf" srcId="{A15AE045-4C69-46B8-A981-410C98B8D77D}" destId="{7ABDECAA-774D-470A-A4BF-70DC7A377865}" srcOrd="0" destOrd="0" presId="urn:microsoft.com/office/officeart/2005/8/layout/vList5"/>
    <dgm:cxn modelId="{5D81148C-1E19-4B16-9AF5-9309EC5D7CC9}" srcId="{77B6A8C1-855F-4C20-A834-A71F6776571D}" destId="{FB3D921E-256A-4A8B-8BF4-626DF9006985}" srcOrd="0" destOrd="0" parTransId="{87323262-5AB0-4D52-96C9-22E2B62E8488}" sibTransId="{9FAA2484-2F00-43CB-9E56-199D7C6E6048}"/>
    <dgm:cxn modelId="{6432D79B-0B02-4FB6-A0FC-66A687078F67}" type="presOf" srcId="{73E56256-DC6E-4B02-BA48-44EE10FBC74C}" destId="{6BAEFBB7-C761-48F7-AFBD-8A15A09A25ED}" srcOrd="0" destOrd="0" presId="urn:microsoft.com/office/officeart/2005/8/layout/vList5"/>
    <dgm:cxn modelId="{294A9BBD-E349-46FF-97D8-8C7E65A5ECB4}" srcId="{77B6A8C1-855F-4C20-A834-A71F6776571D}" destId="{73E56256-DC6E-4B02-BA48-44EE10FBC74C}" srcOrd="1" destOrd="0" parTransId="{6A909D8F-FC85-4335-9B0B-AF0487E5C9EC}" sibTransId="{C8291532-085C-453B-A3F9-2F611A9785A7}"/>
    <dgm:cxn modelId="{23E153BE-5B5E-46BC-AA0A-1ABB5C12CC55}" type="presOf" srcId="{056BC45A-E9E2-4FCA-82C4-04ECA11D7BD5}" destId="{6DE3066A-C67B-4BC1-AECD-7CFF86423286}" srcOrd="0" destOrd="0" presId="urn:microsoft.com/office/officeart/2005/8/layout/vList5"/>
    <dgm:cxn modelId="{2EC504C5-5AFF-43B3-A25B-E766713E5C27}" srcId="{77B6A8C1-855F-4C20-A834-A71F6776571D}" destId="{A15AE045-4C69-46B8-A981-410C98B8D77D}" srcOrd="3" destOrd="0" parTransId="{0B587321-1507-41DB-98C0-486A9F46CCB0}" sibTransId="{7E446D02-3A15-4045-BC12-C2EB2357AEFB}"/>
    <dgm:cxn modelId="{86AD08D6-8424-4C77-81AF-AF08D7C2E99D}" srcId="{77B6A8C1-855F-4C20-A834-A71F6776571D}" destId="{CA1B8491-381B-4750-8E33-13B8D457F3C2}" srcOrd="2" destOrd="0" parTransId="{CD5DECFA-4B9E-4354-A9B8-A94A4EF13F83}" sibTransId="{5682AC3A-A669-46EA-86FC-2A396FD2764B}"/>
    <dgm:cxn modelId="{119C07E1-C035-4033-96C2-5988471E7AE5}" type="presOf" srcId="{77B6A8C1-855F-4C20-A834-A71F6776571D}" destId="{6A183081-0603-43F3-8AE2-7AB95095C33B}" srcOrd="0" destOrd="0" presId="urn:microsoft.com/office/officeart/2005/8/layout/vList5"/>
    <dgm:cxn modelId="{A48D0BF2-1388-4904-90D9-6D5847031FD9}" type="presOf" srcId="{FB3D921E-256A-4A8B-8BF4-626DF9006985}" destId="{C6C8E5DC-99ED-44F3-BC64-A01CD0CC981A}" srcOrd="0" destOrd="0" presId="urn:microsoft.com/office/officeart/2005/8/layout/vList5"/>
    <dgm:cxn modelId="{AE874417-8DE0-43F9-921F-7B47641221BE}" type="presParOf" srcId="{6A183081-0603-43F3-8AE2-7AB95095C33B}" destId="{5DF0FE3B-62FB-445C-AC71-2F0D0AB7F047}" srcOrd="0" destOrd="0" presId="urn:microsoft.com/office/officeart/2005/8/layout/vList5"/>
    <dgm:cxn modelId="{D0089D44-263E-4CDC-B605-899D99DA7E10}" type="presParOf" srcId="{5DF0FE3B-62FB-445C-AC71-2F0D0AB7F047}" destId="{C6C8E5DC-99ED-44F3-BC64-A01CD0CC981A}" srcOrd="0" destOrd="0" presId="urn:microsoft.com/office/officeart/2005/8/layout/vList5"/>
    <dgm:cxn modelId="{323B302E-9108-46DB-89CA-BDC1E12A96E6}" type="presParOf" srcId="{6A183081-0603-43F3-8AE2-7AB95095C33B}" destId="{B6E9ED0F-BE9E-4900-86F9-28DA2D100C4A}" srcOrd="1" destOrd="0" presId="urn:microsoft.com/office/officeart/2005/8/layout/vList5"/>
    <dgm:cxn modelId="{A8F49A67-87E7-4EE2-B4B9-EBA802565BD9}" type="presParOf" srcId="{6A183081-0603-43F3-8AE2-7AB95095C33B}" destId="{21C8E38E-1845-4DEF-A5A9-64F19E158EB3}" srcOrd="2" destOrd="0" presId="urn:microsoft.com/office/officeart/2005/8/layout/vList5"/>
    <dgm:cxn modelId="{B10F10E2-3DCA-42AF-9CFA-7750B30A2892}" type="presParOf" srcId="{21C8E38E-1845-4DEF-A5A9-64F19E158EB3}" destId="{6BAEFBB7-C761-48F7-AFBD-8A15A09A25ED}" srcOrd="0" destOrd="0" presId="urn:microsoft.com/office/officeart/2005/8/layout/vList5"/>
    <dgm:cxn modelId="{E19DD66D-124B-4518-A03B-37308E35C83B}" type="presParOf" srcId="{6A183081-0603-43F3-8AE2-7AB95095C33B}" destId="{641C9878-13B7-4944-B4DF-52A0E0FDF4E0}" srcOrd="3" destOrd="0" presId="urn:microsoft.com/office/officeart/2005/8/layout/vList5"/>
    <dgm:cxn modelId="{FEC6C3A5-E95E-4146-BC21-AC8C92089A9D}" type="presParOf" srcId="{6A183081-0603-43F3-8AE2-7AB95095C33B}" destId="{DE4E0027-E989-4950-B1C7-5CACB82E5A28}" srcOrd="4" destOrd="0" presId="urn:microsoft.com/office/officeart/2005/8/layout/vList5"/>
    <dgm:cxn modelId="{B84FF4B2-6635-45CA-B419-9742B2363D8B}" type="presParOf" srcId="{DE4E0027-E989-4950-B1C7-5CACB82E5A28}" destId="{5954E35C-6BB7-4373-945A-E89C277C899E}" srcOrd="0" destOrd="0" presId="urn:microsoft.com/office/officeart/2005/8/layout/vList5"/>
    <dgm:cxn modelId="{594EE149-ACB4-4C44-A067-E6C5E07167A1}" type="presParOf" srcId="{6A183081-0603-43F3-8AE2-7AB95095C33B}" destId="{41181FCF-6771-4C48-A38A-2477923ED12A}" srcOrd="5" destOrd="0" presId="urn:microsoft.com/office/officeart/2005/8/layout/vList5"/>
    <dgm:cxn modelId="{BE69C26F-F9CA-46F7-9991-CAF4083EF5D1}" type="presParOf" srcId="{6A183081-0603-43F3-8AE2-7AB95095C33B}" destId="{EBAF89C5-3E1F-4DC0-ACA9-3F8A4EF1EE67}" srcOrd="6" destOrd="0" presId="urn:microsoft.com/office/officeart/2005/8/layout/vList5"/>
    <dgm:cxn modelId="{4D93B54A-E5A3-48A5-B74E-52F9D465C943}" type="presParOf" srcId="{EBAF89C5-3E1F-4DC0-ACA9-3F8A4EF1EE67}" destId="{7ABDECAA-774D-470A-A4BF-70DC7A377865}" srcOrd="0" destOrd="0" presId="urn:microsoft.com/office/officeart/2005/8/layout/vList5"/>
    <dgm:cxn modelId="{F5B94C11-B959-4FAA-AD45-56A8025B6CF9}" type="presParOf" srcId="{6A183081-0603-43F3-8AE2-7AB95095C33B}" destId="{DFDD7515-132B-4621-9276-91D22EB0B546}" srcOrd="7" destOrd="0" presId="urn:microsoft.com/office/officeart/2005/8/layout/vList5"/>
    <dgm:cxn modelId="{D214D098-E87A-47F3-A189-3E67A3C5A9A5}" type="presParOf" srcId="{6A183081-0603-43F3-8AE2-7AB95095C33B}" destId="{D2156C2C-B1A6-4CC9-B264-49E5281E776A}" srcOrd="8" destOrd="0" presId="urn:microsoft.com/office/officeart/2005/8/layout/vList5"/>
    <dgm:cxn modelId="{C43BE0A1-E5BC-4162-8E66-1EB5856CC90A}" type="presParOf" srcId="{D2156C2C-B1A6-4CC9-B264-49E5281E776A}" destId="{68A95AB2-3AD1-4D8E-BB6C-DC175D1A6EB0}" srcOrd="0" destOrd="0" presId="urn:microsoft.com/office/officeart/2005/8/layout/vList5"/>
    <dgm:cxn modelId="{C0C4C097-BEA0-4D60-B586-6A81BD68F097}" type="presParOf" srcId="{6A183081-0603-43F3-8AE2-7AB95095C33B}" destId="{384C103B-36CE-4A45-AB60-923F65B56C95}" srcOrd="9" destOrd="0" presId="urn:microsoft.com/office/officeart/2005/8/layout/vList5"/>
    <dgm:cxn modelId="{B0229BD6-E9D9-491C-BF51-CBBE6CF699C3}" type="presParOf" srcId="{6A183081-0603-43F3-8AE2-7AB95095C33B}" destId="{67829E4A-F5FC-4C26-A25B-2A599F7347DB}" srcOrd="10" destOrd="0" presId="urn:microsoft.com/office/officeart/2005/8/layout/vList5"/>
    <dgm:cxn modelId="{2BFC5AFE-CD47-4D77-BDF3-345FE84E94CC}" type="presParOf" srcId="{67829E4A-F5FC-4C26-A25B-2A599F7347DB}" destId="{6DE3066A-C67B-4BC1-AECD-7CFF8642328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B1D37F-1AC4-43CA-9582-491928F399C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IN"/>
        </a:p>
      </dgm:t>
    </dgm:pt>
    <dgm:pt modelId="{7E638CED-AC5E-49D7-AF03-2CB45A30F5F2}">
      <dgm:prSet/>
      <dgm:spPr/>
      <dgm:t>
        <a:bodyPr/>
        <a:lstStyle/>
        <a:p>
          <a:r>
            <a:rPr lang="en-US" dirty="0"/>
            <a:t>Income Tax Returns </a:t>
          </a:r>
          <a:endParaRPr lang="en-IN" dirty="0"/>
        </a:p>
      </dgm:t>
    </dgm:pt>
    <dgm:pt modelId="{E0C2B80A-2AE7-47F4-89A0-702A8374A9EE}" type="parTrans" cxnId="{7A5DA8CA-8C1C-4E40-A4FF-420E7AB3FF38}">
      <dgm:prSet/>
      <dgm:spPr/>
      <dgm:t>
        <a:bodyPr/>
        <a:lstStyle/>
        <a:p>
          <a:endParaRPr lang="en-IN"/>
        </a:p>
      </dgm:t>
    </dgm:pt>
    <dgm:pt modelId="{C9BA6334-9325-4031-B5D7-CC1B9ABC8520}" type="sibTrans" cxnId="{7A5DA8CA-8C1C-4E40-A4FF-420E7AB3FF38}">
      <dgm:prSet/>
      <dgm:spPr/>
      <dgm:t>
        <a:bodyPr/>
        <a:lstStyle/>
        <a:p>
          <a:endParaRPr lang="en-IN"/>
        </a:p>
      </dgm:t>
    </dgm:pt>
    <dgm:pt modelId="{86DE77CB-34B2-438C-9CC6-53D8F645FC6A}">
      <dgm:prSet/>
      <dgm:spPr/>
      <dgm:t>
        <a:bodyPr/>
        <a:lstStyle/>
        <a:p>
          <a:r>
            <a:rPr lang="en-US" dirty="0"/>
            <a:t>Income Tax Audit</a:t>
          </a:r>
          <a:endParaRPr lang="en-IN" dirty="0"/>
        </a:p>
      </dgm:t>
    </dgm:pt>
    <dgm:pt modelId="{043B57E8-9A5E-4DC4-9CAC-FF027F31CA0A}" type="parTrans" cxnId="{CD8ED441-A7E6-4540-A95B-9025D1551072}">
      <dgm:prSet/>
      <dgm:spPr/>
      <dgm:t>
        <a:bodyPr/>
        <a:lstStyle/>
        <a:p>
          <a:endParaRPr lang="en-IN"/>
        </a:p>
      </dgm:t>
    </dgm:pt>
    <dgm:pt modelId="{11D1F245-6D9B-434F-A205-D4CA879D9526}" type="sibTrans" cxnId="{CD8ED441-A7E6-4540-A95B-9025D1551072}">
      <dgm:prSet/>
      <dgm:spPr/>
      <dgm:t>
        <a:bodyPr/>
        <a:lstStyle/>
        <a:p>
          <a:endParaRPr lang="en-IN"/>
        </a:p>
      </dgm:t>
    </dgm:pt>
    <dgm:pt modelId="{3CC902DE-9959-4B5D-ADE1-13DF8D652118}">
      <dgm:prSet/>
      <dgm:spPr/>
      <dgm:t>
        <a:bodyPr/>
        <a:lstStyle/>
        <a:p>
          <a:r>
            <a:rPr lang="en-US" dirty="0"/>
            <a:t>Obtaining a  Loan </a:t>
          </a:r>
          <a:endParaRPr lang="en-IN" dirty="0"/>
        </a:p>
      </dgm:t>
    </dgm:pt>
    <dgm:pt modelId="{6F72A76B-BAE9-4E7F-9357-CC10984C0CB2}" type="parTrans" cxnId="{602E33A3-CE3D-40EE-8935-677ADBDA652C}">
      <dgm:prSet/>
      <dgm:spPr/>
      <dgm:t>
        <a:bodyPr/>
        <a:lstStyle/>
        <a:p>
          <a:endParaRPr lang="en-IN"/>
        </a:p>
      </dgm:t>
    </dgm:pt>
    <dgm:pt modelId="{3D75B843-794B-40FB-85E0-9CDD36366D60}" type="sibTrans" cxnId="{602E33A3-CE3D-40EE-8935-677ADBDA652C}">
      <dgm:prSet/>
      <dgm:spPr/>
      <dgm:t>
        <a:bodyPr/>
        <a:lstStyle/>
        <a:p>
          <a:endParaRPr lang="en-IN"/>
        </a:p>
      </dgm:t>
    </dgm:pt>
    <dgm:pt modelId="{8339C55F-52B2-4A8A-BB7A-AD2499A79F3F}">
      <dgm:prSet/>
      <dgm:spPr/>
      <dgm:t>
        <a:bodyPr/>
        <a:lstStyle/>
        <a:p>
          <a:r>
            <a:rPr lang="en-US" dirty="0"/>
            <a:t>Due Dates </a:t>
          </a:r>
          <a:endParaRPr lang="en-IN" dirty="0"/>
        </a:p>
      </dgm:t>
    </dgm:pt>
    <dgm:pt modelId="{6B306BEB-EAFA-44D8-BA46-58A7DC9663E6}" type="parTrans" cxnId="{CCAA1852-B9AB-4E89-A027-D22F3C16F629}">
      <dgm:prSet/>
      <dgm:spPr/>
      <dgm:t>
        <a:bodyPr/>
        <a:lstStyle/>
        <a:p>
          <a:endParaRPr lang="en-IN"/>
        </a:p>
      </dgm:t>
    </dgm:pt>
    <dgm:pt modelId="{2FD00E3B-B7DF-497D-BDCE-0F8813F0BD52}" type="sibTrans" cxnId="{CCAA1852-B9AB-4E89-A027-D22F3C16F629}">
      <dgm:prSet/>
      <dgm:spPr/>
      <dgm:t>
        <a:bodyPr/>
        <a:lstStyle/>
        <a:p>
          <a:endParaRPr lang="en-IN"/>
        </a:p>
      </dgm:t>
    </dgm:pt>
    <dgm:pt modelId="{A59A7B15-62B2-4DEB-9CFA-600F219D45AC}">
      <dgm:prSet/>
      <dgm:spPr/>
      <dgm:t>
        <a:bodyPr/>
        <a:lstStyle/>
        <a:p>
          <a:r>
            <a:rPr lang="en-US" dirty="0"/>
            <a:t>GST Returns &amp; Audit</a:t>
          </a:r>
          <a:endParaRPr lang="en-IN" dirty="0"/>
        </a:p>
      </dgm:t>
    </dgm:pt>
    <dgm:pt modelId="{13BEB17F-3794-4A94-8DCD-9FB2B8199DBB}" type="parTrans" cxnId="{E2C8DAAF-0500-4A8A-9B2F-B81AFD5E60CF}">
      <dgm:prSet/>
      <dgm:spPr/>
      <dgm:t>
        <a:bodyPr/>
        <a:lstStyle/>
        <a:p>
          <a:endParaRPr lang="en-IN"/>
        </a:p>
      </dgm:t>
    </dgm:pt>
    <dgm:pt modelId="{306E15E3-0F20-4392-BD9E-4530817B1606}" type="sibTrans" cxnId="{E2C8DAAF-0500-4A8A-9B2F-B81AFD5E60CF}">
      <dgm:prSet/>
      <dgm:spPr/>
      <dgm:t>
        <a:bodyPr/>
        <a:lstStyle/>
        <a:p>
          <a:endParaRPr lang="en-IN"/>
        </a:p>
      </dgm:t>
    </dgm:pt>
    <dgm:pt modelId="{506B2BA7-4893-468C-A9B1-2343838DFDBE}" type="pres">
      <dgm:prSet presAssocID="{43B1D37F-1AC4-43CA-9582-491928F399CF}" presName="compositeShape" presStyleCnt="0">
        <dgm:presLayoutVars>
          <dgm:chMax val="7"/>
          <dgm:dir/>
          <dgm:resizeHandles val="exact"/>
        </dgm:presLayoutVars>
      </dgm:prSet>
      <dgm:spPr/>
    </dgm:pt>
    <dgm:pt modelId="{E939BF8C-5DF9-44DD-BCE5-0044AEE91EA1}" type="pres">
      <dgm:prSet presAssocID="{7E638CED-AC5E-49D7-AF03-2CB45A30F5F2}" presName="circ1" presStyleLbl="vennNode1" presStyleIdx="0" presStyleCnt="5"/>
      <dgm:spPr/>
    </dgm:pt>
    <dgm:pt modelId="{360A1BB7-D4BB-442B-B56B-18B3E19F2C4F}" type="pres">
      <dgm:prSet presAssocID="{7E638CED-AC5E-49D7-AF03-2CB45A30F5F2}" presName="circ1Tx" presStyleLbl="revTx" presStyleIdx="0" presStyleCnt="0" custLinFactNeighborX="-1544" custLinFactNeighborY="-2918">
        <dgm:presLayoutVars>
          <dgm:chMax val="0"/>
          <dgm:chPref val="0"/>
          <dgm:bulletEnabled val="1"/>
        </dgm:presLayoutVars>
      </dgm:prSet>
      <dgm:spPr/>
    </dgm:pt>
    <dgm:pt modelId="{9F676A8A-1876-4217-B8EE-1434A8CA0C9E}" type="pres">
      <dgm:prSet presAssocID="{86DE77CB-34B2-438C-9CC6-53D8F645FC6A}" presName="circ2" presStyleLbl="vennNode1" presStyleIdx="1" presStyleCnt="5"/>
      <dgm:spPr/>
    </dgm:pt>
    <dgm:pt modelId="{A1BE7C87-5BFD-437D-82C1-DA5F78DDD4EA}" type="pres">
      <dgm:prSet presAssocID="{86DE77CB-34B2-438C-9CC6-53D8F645FC6A}" presName="circ2Tx" presStyleLbl="revTx" presStyleIdx="0" presStyleCnt="0" custLinFactNeighborX="-861">
        <dgm:presLayoutVars>
          <dgm:chMax val="0"/>
          <dgm:chPref val="0"/>
          <dgm:bulletEnabled val="1"/>
        </dgm:presLayoutVars>
      </dgm:prSet>
      <dgm:spPr/>
    </dgm:pt>
    <dgm:pt modelId="{FA2EED61-C422-4CA2-9B9A-076F5B2B25BB}" type="pres">
      <dgm:prSet presAssocID="{3CC902DE-9959-4B5D-ADE1-13DF8D652118}" presName="circ3" presStyleLbl="vennNode1" presStyleIdx="2" presStyleCnt="5"/>
      <dgm:spPr/>
    </dgm:pt>
    <dgm:pt modelId="{6D16CF25-0FD1-467B-88C0-606308D95FF9}" type="pres">
      <dgm:prSet presAssocID="{3CC902DE-9959-4B5D-ADE1-13DF8D652118}" presName="circ3Tx" presStyleLbl="revTx" presStyleIdx="0" presStyleCnt="0">
        <dgm:presLayoutVars>
          <dgm:chMax val="0"/>
          <dgm:chPref val="0"/>
          <dgm:bulletEnabled val="1"/>
        </dgm:presLayoutVars>
      </dgm:prSet>
      <dgm:spPr/>
    </dgm:pt>
    <dgm:pt modelId="{8A7067A4-7D8C-4EBA-ADAC-8F403CE5F33A}" type="pres">
      <dgm:prSet presAssocID="{8339C55F-52B2-4A8A-BB7A-AD2499A79F3F}" presName="circ4" presStyleLbl="vennNode1" presStyleIdx="3" presStyleCnt="5"/>
      <dgm:spPr/>
    </dgm:pt>
    <dgm:pt modelId="{1BA7D923-FA28-4657-B807-BD5793B2B575}" type="pres">
      <dgm:prSet presAssocID="{8339C55F-52B2-4A8A-BB7A-AD2499A79F3F}" presName="circ4Tx" presStyleLbl="revTx" presStyleIdx="0" presStyleCnt="0">
        <dgm:presLayoutVars>
          <dgm:chMax val="0"/>
          <dgm:chPref val="0"/>
          <dgm:bulletEnabled val="1"/>
        </dgm:presLayoutVars>
      </dgm:prSet>
      <dgm:spPr/>
    </dgm:pt>
    <dgm:pt modelId="{7A79A525-08AE-4B58-9880-85D9419B7693}" type="pres">
      <dgm:prSet presAssocID="{A59A7B15-62B2-4DEB-9CFA-600F219D45AC}" presName="circ5" presStyleLbl="vennNode1" presStyleIdx="4" presStyleCnt="5"/>
      <dgm:spPr/>
    </dgm:pt>
    <dgm:pt modelId="{8D18CBF6-7D75-47BB-8F97-6D2D5654F63F}" type="pres">
      <dgm:prSet presAssocID="{A59A7B15-62B2-4DEB-9CFA-600F219D45AC}" presName="circ5Tx" presStyleLbl="revTx" presStyleIdx="0" presStyleCnt="0">
        <dgm:presLayoutVars>
          <dgm:chMax val="0"/>
          <dgm:chPref val="0"/>
          <dgm:bulletEnabled val="1"/>
        </dgm:presLayoutVars>
      </dgm:prSet>
      <dgm:spPr/>
    </dgm:pt>
  </dgm:ptLst>
  <dgm:cxnLst>
    <dgm:cxn modelId="{7DB92612-DFD7-4F07-BF67-4F629A4999D1}" type="presOf" srcId="{86DE77CB-34B2-438C-9CC6-53D8F645FC6A}" destId="{A1BE7C87-5BFD-437D-82C1-DA5F78DDD4EA}" srcOrd="0" destOrd="0" presId="urn:microsoft.com/office/officeart/2005/8/layout/venn1"/>
    <dgm:cxn modelId="{A8C6111B-5835-47F3-90DD-8C05DA9CB2C4}" type="presOf" srcId="{7E638CED-AC5E-49D7-AF03-2CB45A30F5F2}" destId="{360A1BB7-D4BB-442B-B56B-18B3E19F2C4F}" srcOrd="0" destOrd="0" presId="urn:microsoft.com/office/officeart/2005/8/layout/venn1"/>
    <dgm:cxn modelId="{32EDA85C-22B2-4CF6-90C3-E4A12F32129E}" type="presOf" srcId="{3CC902DE-9959-4B5D-ADE1-13DF8D652118}" destId="{6D16CF25-0FD1-467B-88C0-606308D95FF9}" srcOrd="0" destOrd="0" presId="urn:microsoft.com/office/officeart/2005/8/layout/venn1"/>
    <dgm:cxn modelId="{D2CA7F5D-A4F7-4E0B-8974-A57082FFC337}" type="presOf" srcId="{A59A7B15-62B2-4DEB-9CFA-600F219D45AC}" destId="{8D18CBF6-7D75-47BB-8F97-6D2D5654F63F}" srcOrd="0" destOrd="0" presId="urn:microsoft.com/office/officeart/2005/8/layout/venn1"/>
    <dgm:cxn modelId="{CD8ED441-A7E6-4540-A95B-9025D1551072}" srcId="{43B1D37F-1AC4-43CA-9582-491928F399CF}" destId="{86DE77CB-34B2-438C-9CC6-53D8F645FC6A}" srcOrd="1" destOrd="0" parTransId="{043B57E8-9A5E-4DC4-9CAC-FF027F31CA0A}" sibTransId="{11D1F245-6D9B-434F-A205-D4CA879D9526}"/>
    <dgm:cxn modelId="{C3131951-8540-41FF-8367-09BDB508A3F9}" type="presOf" srcId="{43B1D37F-1AC4-43CA-9582-491928F399CF}" destId="{506B2BA7-4893-468C-A9B1-2343838DFDBE}" srcOrd="0" destOrd="0" presId="urn:microsoft.com/office/officeart/2005/8/layout/venn1"/>
    <dgm:cxn modelId="{CCAA1852-B9AB-4E89-A027-D22F3C16F629}" srcId="{43B1D37F-1AC4-43CA-9582-491928F399CF}" destId="{8339C55F-52B2-4A8A-BB7A-AD2499A79F3F}" srcOrd="3" destOrd="0" parTransId="{6B306BEB-EAFA-44D8-BA46-58A7DC9663E6}" sibTransId="{2FD00E3B-B7DF-497D-BDCE-0F8813F0BD52}"/>
    <dgm:cxn modelId="{602E33A3-CE3D-40EE-8935-677ADBDA652C}" srcId="{43B1D37F-1AC4-43CA-9582-491928F399CF}" destId="{3CC902DE-9959-4B5D-ADE1-13DF8D652118}" srcOrd="2" destOrd="0" parTransId="{6F72A76B-BAE9-4E7F-9357-CC10984C0CB2}" sibTransId="{3D75B843-794B-40FB-85E0-9CDD36366D60}"/>
    <dgm:cxn modelId="{E2C8DAAF-0500-4A8A-9B2F-B81AFD5E60CF}" srcId="{43B1D37F-1AC4-43CA-9582-491928F399CF}" destId="{A59A7B15-62B2-4DEB-9CFA-600F219D45AC}" srcOrd="4" destOrd="0" parTransId="{13BEB17F-3794-4A94-8DCD-9FB2B8199DBB}" sibTransId="{306E15E3-0F20-4392-BD9E-4530817B1606}"/>
    <dgm:cxn modelId="{7A5DA8CA-8C1C-4E40-A4FF-420E7AB3FF38}" srcId="{43B1D37F-1AC4-43CA-9582-491928F399CF}" destId="{7E638CED-AC5E-49D7-AF03-2CB45A30F5F2}" srcOrd="0" destOrd="0" parTransId="{E0C2B80A-2AE7-47F4-89A0-702A8374A9EE}" sibTransId="{C9BA6334-9325-4031-B5D7-CC1B9ABC8520}"/>
    <dgm:cxn modelId="{28B98DD5-F631-4589-8BCB-0F5ED94E0647}" type="presOf" srcId="{8339C55F-52B2-4A8A-BB7A-AD2499A79F3F}" destId="{1BA7D923-FA28-4657-B807-BD5793B2B575}" srcOrd="0" destOrd="0" presId="urn:microsoft.com/office/officeart/2005/8/layout/venn1"/>
    <dgm:cxn modelId="{18D575DC-AE2B-46FB-8D94-253B16725FD6}" type="presParOf" srcId="{506B2BA7-4893-468C-A9B1-2343838DFDBE}" destId="{E939BF8C-5DF9-44DD-BCE5-0044AEE91EA1}" srcOrd="0" destOrd="0" presId="urn:microsoft.com/office/officeart/2005/8/layout/venn1"/>
    <dgm:cxn modelId="{0482C5AB-D1A3-4A15-9AC7-C209C403BF90}" type="presParOf" srcId="{506B2BA7-4893-468C-A9B1-2343838DFDBE}" destId="{360A1BB7-D4BB-442B-B56B-18B3E19F2C4F}" srcOrd="1" destOrd="0" presId="urn:microsoft.com/office/officeart/2005/8/layout/venn1"/>
    <dgm:cxn modelId="{23962174-5777-4947-8B36-70C74C3D4A3B}" type="presParOf" srcId="{506B2BA7-4893-468C-A9B1-2343838DFDBE}" destId="{9F676A8A-1876-4217-B8EE-1434A8CA0C9E}" srcOrd="2" destOrd="0" presId="urn:microsoft.com/office/officeart/2005/8/layout/venn1"/>
    <dgm:cxn modelId="{EF0C2DE1-E7AA-4B5D-898C-8E19272EB2D0}" type="presParOf" srcId="{506B2BA7-4893-468C-A9B1-2343838DFDBE}" destId="{A1BE7C87-5BFD-437D-82C1-DA5F78DDD4EA}" srcOrd="3" destOrd="0" presId="urn:microsoft.com/office/officeart/2005/8/layout/venn1"/>
    <dgm:cxn modelId="{334A613E-0F5C-424D-8384-6B2BA79F094A}" type="presParOf" srcId="{506B2BA7-4893-468C-A9B1-2343838DFDBE}" destId="{FA2EED61-C422-4CA2-9B9A-076F5B2B25BB}" srcOrd="4" destOrd="0" presId="urn:microsoft.com/office/officeart/2005/8/layout/venn1"/>
    <dgm:cxn modelId="{55B89F29-D088-4784-9B6A-84420275FC93}" type="presParOf" srcId="{506B2BA7-4893-468C-A9B1-2343838DFDBE}" destId="{6D16CF25-0FD1-467B-88C0-606308D95FF9}" srcOrd="5" destOrd="0" presId="urn:microsoft.com/office/officeart/2005/8/layout/venn1"/>
    <dgm:cxn modelId="{FECEF47C-B1AF-4272-9958-DB72220943F7}" type="presParOf" srcId="{506B2BA7-4893-468C-A9B1-2343838DFDBE}" destId="{8A7067A4-7D8C-4EBA-ADAC-8F403CE5F33A}" srcOrd="6" destOrd="0" presId="urn:microsoft.com/office/officeart/2005/8/layout/venn1"/>
    <dgm:cxn modelId="{0A34D0C8-2308-47F9-9C74-69CBA5BE33A2}" type="presParOf" srcId="{506B2BA7-4893-468C-A9B1-2343838DFDBE}" destId="{1BA7D923-FA28-4657-B807-BD5793B2B575}" srcOrd="7" destOrd="0" presId="urn:microsoft.com/office/officeart/2005/8/layout/venn1"/>
    <dgm:cxn modelId="{4F2DAD2F-63D2-4965-BC48-EECF4FED9CEC}" type="presParOf" srcId="{506B2BA7-4893-468C-A9B1-2343838DFDBE}" destId="{7A79A525-08AE-4B58-9880-85D9419B7693}" srcOrd="8" destOrd="0" presId="urn:microsoft.com/office/officeart/2005/8/layout/venn1"/>
    <dgm:cxn modelId="{D4FC377B-A4CD-42B0-9B6D-2E9F50DE6569}" type="presParOf" srcId="{506B2BA7-4893-468C-A9B1-2343838DFDBE}" destId="{8D18CBF6-7D75-47BB-8F97-6D2D5654F63F}"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A1DA8D-98E9-447A-ADA1-C9E3157B47B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IN"/>
        </a:p>
      </dgm:t>
    </dgm:pt>
    <dgm:pt modelId="{17FE08B4-70FC-4DB4-B6E7-4FFD464F1579}">
      <dgm:prSet/>
      <dgm:spPr/>
      <dgm:t>
        <a:bodyPr/>
        <a:lstStyle/>
        <a:p>
          <a:r>
            <a:rPr lang="en-IN" b="0" i="0" dirty="0"/>
            <a:t>Contract Disputes</a:t>
          </a:r>
          <a:r>
            <a:rPr lang="en-IN" dirty="0"/>
            <a:t>- Sale Deed, Sale Agreement</a:t>
          </a:r>
        </a:p>
      </dgm:t>
    </dgm:pt>
    <dgm:pt modelId="{D0117B52-FB62-4F72-AD15-E2BCCA971E14}" type="parTrans" cxnId="{42492693-166B-4F6E-81EC-576607E63465}">
      <dgm:prSet/>
      <dgm:spPr/>
      <dgm:t>
        <a:bodyPr/>
        <a:lstStyle/>
        <a:p>
          <a:endParaRPr lang="en-IN"/>
        </a:p>
      </dgm:t>
    </dgm:pt>
    <dgm:pt modelId="{04A0E0D3-9934-44BC-B116-5CCA82D784DB}" type="sibTrans" cxnId="{42492693-166B-4F6E-81EC-576607E63465}">
      <dgm:prSet/>
      <dgm:spPr/>
      <dgm:t>
        <a:bodyPr/>
        <a:lstStyle/>
        <a:p>
          <a:endParaRPr lang="en-IN"/>
        </a:p>
      </dgm:t>
    </dgm:pt>
    <dgm:pt modelId="{613D7C03-3F3C-4386-BD95-F0535311329C}">
      <dgm:prSet/>
      <dgm:spPr/>
      <dgm:t>
        <a:bodyPr/>
        <a:lstStyle/>
        <a:p>
          <a:r>
            <a:rPr lang="en-IN" b="0" i="0"/>
            <a:t>Construction Defects</a:t>
          </a:r>
          <a:endParaRPr lang="en-IN"/>
        </a:p>
      </dgm:t>
    </dgm:pt>
    <dgm:pt modelId="{569EA4AB-E538-41A9-9403-99BBA69BB65A}" type="parTrans" cxnId="{A004C448-1FDC-441E-A09C-BFFBA6912415}">
      <dgm:prSet/>
      <dgm:spPr/>
      <dgm:t>
        <a:bodyPr/>
        <a:lstStyle/>
        <a:p>
          <a:endParaRPr lang="en-IN"/>
        </a:p>
      </dgm:t>
    </dgm:pt>
    <dgm:pt modelId="{6AFF7083-7BAC-4B51-B34B-8265CA2A046C}" type="sibTrans" cxnId="{A004C448-1FDC-441E-A09C-BFFBA6912415}">
      <dgm:prSet/>
      <dgm:spPr/>
      <dgm:t>
        <a:bodyPr/>
        <a:lstStyle/>
        <a:p>
          <a:endParaRPr lang="en-IN"/>
        </a:p>
      </dgm:t>
    </dgm:pt>
    <dgm:pt modelId="{411AF5DA-9D9E-4AB2-8EE0-5EE85C0C0881}">
      <dgm:prSet/>
      <dgm:spPr/>
      <dgm:t>
        <a:bodyPr/>
        <a:lstStyle/>
        <a:p>
          <a:r>
            <a:rPr lang="en-IN" b="0" i="0"/>
            <a:t>Misrepresentation or Fraud- Brochure</a:t>
          </a:r>
          <a:endParaRPr lang="en-IN"/>
        </a:p>
      </dgm:t>
    </dgm:pt>
    <dgm:pt modelId="{B5936FAF-AE59-4115-B771-B7F0848872FA}" type="parTrans" cxnId="{040C2E3F-067C-4174-8AAA-2F1FAE9E69D8}">
      <dgm:prSet/>
      <dgm:spPr/>
      <dgm:t>
        <a:bodyPr/>
        <a:lstStyle/>
        <a:p>
          <a:endParaRPr lang="en-IN"/>
        </a:p>
      </dgm:t>
    </dgm:pt>
    <dgm:pt modelId="{02D1DF21-58E1-41E8-A00A-1B88C973E04B}" type="sibTrans" cxnId="{040C2E3F-067C-4174-8AAA-2F1FAE9E69D8}">
      <dgm:prSet/>
      <dgm:spPr/>
      <dgm:t>
        <a:bodyPr/>
        <a:lstStyle/>
        <a:p>
          <a:endParaRPr lang="en-IN"/>
        </a:p>
      </dgm:t>
    </dgm:pt>
    <dgm:pt modelId="{C6D823D6-ABB9-4579-865A-97B3B2503070}">
      <dgm:prSet/>
      <dgm:spPr/>
      <dgm:t>
        <a:bodyPr/>
        <a:lstStyle/>
        <a:p>
          <a:r>
            <a:rPr lang="en-IN" b="0" i="0"/>
            <a:t>Failure to Disclose Material Fact of Project</a:t>
          </a:r>
          <a:endParaRPr lang="en-IN"/>
        </a:p>
      </dgm:t>
    </dgm:pt>
    <dgm:pt modelId="{FC7DF4C9-3844-488C-9950-C94250E03281}" type="parTrans" cxnId="{7198195B-013A-49D8-ACE7-0A31D97136A5}">
      <dgm:prSet/>
      <dgm:spPr/>
      <dgm:t>
        <a:bodyPr/>
        <a:lstStyle/>
        <a:p>
          <a:endParaRPr lang="en-IN"/>
        </a:p>
      </dgm:t>
    </dgm:pt>
    <dgm:pt modelId="{EC260B0C-5C16-42A5-9A7B-FE17F06D95AC}" type="sibTrans" cxnId="{7198195B-013A-49D8-ACE7-0A31D97136A5}">
      <dgm:prSet/>
      <dgm:spPr/>
      <dgm:t>
        <a:bodyPr/>
        <a:lstStyle/>
        <a:p>
          <a:endParaRPr lang="en-IN"/>
        </a:p>
      </dgm:t>
    </dgm:pt>
    <dgm:pt modelId="{93D2C961-23C3-4CEC-B7FD-D44505584EC2}">
      <dgm:prSet/>
      <dgm:spPr/>
      <dgm:t>
        <a:bodyPr/>
        <a:lstStyle/>
        <a:p>
          <a:r>
            <a:rPr lang="en-IN" b="0" i="0"/>
            <a:t>Breach of Warranty- Material things, Lift etc</a:t>
          </a:r>
          <a:endParaRPr lang="en-IN"/>
        </a:p>
      </dgm:t>
    </dgm:pt>
    <dgm:pt modelId="{46278691-6829-43DD-8337-A62558C8568B}" type="parTrans" cxnId="{04F43890-09A6-498A-B14B-645444A4C085}">
      <dgm:prSet/>
      <dgm:spPr/>
      <dgm:t>
        <a:bodyPr/>
        <a:lstStyle/>
        <a:p>
          <a:endParaRPr lang="en-IN"/>
        </a:p>
      </dgm:t>
    </dgm:pt>
    <dgm:pt modelId="{C6A651D9-FB46-4EFD-AE77-6F0A1D77225B}" type="sibTrans" cxnId="{04F43890-09A6-498A-B14B-645444A4C085}">
      <dgm:prSet/>
      <dgm:spPr/>
      <dgm:t>
        <a:bodyPr/>
        <a:lstStyle/>
        <a:p>
          <a:endParaRPr lang="en-IN"/>
        </a:p>
      </dgm:t>
    </dgm:pt>
    <dgm:pt modelId="{41666768-8C2C-473F-9400-B55E53A076BC}" type="pres">
      <dgm:prSet presAssocID="{A9A1DA8D-98E9-447A-ADA1-C9E3157B47B4}" presName="Name0" presStyleCnt="0">
        <dgm:presLayoutVars>
          <dgm:dir/>
          <dgm:resizeHandles val="exact"/>
        </dgm:presLayoutVars>
      </dgm:prSet>
      <dgm:spPr/>
    </dgm:pt>
    <dgm:pt modelId="{866CE14B-1ABF-436E-9DFE-8E93F4F474AA}" type="pres">
      <dgm:prSet presAssocID="{17FE08B4-70FC-4DB4-B6E7-4FFD464F1579}" presName="node" presStyleLbl="node1" presStyleIdx="0" presStyleCnt="5">
        <dgm:presLayoutVars>
          <dgm:bulletEnabled val="1"/>
        </dgm:presLayoutVars>
      </dgm:prSet>
      <dgm:spPr/>
    </dgm:pt>
    <dgm:pt modelId="{7548144A-785B-46D8-AD91-E9F068E1C40A}" type="pres">
      <dgm:prSet presAssocID="{04A0E0D3-9934-44BC-B116-5CCA82D784DB}" presName="sibTrans" presStyleLbl="sibTrans2D1" presStyleIdx="0" presStyleCnt="4"/>
      <dgm:spPr/>
    </dgm:pt>
    <dgm:pt modelId="{7ACEF0CF-EFE2-42F0-ABFD-1B5BB73F2513}" type="pres">
      <dgm:prSet presAssocID="{04A0E0D3-9934-44BC-B116-5CCA82D784DB}" presName="connectorText" presStyleLbl="sibTrans2D1" presStyleIdx="0" presStyleCnt="4"/>
      <dgm:spPr/>
    </dgm:pt>
    <dgm:pt modelId="{22727F7E-650E-47E1-A694-9F6D8A79F079}" type="pres">
      <dgm:prSet presAssocID="{613D7C03-3F3C-4386-BD95-F0535311329C}" presName="node" presStyleLbl="node1" presStyleIdx="1" presStyleCnt="5">
        <dgm:presLayoutVars>
          <dgm:bulletEnabled val="1"/>
        </dgm:presLayoutVars>
      </dgm:prSet>
      <dgm:spPr/>
    </dgm:pt>
    <dgm:pt modelId="{63F4F3CF-44BC-43E2-A868-46EFAD543DA2}" type="pres">
      <dgm:prSet presAssocID="{6AFF7083-7BAC-4B51-B34B-8265CA2A046C}" presName="sibTrans" presStyleLbl="sibTrans2D1" presStyleIdx="1" presStyleCnt="4"/>
      <dgm:spPr/>
    </dgm:pt>
    <dgm:pt modelId="{66F2EA82-E16B-46C8-8849-3C6808BD6149}" type="pres">
      <dgm:prSet presAssocID="{6AFF7083-7BAC-4B51-B34B-8265CA2A046C}" presName="connectorText" presStyleLbl="sibTrans2D1" presStyleIdx="1" presStyleCnt="4"/>
      <dgm:spPr/>
    </dgm:pt>
    <dgm:pt modelId="{608A9B7F-EF6F-46F8-907B-F6BE659C7CF2}" type="pres">
      <dgm:prSet presAssocID="{411AF5DA-9D9E-4AB2-8EE0-5EE85C0C0881}" presName="node" presStyleLbl="node1" presStyleIdx="2" presStyleCnt="5">
        <dgm:presLayoutVars>
          <dgm:bulletEnabled val="1"/>
        </dgm:presLayoutVars>
      </dgm:prSet>
      <dgm:spPr/>
    </dgm:pt>
    <dgm:pt modelId="{FB913885-023C-4388-A029-DE547C4E0ACB}" type="pres">
      <dgm:prSet presAssocID="{02D1DF21-58E1-41E8-A00A-1B88C973E04B}" presName="sibTrans" presStyleLbl="sibTrans2D1" presStyleIdx="2" presStyleCnt="4"/>
      <dgm:spPr/>
    </dgm:pt>
    <dgm:pt modelId="{E4514FEC-437D-4321-8A43-14373261EFFF}" type="pres">
      <dgm:prSet presAssocID="{02D1DF21-58E1-41E8-A00A-1B88C973E04B}" presName="connectorText" presStyleLbl="sibTrans2D1" presStyleIdx="2" presStyleCnt="4"/>
      <dgm:spPr/>
    </dgm:pt>
    <dgm:pt modelId="{2FE616C4-6FA8-4179-AA49-B4387A344B1B}" type="pres">
      <dgm:prSet presAssocID="{C6D823D6-ABB9-4579-865A-97B3B2503070}" presName="node" presStyleLbl="node1" presStyleIdx="3" presStyleCnt="5">
        <dgm:presLayoutVars>
          <dgm:bulletEnabled val="1"/>
        </dgm:presLayoutVars>
      </dgm:prSet>
      <dgm:spPr/>
    </dgm:pt>
    <dgm:pt modelId="{E016760F-0BBF-4C0C-9133-7492FDFF4788}" type="pres">
      <dgm:prSet presAssocID="{EC260B0C-5C16-42A5-9A7B-FE17F06D95AC}" presName="sibTrans" presStyleLbl="sibTrans2D1" presStyleIdx="3" presStyleCnt="4"/>
      <dgm:spPr/>
    </dgm:pt>
    <dgm:pt modelId="{2674EE38-5D90-4DF4-861F-E133418A6EC4}" type="pres">
      <dgm:prSet presAssocID="{EC260B0C-5C16-42A5-9A7B-FE17F06D95AC}" presName="connectorText" presStyleLbl="sibTrans2D1" presStyleIdx="3" presStyleCnt="4"/>
      <dgm:spPr/>
    </dgm:pt>
    <dgm:pt modelId="{2AD876F2-FF6B-46CE-90DB-FBEC6F8B8998}" type="pres">
      <dgm:prSet presAssocID="{93D2C961-23C3-4CEC-B7FD-D44505584EC2}" presName="node" presStyleLbl="node1" presStyleIdx="4" presStyleCnt="5">
        <dgm:presLayoutVars>
          <dgm:bulletEnabled val="1"/>
        </dgm:presLayoutVars>
      </dgm:prSet>
      <dgm:spPr/>
    </dgm:pt>
  </dgm:ptLst>
  <dgm:cxnLst>
    <dgm:cxn modelId="{60888927-0B49-439E-9A04-2C25D0D99174}" type="presOf" srcId="{02D1DF21-58E1-41E8-A00A-1B88C973E04B}" destId="{E4514FEC-437D-4321-8A43-14373261EFFF}" srcOrd="1" destOrd="0" presId="urn:microsoft.com/office/officeart/2005/8/layout/process1"/>
    <dgm:cxn modelId="{3248F62D-CC16-47CA-929E-87B824DB65DA}" type="presOf" srcId="{6AFF7083-7BAC-4B51-B34B-8265CA2A046C}" destId="{63F4F3CF-44BC-43E2-A868-46EFAD543DA2}" srcOrd="0" destOrd="0" presId="urn:microsoft.com/office/officeart/2005/8/layout/process1"/>
    <dgm:cxn modelId="{1995E23D-93AC-40F0-BB0B-B2DF0C531ACF}" type="presOf" srcId="{C6D823D6-ABB9-4579-865A-97B3B2503070}" destId="{2FE616C4-6FA8-4179-AA49-B4387A344B1B}" srcOrd="0" destOrd="0" presId="urn:microsoft.com/office/officeart/2005/8/layout/process1"/>
    <dgm:cxn modelId="{040C2E3F-067C-4174-8AAA-2F1FAE9E69D8}" srcId="{A9A1DA8D-98E9-447A-ADA1-C9E3157B47B4}" destId="{411AF5DA-9D9E-4AB2-8EE0-5EE85C0C0881}" srcOrd="2" destOrd="0" parTransId="{B5936FAF-AE59-4115-B771-B7F0848872FA}" sibTransId="{02D1DF21-58E1-41E8-A00A-1B88C973E04B}"/>
    <dgm:cxn modelId="{7198195B-013A-49D8-ACE7-0A31D97136A5}" srcId="{A9A1DA8D-98E9-447A-ADA1-C9E3157B47B4}" destId="{C6D823D6-ABB9-4579-865A-97B3B2503070}" srcOrd="3" destOrd="0" parTransId="{FC7DF4C9-3844-488C-9950-C94250E03281}" sibTransId="{EC260B0C-5C16-42A5-9A7B-FE17F06D95AC}"/>
    <dgm:cxn modelId="{3AD4475D-BEF4-4CE4-B060-AE18F2A010EB}" type="presOf" srcId="{93D2C961-23C3-4CEC-B7FD-D44505584EC2}" destId="{2AD876F2-FF6B-46CE-90DB-FBEC6F8B8998}" srcOrd="0" destOrd="0" presId="urn:microsoft.com/office/officeart/2005/8/layout/process1"/>
    <dgm:cxn modelId="{5AAB1B60-8EF0-4C95-B3E6-82154105F7BE}" type="presOf" srcId="{613D7C03-3F3C-4386-BD95-F0535311329C}" destId="{22727F7E-650E-47E1-A694-9F6D8A79F079}" srcOrd="0" destOrd="0" presId="urn:microsoft.com/office/officeart/2005/8/layout/process1"/>
    <dgm:cxn modelId="{A004C448-1FDC-441E-A09C-BFFBA6912415}" srcId="{A9A1DA8D-98E9-447A-ADA1-C9E3157B47B4}" destId="{613D7C03-3F3C-4386-BD95-F0535311329C}" srcOrd="1" destOrd="0" parTransId="{569EA4AB-E538-41A9-9403-99BBA69BB65A}" sibTransId="{6AFF7083-7BAC-4B51-B34B-8265CA2A046C}"/>
    <dgm:cxn modelId="{0309476F-EE4A-4B8C-BBDC-3B413E21EB1F}" type="presOf" srcId="{A9A1DA8D-98E9-447A-ADA1-C9E3157B47B4}" destId="{41666768-8C2C-473F-9400-B55E53A076BC}" srcOrd="0" destOrd="0" presId="urn:microsoft.com/office/officeart/2005/8/layout/process1"/>
    <dgm:cxn modelId="{04F43890-09A6-498A-B14B-645444A4C085}" srcId="{A9A1DA8D-98E9-447A-ADA1-C9E3157B47B4}" destId="{93D2C961-23C3-4CEC-B7FD-D44505584EC2}" srcOrd="4" destOrd="0" parTransId="{46278691-6829-43DD-8337-A62558C8568B}" sibTransId="{C6A651D9-FB46-4EFD-AE77-6F0A1D77225B}"/>
    <dgm:cxn modelId="{42492693-166B-4F6E-81EC-576607E63465}" srcId="{A9A1DA8D-98E9-447A-ADA1-C9E3157B47B4}" destId="{17FE08B4-70FC-4DB4-B6E7-4FFD464F1579}" srcOrd="0" destOrd="0" parTransId="{D0117B52-FB62-4F72-AD15-E2BCCA971E14}" sibTransId="{04A0E0D3-9934-44BC-B116-5CCA82D784DB}"/>
    <dgm:cxn modelId="{CDFBC7A4-0D1B-43E5-B8EB-531C4BD268B7}" type="presOf" srcId="{17FE08B4-70FC-4DB4-B6E7-4FFD464F1579}" destId="{866CE14B-1ABF-436E-9DFE-8E93F4F474AA}" srcOrd="0" destOrd="0" presId="urn:microsoft.com/office/officeart/2005/8/layout/process1"/>
    <dgm:cxn modelId="{A41675AC-0990-486F-938D-AB9E3C008F13}" type="presOf" srcId="{6AFF7083-7BAC-4B51-B34B-8265CA2A046C}" destId="{66F2EA82-E16B-46C8-8849-3C6808BD6149}" srcOrd="1" destOrd="0" presId="urn:microsoft.com/office/officeart/2005/8/layout/process1"/>
    <dgm:cxn modelId="{BA3B1DB5-9981-455C-A941-57E611DF6F59}" type="presOf" srcId="{02D1DF21-58E1-41E8-A00A-1B88C973E04B}" destId="{FB913885-023C-4388-A029-DE547C4E0ACB}" srcOrd="0" destOrd="0" presId="urn:microsoft.com/office/officeart/2005/8/layout/process1"/>
    <dgm:cxn modelId="{28AB2CC8-4278-4F63-AECC-FD007E1AF64E}" type="presOf" srcId="{411AF5DA-9D9E-4AB2-8EE0-5EE85C0C0881}" destId="{608A9B7F-EF6F-46F8-907B-F6BE659C7CF2}" srcOrd="0" destOrd="0" presId="urn:microsoft.com/office/officeart/2005/8/layout/process1"/>
    <dgm:cxn modelId="{DAC608D2-2AE4-419A-8B2F-11E54FB80879}" type="presOf" srcId="{EC260B0C-5C16-42A5-9A7B-FE17F06D95AC}" destId="{E016760F-0BBF-4C0C-9133-7492FDFF4788}" srcOrd="0" destOrd="0" presId="urn:microsoft.com/office/officeart/2005/8/layout/process1"/>
    <dgm:cxn modelId="{7A10C5D6-7B60-4E6E-A7B8-3D7A82C5A9CE}" type="presOf" srcId="{04A0E0D3-9934-44BC-B116-5CCA82D784DB}" destId="{7ACEF0CF-EFE2-42F0-ABFD-1B5BB73F2513}" srcOrd="1" destOrd="0" presId="urn:microsoft.com/office/officeart/2005/8/layout/process1"/>
    <dgm:cxn modelId="{228795DB-EA3F-49E2-8E93-030C0F65CCBB}" type="presOf" srcId="{04A0E0D3-9934-44BC-B116-5CCA82D784DB}" destId="{7548144A-785B-46D8-AD91-E9F068E1C40A}" srcOrd="0" destOrd="0" presId="urn:microsoft.com/office/officeart/2005/8/layout/process1"/>
    <dgm:cxn modelId="{C19B97E9-5A1F-44D7-8CD6-8708A219EA4D}" type="presOf" srcId="{EC260B0C-5C16-42A5-9A7B-FE17F06D95AC}" destId="{2674EE38-5D90-4DF4-861F-E133418A6EC4}" srcOrd="1" destOrd="0" presId="urn:microsoft.com/office/officeart/2005/8/layout/process1"/>
    <dgm:cxn modelId="{D1E50EF9-93B0-47F5-93E5-712AFFC7DB1E}" type="presParOf" srcId="{41666768-8C2C-473F-9400-B55E53A076BC}" destId="{866CE14B-1ABF-436E-9DFE-8E93F4F474AA}" srcOrd="0" destOrd="0" presId="urn:microsoft.com/office/officeart/2005/8/layout/process1"/>
    <dgm:cxn modelId="{0618687E-30CD-4315-9B19-FA1C6956EF8B}" type="presParOf" srcId="{41666768-8C2C-473F-9400-B55E53A076BC}" destId="{7548144A-785B-46D8-AD91-E9F068E1C40A}" srcOrd="1" destOrd="0" presId="urn:microsoft.com/office/officeart/2005/8/layout/process1"/>
    <dgm:cxn modelId="{F0A3FC2C-3F84-4D05-BC69-B00B354BB3EA}" type="presParOf" srcId="{7548144A-785B-46D8-AD91-E9F068E1C40A}" destId="{7ACEF0CF-EFE2-42F0-ABFD-1B5BB73F2513}" srcOrd="0" destOrd="0" presId="urn:microsoft.com/office/officeart/2005/8/layout/process1"/>
    <dgm:cxn modelId="{78FC5D99-AB1B-4962-8896-26EC856DBDD9}" type="presParOf" srcId="{41666768-8C2C-473F-9400-B55E53A076BC}" destId="{22727F7E-650E-47E1-A694-9F6D8A79F079}" srcOrd="2" destOrd="0" presId="urn:microsoft.com/office/officeart/2005/8/layout/process1"/>
    <dgm:cxn modelId="{7DE31492-2C3C-4D2F-ADCE-B7448909F124}" type="presParOf" srcId="{41666768-8C2C-473F-9400-B55E53A076BC}" destId="{63F4F3CF-44BC-43E2-A868-46EFAD543DA2}" srcOrd="3" destOrd="0" presId="urn:microsoft.com/office/officeart/2005/8/layout/process1"/>
    <dgm:cxn modelId="{2B58D047-5BAC-4814-B9AC-D4D1FA4F1DA1}" type="presParOf" srcId="{63F4F3CF-44BC-43E2-A868-46EFAD543DA2}" destId="{66F2EA82-E16B-46C8-8849-3C6808BD6149}" srcOrd="0" destOrd="0" presId="urn:microsoft.com/office/officeart/2005/8/layout/process1"/>
    <dgm:cxn modelId="{4641F7E1-0CE2-4080-907E-8C66C0EAE682}" type="presParOf" srcId="{41666768-8C2C-473F-9400-B55E53A076BC}" destId="{608A9B7F-EF6F-46F8-907B-F6BE659C7CF2}" srcOrd="4" destOrd="0" presId="urn:microsoft.com/office/officeart/2005/8/layout/process1"/>
    <dgm:cxn modelId="{EC3420EF-692C-4F52-B7DB-5B15EE8B0CEE}" type="presParOf" srcId="{41666768-8C2C-473F-9400-B55E53A076BC}" destId="{FB913885-023C-4388-A029-DE547C4E0ACB}" srcOrd="5" destOrd="0" presId="urn:microsoft.com/office/officeart/2005/8/layout/process1"/>
    <dgm:cxn modelId="{50E39859-9B14-4DA8-940A-3B1AF2A120DB}" type="presParOf" srcId="{FB913885-023C-4388-A029-DE547C4E0ACB}" destId="{E4514FEC-437D-4321-8A43-14373261EFFF}" srcOrd="0" destOrd="0" presId="urn:microsoft.com/office/officeart/2005/8/layout/process1"/>
    <dgm:cxn modelId="{7BA289C0-2D90-4A29-9110-5538010FBD6D}" type="presParOf" srcId="{41666768-8C2C-473F-9400-B55E53A076BC}" destId="{2FE616C4-6FA8-4179-AA49-B4387A344B1B}" srcOrd="6" destOrd="0" presId="urn:microsoft.com/office/officeart/2005/8/layout/process1"/>
    <dgm:cxn modelId="{2FBC4758-5C87-419D-9410-687DB97F390B}" type="presParOf" srcId="{41666768-8C2C-473F-9400-B55E53A076BC}" destId="{E016760F-0BBF-4C0C-9133-7492FDFF4788}" srcOrd="7" destOrd="0" presId="urn:microsoft.com/office/officeart/2005/8/layout/process1"/>
    <dgm:cxn modelId="{8DEB5E43-729C-4ECE-983E-8C3B8CA1F0BA}" type="presParOf" srcId="{E016760F-0BBF-4C0C-9133-7492FDFF4788}" destId="{2674EE38-5D90-4DF4-861F-E133418A6EC4}" srcOrd="0" destOrd="0" presId="urn:microsoft.com/office/officeart/2005/8/layout/process1"/>
    <dgm:cxn modelId="{F5EDF192-54C6-4589-B248-F462D90B4667}" type="presParOf" srcId="{41666768-8C2C-473F-9400-B55E53A076BC}" destId="{2AD876F2-FF6B-46CE-90DB-FBEC6F8B899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D07D66-7C15-4B4C-9F96-9F2ACF6D8C4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IN"/>
        </a:p>
      </dgm:t>
    </dgm:pt>
    <dgm:pt modelId="{A8CE59AF-47DE-4967-92B1-16E3E966E394}">
      <dgm:prSet/>
      <dgm:spPr/>
      <dgm:t>
        <a:bodyPr/>
        <a:lstStyle/>
        <a:p>
          <a:r>
            <a:rPr lang="en-US" b="0" i="0"/>
            <a:t>Zoning and Land Use Issues</a:t>
          </a:r>
          <a:endParaRPr lang="en-IN"/>
        </a:p>
      </dgm:t>
    </dgm:pt>
    <dgm:pt modelId="{B0DC49F9-8F17-44CA-BED5-37BAC0B8A70F}" type="parTrans" cxnId="{C7B41362-2359-48C0-9D6C-4F5DB2DEC3F6}">
      <dgm:prSet/>
      <dgm:spPr/>
      <dgm:t>
        <a:bodyPr/>
        <a:lstStyle/>
        <a:p>
          <a:endParaRPr lang="en-IN"/>
        </a:p>
      </dgm:t>
    </dgm:pt>
    <dgm:pt modelId="{3C335D1A-6491-43D0-B6F4-3763595FF840}" type="sibTrans" cxnId="{C7B41362-2359-48C0-9D6C-4F5DB2DEC3F6}">
      <dgm:prSet/>
      <dgm:spPr/>
      <dgm:t>
        <a:bodyPr/>
        <a:lstStyle/>
        <a:p>
          <a:endParaRPr lang="en-IN"/>
        </a:p>
      </dgm:t>
    </dgm:pt>
    <dgm:pt modelId="{9FA0B017-546F-4D62-94B4-128F98B22FD4}">
      <dgm:prSet/>
      <dgm:spPr/>
      <dgm:t>
        <a:bodyPr/>
        <a:lstStyle/>
        <a:p>
          <a:r>
            <a:rPr lang="en-IN" b="0" i="0"/>
            <a:t>Title Issues</a:t>
          </a:r>
          <a:endParaRPr lang="en-IN"/>
        </a:p>
      </dgm:t>
    </dgm:pt>
    <dgm:pt modelId="{17212B27-7348-4906-B20F-8E4974A67048}" type="parTrans" cxnId="{A4E8FA8A-98A8-494E-9009-999DDF3BC6BB}">
      <dgm:prSet/>
      <dgm:spPr/>
      <dgm:t>
        <a:bodyPr/>
        <a:lstStyle/>
        <a:p>
          <a:endParaRPr lang="en-IN"/>
        </a:p>
      </dgm:t>
    </dgm:pt>
    <dgm:pt modelId="{6FEF33BE-D50C-48C2-BBA8-CAFB9C8032C0}" type="sibTrans" cxnId="{A4E8FA8A-98A8-494E-9009-999DDF3BC6BB}">
      <dgm:prSet/>
      <dgm:spPr/>
      <dgm:t>
        <a:bodyPr/>
        <a:lstStyle/>
        <a:p>
          <a:endParaRPr lang="en-IN"/>
        </a:p>
      </dgm:t>
    </dgm:pt>
    <dgm:pt modelId="{92C9C638-AEA1-4919-82E3-9E526B13655D}">
      <dgm:prSet/>
      <dgm:spPr/>
      <dgm:t>
        <a:bodyPr/>
        <a:lstStyle/>
        <a:p>
          <a:r>
            <a:rPr lang="en-IN" b="0" i="0"/>
            <a:t>Financing and Mortgage Disputes</a:t>
          </a:r>
          <a:endParaRPr lang="en-IN"/>
        </a:p>
      </dgm:t>
    </dgm:pt>
    <dgm:pt modelId="{659F811D-4F2C-4C74-9FFD-51D46E155640}" type="parTrans" cxnId="{FA40072D-863F-4146-A3CD-0B573B13951A}">
      <dgm:prSet/>
      <dgm:spPr/>
      <dgm:t>
        <a:bodyPr/>
        <a:lstStyle/>
        <a:p>
          <a:endParaRPr lang="en-IN"/>
        </a:p>
      </dgm:t>
    </dgm:pt>
    <dgm:pt modelId="{87118C52-8430-4A64-AD07-D6564188E7C1}" type="sibTrans" cxnId="{FA40072D-863F-4146-A3CD-0B573B13951A}">
      <dgm:prSet/>
      <dgm:spPr/>
      <dgm:t>
        <a:bodyPr/>
        <a:lstStyle/>
        <a:p>
          <a:endParaRPr lang="en-IN"/>
        </a:p>
      </dgm:t>
    </dgm:pt>
    <dgm:pt modelId="{A60BB315-135C-426D-BCAB-736FA8377011}">
      <dgm:prSet/>
      <dgm:spPr/>
      <dgm:t>
        <a:bodyPr/>
        <a:lstStyle/>
        <a:p>
          <a:r>
            <a:rPr lang="en-US" b="0" i="0"/>
            <a:t>Breach of Delivery and Occupancy</a:t>
          </a:r>
          <a:endParaRPr lang="en-IN"/>
        </a:p>
      </dgm:t>
    </dgm:pt>
    <dgm:pt modelId="{6035C131-B506-4C12-8BED-21B025B8787F}" type="parTrans" cxnId="{6CF38134-8764-4396-A921-DEF1D2A4BD1B}">
      <dgm:prSet/>
      <dgm:spPr/>
      <dgm:t>
        <a:bodyPr/>
        <a:lstStyle/>
        <a:p>
          <a:endParaRPr lang="en-IN"/>
        </a:p>
      </dgm:t>
    </dgm:pt>
    <dgm:pt modelId="{8CC476C0-E1CF-41EB-B733-258778495C46}" type="sibTrans" cxnId="{6CF38134-8764-4396-A921-DEF1D2A4BD1B}">
      <dgm:prSet/>
      <dgm:spPr/>
      <dgm:t>
        <a:bodyPr/>
        <a:lstStyle/>
        <a:p>
          <a:endParaRPr lang="en-IN"/>
        </a:p>
      </dgm:t>
    </dgm:pt>
    <dgm:pt modelId="{002D1E76-51FC-458E-84EE-9280BC83ED26}">
      <dgm:prSet/>
      <dgm:spPr/>
      <dgm:t>
        <a:bodyPr/>
        <a:lstStyle/>
        <a:p>
          <a:r>
            <a:rPr lang="en-US" b="0" i="0"/>
            <a:t>Escrow and Earnest Money Disputes</a:t>
          </a:r>
          <a:endParaRPr lang="en-IN"/>
        </a:p>
      </dgm:t>
    </dgm:pt>
    <dgm:pt modelId="{1AF07032-C69B-4E91-9B11-C436348CBCAE}" type="parTrans" cxnId="{5AD98BC2-02E1-431C-ABC1-EDFC46777AE7}">
      <dgm:prSet/>
      <dgm:spPr/>
      <dgm:t>
        <a:bodyPr/>
        <a:lstStyle/>
        <a:p>
          <a:endParaRPr lang="en-IN"/>
        </a:p>
      </dgm:t>
    </dgm:pt>
    <dgm:pt modelId="{10AE17AE-A006-4291-9582-3D1D69DC8B45}" type="sibTrans" cxnId="{5AD98BC2-02E1-431C-ABC1-EDFC46777AE7}">
      <dgm:prSet/>
      <dgm:spPr/>
      <dgm:t>
        <a:bodyPr/>
        <a:lstStyle/>
        <a:p>
          <a:endParaRPr lang="en-IN"/>
        </a:p>
      </dgm:t>
    </dgm:pt>
    <dgm:pt modelId="{049AEDA7-4DC3-4B3A-96C1-4C43A4EBDB8D}" type="pres">
      <dgm:prSet presAssocID="{24D07D66-7C15-4B4C-9F96-9F2ACF6D8C40}" presName="Name0" presStyleCnt="0">
        <dgm:presLayoutVars>
          <dgm:dir/>
          <dgm:resizeHandles val="exact"/>
        </dgm:presLayoutVars>
      </dgm:prSet>
      <dgm:spPr/>
    </dgm:pt>
    <dgm:pt modelId="{8C207BBB-2F0F-4FAA-821B-C06B978819B0}" type="pres">
      <dgm:prSet presAssocID="{A8CE59AF-47DE-4967-92B1-16E3E966E394}" presName="node" presStyleLbl="node1" presStyleIdx="0" presStyleCnt="5">
        <dgm:presLayoutVars>
          <dgm:bulletEnabled val="1"/>
        </dgm:presLayoutVars>
      </dgm:prSet>
      <dgm:spPr/>
    </dgm:pt>
    <dgm:pt modelId="{95E395DD-326D-4A66-9D3F-4E2BC93A9F41}" type="pres">
      <dgm:prSet presAssocID="{3C335D1A-6491-43D0-B6F4-3763595FF840}" presName="sibTrans" presStyleLbl="sibTrans2D1" presStyleIdx="0" presStyleCnt="4"/>
      <dgm:spPr/>
    </dgm:pt>
    <dgm:pt modelId="{518040F6-71FF-4C11-8159-5D6663FCC066}" type="pres">
      <dgm:prSet presAssocID="{3C335D1A-6491-43D0-B6F4-3763595FF840}" presName="connectorText" presStyleLbl="sibTrans2D1" presStyleIdx="0" presStyleCnt="4"/>
      <dgm:spPr/>
    </dgm:pt>
    <dgm:pt modelId="{F01474B8-3630-488F-8421-614562FF4BCD}" type="pres">
      <dgm:prSet presAssocID="{9FA0B017-546F-4D62-94B4-128F98B22FD4}" presName="node" presStyleLbl="node1" presStyleIdx="1" presStyleCnt="5">
        <dgm:presLayoutVars>
          <dgm:bulletEnabled val="1"/>
        </dgm:presLayoutVars>
      </dgm:prSet>
      <dgm:spPr/>
    </dgm:pt>
    <dgm:pt modelId="{37B990D6-3AC8-4043-AB8A-839121DA6D38}" type="pres">
      <dgm:prSet presAssocID="{6FEF33BE-D50C-48C2-BBA8-CAFB9C8032C0}" presName="sibTrans" presStyleLbl="sibTrans2D1" presStyleIdx="1" presStyleCnt="4"/>
      <dgm:spPr/>
    </dgm:pt>
    <dgm:pt modelId="{EB4C4E0D-E3C8-4B25-A01F-B4F8A15803B2}" type="pres">
      <dgm:prSet presAssocID="{6FEF33BE-D50C-48C2-BBA8-CAFB9C8032C0}" presName="connectorText" presStyleLbl="sibTrans2D1" presStyleIdx="1" presStyleCnt="4"/>
      <dgm:spPr/>
    </dgm:pt>
    <dgm:pt modelId="{2B415FC4-66AF-414A-BC24-80F8EE6E8A19}" type="pres">
      <dgm:prSet presAssocID="{92C9C638-AEA1-4919-82E3-9E526B13655D}" presName="node" presStyleLbl="node1" presStyleIdx="2" presStyleCnt="5">
        <dgm:presLayoutVars>
          <dgm:bulletEnabled val="1"/>
        </dgm:presLayoutVars>
      </dgm:prSet>
      <dgm:spPr/>
    </dgm:pt>
    <dgm:pt modelId="{DCFAED93-B454-4CFF-9668-85691062C02E}" type="pres">
      <dgm:prSet presAssocID="{87118C52-8430-4A64-AD07-D6564188E7C1}" presName="sibTrans" presStyleLbl="sibTrans2D1" presStyleIdx="2" presStyleCnt="4"/>
      <dgm:spPr/>
    </dgm:pt>
    <dgm:pt modelId="{2E75EAD0-19E7-4F82-B9D6-1BF0E130094D}" type="pres">
      <dgm:prSet presAssocID="{87118C52-8430-4A64-AD07-D6564188E7C1}" presName="connectorText" presStyleLbl="sibTrans2D1" presStyleIdx="2" presStyleCnt="4"/>
      <dgm:spPr/>
    </dgm:pt>
    <dgm:pt modelId="{7BEA27C4-79B0-43DE-93AE-7221EA4411EA}" type="pres">
      <dgm:prSet presAssocID="{A60BB315-135C-426D-BCAB-736FA8377011}" presName="node" presStyleLbl="node1" presStyleIdx="3" presStyleCnt="5">
        <dgm:presLayoutVars>
          <dgm:bulletEnabled val="1"/>
        </dgm:presLayoutVars>
      </dgm:prSet>
      <dgm:spPr/>
    </dgm:pt>
    <dgm:pt modelId="{DCDA0184-026E-4203-9A27-4186CB94C8E0}" type="pres">
      <dgm:prSet presAssocID="{8CC476C0-E1CF-41EB-B733-258778495C46}" presName="sibTrans" presStyleLbl="sibTrans2D1" presStyleIdx="3" presStyleCnt="4"/>
      <dgm:spPr/>
    </dgm:pt>
    <dgm:pt modelId="{5EA608BF-66C5-47A9-B9CF-7BEA3ACC9728}" type="pres">
      <dgm:prSet presAssocID="{8CC476C0-E1CF-41EB-B733-258778495C46}" presName="connectorText" presStyleLbl="sibTrans2D1" presStyleIdx="3" presStyleCnt="4"/>
      <dgm:spPr/>
    </dgm:pt>
    <dgm:pt modelId="{E3E99669-442C-4936-9E65-B788EA3EB22A}" type="pres">
      <dgm:prSet presAssocID="{002D1E76-51FC-458E-84EE-9280BC83ED26}" presName="node" presStyleLbl="node1" presStyleIdx="4" presStyleCnt="5">
        <dgm:presLayoutVars>
          <dgm:bulletEnabled val="1"/>
        </dgm:presLayoutVars>
      </dgm:prSet>
      <dgm:spPr/>
    </dgm:pt>
  </dgm:ptLst>
  <dgm:cxnLst>
    <dgm:cxn modelId="{5C841714-08E8-456D-9576-BC2178CB59CE}" type="presOf" srcId="{6FEF33BE-D50C-48C2-BBA8-CAFB9C8032C0}" destId="{37B990D6-3AC8-4043-AB8A-839121DA6D38}" srcOrd="0" destOrd="0" presId="urn:microsoft.com/office/officeart/2005/8/layout/process1"/>
    <dgm:cxn modelId="{18922B18-163B-401F-99AE-08A2F5C089D6}" type="presOf" srcId="{24D07D66-7C15-4B4C-9F96-9F2ACF6D8C40}" destId="{049AEDA7-4DC3-4B3A-96C1-4C43A4EBDB8D}" srcOrd="0" destOrd="0" presId="urn:microsoft.com/office/officeart/2005/8/layout/process1"/>
    <dgm:cxn modelId="{5B846825-F897-4AD4-BCB5-777B90256743}" type="presOf" srcId="{3C335D1A-6491-43D0-B6F4-3763595FF840}" destId="{95E395DD-326D-4A66-9D3F-4E2BC93A9F41}" srcOrd="0" destOrd="0" presId="urn:microsoft.com/office/officeart/2005/8/layout/process1"/>
    <dgm:cxn modelId="{EA653B2A-90F5-4B30-BD18-EB375FD78484}" type="presOf" srcId="{8CC476C0-E1CF-41EB-B733-258778495C46}" destId="{DCDA0184-026E-4203-9A27-4186CB94C8E0}" srcOrd="0" destOrd="0" presId="urn:microsoft.com/office/officeart/2005/8/layout/process1"/>
    <dgm:cxn modelId="{FA40072D-863F-4146-A3CD-0B573B13951A}" srcId="{24D07D66-7C15-4B4C-9F96-9F2ACF6D8C40}" destId="{92C9C638-AEA1-4919-82E3-9E526B13655D}" srcOrd="2" destOrd="0" parTransId="{659F811D-4F2C-4C74-9FFD-51D46E155640}" sibTransId="{87118C52-8430-4A64-AD07-D6564188E7C1}"/>
    <dgm:cxn modelId="{0CB9F130-8C67-4B13-87B4-C4ECA421D1CE}" type="presOf" srcId="{87118C52-8430-4A64-AD07-D6564188E7C1}" destId="{2E75EAD0-19E7-4F82-B9D6-1BF0E130094D}" srcOrd="1" destOrd="0" presId="urn:microsoft.com/office/officeart/2005/8/layout/process1"/>
    <dgm:cxn modelId="{CD2D6133-0322-4185-B9B8-8FC539F21027}" type="presOf" srcId="{8CC476C0-E1CF-41EB-B733-258778495C46}" destId="{5EA608BF-66C5-47A9-B9CF-7BEA3ACC9728}" srcOrd="1" destOrd="0" presId="urn:microsoft.com/office/officeart/2005/8/layout/process1"/>
    <dgm:cxn modelId="{4C169233-B76A-4B15-AB58-8B5B226326C0}" type="presOf" srcId="{A8CE59AF-47DE-4967-92B1-16E3E966E394}" destId="{8C207BBB-2F0F-4FAA-821B-C06B978819B0}" srcOrd="0" destOrd="0" presId="urn:microsoft.com/office/officeart/2005/8/layout/process1"/>
    <dgm:cxn modelId="{6CF38134-8764-4396-A921-DEF1D2A4BD1B}" srcId="{24D07D66-7C15-4B4C-9F96-9F2ACF6D8C40}" destId="{A60BB315-135C-426D-BCAB-736FA8377011}" srcOrd="3" destOrd="0" parTransId="{6035C131-B506-4C12-8BED-21B025B8787F}" sibTransId="{8CC476C0-E1CF-41EB-B733-258778495C46}"/>
    <dgm:cxn modelId="{C7B41362-2359-48C0-9D6C-4F5DB2DEC3F6}" srcId="{24D07D66-7C15-4B4C-9F96-9F2ACF6D8C40}" destId="{A8CE59AF-47DE-4967-92B1-16E3E966E394}" srcOrd="0" destOrd="0" parTransId="{B0DC49F9-8F17-44CA-BED5-37BAC0B8A70F}" sibTransId="{3C335D1A-6491-43D0-B6F4-3763595FF840}"/>
    <dgm:cxn modelId="{B89F2784-E1E9-4853-8D21-D1DB61022E09}" type="presOf" srcId="{3C335D1A-6491-43D0-B6F4-3763595FF840}" destId="{518040F6-71FF-4C11-8159-5D6663FCC066}" srcOrd="1" destOrd="0" presId="urn:microsoft.com/office/officeart/2005/8/layout/process1"/>
    <dgm:cxn modelId="{A4E8FA8A-98A8-494E-9009-999DDF3BC6BB}" srcId="{24D07D66-7C15-4B4C-9F96-9F2ACF6D8C40}" destId="{9FA0B017-546F-4D62-94B4-128F98B22FD4}" srcOrd="1" destOrd="0" parTransId="{17212B27-7348-4906-B20F-8E4974A67048}" sibTransId="{6FEF33BE-D50C-48C2-BBA8-CAFB9C8032C0}"/>
    <dgm:cxn modelId="{BFE0AC8D-2660-417D-8F80-152162552EB5}" type="presOf" srcId="{002D1E76-51FC-458E-84EE-9280BC83ED26}" destId="{E3E99669-442C-4936-9E65-B788EA3EB22A}" srcOrd="0" destOrd="0" presId="urn:microsoft.com/office/officeart/2005/8/layout/process1"/>
    <dgm:cxn modelId="{1A13D38F-8BF4-44E6-98BD-B575B2D60A0E}" type="presOf" srcId="{92C9C638-AEA1-4919-82E3-9E526B13655D}" destId="{2B415FC4-66AF-414A-BC24-80F8EE6E8A19}" srcOrd="0" destOrd="0" presId="urn:microsoft.com/office/officeart/2005/8/layout/process1"/>
    <dgm:cxn modelId="{0AF1A2A4-D333-4322-8162-3C35C83F2DD9}" type="presOf" srcId="{87118C52-8430-4A64-AD07-D6564188E7C1}" destId="{DCFAED93-B454-4CFF-9668-85691062C02E}" srcOrd="0" destOrd="0" presId="urn:microsoft.com/office/officeart/2005/8/layout/process1"/>
    <dgm:cxn modelId="{272B4DA5-C522-4E34-B304-0207D5AFFF16}" type="presOf" srcId="{6FEF33BE-D50C-48C2-BBA8-CAFB9C8032C0}" destId="{EB4C4E0D-E3C8-4B25-A01F-B4F8A15803B2}" srcOrd="1" destOrd="0" presId="urn:microsoft.com/office/officeart/2005/8/layout/process1"/>
    <dgm:cxn modelId="{5AD98BC2-02E1-431C-ABC1-EDFC46777AE7}" srcId="{24D07D66-7C15-4B4C-9F96-9F2ACF6D8C40}" destId="{002D1E76-51FC-458E-84EE-9280BC83ED26}" srcOrd="4" destOrd="0" parTransId="{1AF07032-C69B-4E91-9B11-C436348CBCAE}" sibTransId="{10AE17AE-A006-4291-9582-3D1D69DC8B45}"/>
    <dgm:cxn modelId="{E1B633E1-AE4D-47BC-9942-A76BBA5D308D}" type="presOf" srcId="{A60BB315-135C-426D-BCAB-736FA8377011}" destId="{7BEA27C4-79B0-43DE-93AE-7221EA4411EA}" srcOrd="0" destOrd="0" presId="urn:microsoft.com/office/officeart/2005/8/layout/process1"/>
    <dgm:cxn modelId="{11BF5FE7-F9FF-4B2D-B23E-5D8C30EE1F64}" type="presOf" srcId="{9FA0B017-546F-4D62-94B4-128F98B22FD4}" destId="{F01474B8-3630-488F-8421-614562FF4BCD}" srcOrd="0" destOrd="0" presId="urn:microsoft.com/office/officeart/2005/8/layout/process1"/>
    <dgm:cxn modelId="{C27DA610-D03B-440B-88E3-4253FF3DB55F}" type="presParOf" srcId="{049AEDA7-4DC3-4B3A-96C1-4C43A4EBDB8D}" destId="{8C207BBB-2F0F-4FAA-821B-C06B978819B0}" srcOrd="0" destOrd="0" presId="urn:microsoft.com/office/officeart/2005/8/layout/process1"/>
    <dgm:cxn modelId="{54A8AF4E-9227-42E9-9403-B3F1486150F9}" type="presParOf" srcId="{049AEDA7-4DC3-4B3A-96C1-4C43A4EBDB8D}" destId="{95E395DD-326D-4A66-9D3F-4E2BC93A9F41}" srcOrd="1" destOrd="0" presId="urn:microsoft.com/office/officeart/2005/8/layout/process1"/>
    <dgm:cxn modelId="{B7BAEF0D-5975-4AE2-811A-32648AC11BB0}" type="presParOf" srcId="{95E395DD-326D-4A66-9D3F-4E2BC93A9F41}" destId="{518040F6-71FF-4C11-8159-5D6663FCC066}" srcOrd="0" destOrd="0" presId="urn:microsoft.com/office/officeart/2005/8/layout/process1"/>
    <dgm:cxn modelId="{1645006E-B75E-49C1-9FC6-28EA55DCD723}" type="presParOf" srcId="{049AEDA7-4DC3-4B3A-96C1-4C43A4EBDB8D}" destId="{F01474B8-3630-488F-8421-614562FF4BCD}" srcOrd="2" destOrd="0" presId="urn:microsoft.com/office/officeart/2005/8/layout/process1"/>
    <dgm:cxn modelId="{954A463C-EC08-4D60-BA05-75963074E6C4}" type="presParOf" srcId="{049AEDA7-4DC3-4B3A-96C1-4C43A4EBDB8D}" destId="{37B990D6-3AC8-4043-AB8A-839121DA6D38}" srcOrd="3" destOrd="0" presId="urn:microsoft.com/office/officeart/2005/8/layout/process1"/>
    <dgm:cxn modelId="{836BCA57-9285-47A8-9A85-727CEB9840ED}" type="presParOf" srcId="{37B990D6-3AC8-4043-AB8A-839121DA6D38}" destId="{EB4C4E0D-E3C8-4B25-A01F-B4F8A15803B2}" srcOrd="0" destOrd="0" presId="urn:microsoft.com/office/officeart/2005/8/layout/process1"/>
    <dgm:cxn modelId="{BF5FE940-1D08-4B82-9B45-4F7867B7FE67}" type="presParOf" srcId="{049AEDA7-4DC3-4B3A-96C1-4C43A4EBDB8D}" destId="{2B415FC4-66AF-414A-BC24-80F8EE6E8A19}" srcOrd="4" destOrd="0" presId="urn:microsoft.com/office/officeart/2005/8/layout/process1"/>
    <dgm:cxn modelId="{492455C2-8680-4486-8C5D-DF4A049718B4}" type="presParOf" srcId="{049AEDA7-4DC3-4B3A-96C1-4C43A4EBDB8D}" destId="{DCFAED93-B454-4CFF-9668-85691062C02E}" srcOrd="5" destOrd="0" presId="urn:microsoft.com/office/officeart/2005/8/layout/process1"/>
    <dgm:cxn modelId="{616645F2-1325-44BF-92D2-9477BD80A049}" type="presParOf" srcId="{DCFAED93-B454-4CFF-9668-85691062C02E}" destId="{2E75EAD0-19E7-4F82-B9D6-1BF0E130094D}" srcOrd="0" destOrd="0" presId="urn:microsoft.com/office/officeart/2005/8/layout/process1"/>
    <dgm:cxn modelId="{561C45DD-7C48-46B6-91EF-4B9E73B52AE0}" type="presParOf" srcId="{049AEDA7-4DC3-4B3A-96C1-4C43A4EBDB8D}" destId="{7BEA27C4-79B0-43DE-93AE-7221EA4411EA}" srcOrd="6" destOrd="0" presId="urn:microsoft.com/office/officeart/2005/8/layout/process1"/>
    <dgm:cxn modelId="{88693395-B932-49BA-B6FD-B4E930C1D562}" type="presParOf" srcId="{049AEDA7-4DC3-4B3A-96C1-4C43A4EBDB8D}" destId="{DCDA0184-026E-4203-9A27-4186CB94C8E0}" srcOrd="7" destOrd="0" presId="urn:microsoft.com/office/officeart/2005/8/layout/process1"/>
    <dgm:cxn modelId="{55705591-7311-4812-94D7-DB15C436663B}" type="presParOf" srcId="{DCDA0184-026E-4203-9A27-4186CB94C8E0}" destId="{5EA608BF-66C5-47A9-B9CF-7BEA3ACC9728}" srcOrd="0" destOrd="0" presId="urn:microsoft.com/office/officeart/2005/8/layout/process1"/>
    <dgm:cxn modelId="{70844A96-3939-4181-849C-68D5EDB58315}" type="presParOf" srcId="{049AEDA7-4DC3-4B3A-96C1-4C43A4EBDB8D}" destId="{E3E99669-442C-4936-9E65-B788EA3EB22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422DBC-FB54-4CB6-9D47-02A5822A1AD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IN"/>
        </a:p>
      </dgm:t>
    </dgm:pt>
    <dgm:pt modelId="{570C289D-48C6-43FA-A48E-5B69BE85A7A8}">
      <dgm:prSet/>
      <dgm:spPr/>
      <dgm:t>
        <a:bodyPr/>
        <a:lstStyle/>
        <a:p>
          <a:r>
            <a:rPr lang="en-US" dirty="0"/>
            <a:t>A CA can file a petition on behalf of </a:t>
          </a:r>
          <a:endParaRPr lang="en-IN" dirty="0"/>
        </a:p>
      </dgm:t>
    </dgm:pt>
    <dgm:pt modelId="{31D006A5-D54B-4AD6-AB02-A9393D2CEBB9}" type="parTrans" cxnId="{4218639C-0B13-4328-B89C-44F3DEA34EFE}">
      <dgm:prSet/>
      <dgm:spPr/>
      <dgm:t>
        <a:bodyPr/>
        <a:lstStyle/>
        <a:p>
          <a:endParaRPr lang="en-IN"/>
        </a:p>
      </dgm:t>
    </dgm:pt>
    <dgm:pt modelId="{03620B9F-1C53-4CC1-B27A-FBC68E3F1ADF}" type="sibTrans" cxnId="{4218639C-0B13-4328-B89C-44F3DEA34EFE}">
      <dgm:prSet/>
      <dgm:spPr/>
      <dgm:t>
        <a:bodyPr/>
        <a:lstStyle/>
        <a:p>
          <a:endParaRPr lang="en-IN"/>
        </a:p>
      </dgm:t>
    </dgm:pt>
    <dgm:pt modelId="{D6841318-B4FD-428D-8C70-875A5CF7B929}">
      <dgm:prSet/>
      <dgm:spPr/>
      <dgm:t>
        <a:bodyPr/>
        <a:lstStyle/>
        <a:p>
          <a:r>
            <a:rPr lang="en-US" dirty="0"/>
            <a:t>Customer</a:t>
          </a:r>
          <a:endParaRPr lang="en-IN" dirty="0"/>
        </a:p>
      </dgm:t>
    </dgm:pt>
    <dgm:pt modelId="{A0308F05-1B23-4D51-B0AF-FD4E41579A8C}" type="parTrans" cxnId="{06F27176-900D-4491-8E52-54A212DCFCC6}">
      <dgm:prSet/>
      <dgm:spPr/>
      <dgm:t>
        <a:bodyPr/>
        <a:lstStyle/>
        <a:p>
          <a:endParaRPr lang="en-IN"/>
        </a:p>
      </dgm:t>
    </dgm:pt>
    <dgm:pt modelId="{56294519-AD22-4220-90B2-E4FA642E4325}" type="sibTrans" cxnId="{06F27176-900D-4491-8E52-54A212DCFCC6}">
      <dgm:prSet/>
      <dgm:spPr/>
      <dgm:t>
        <a:bodyPr/>
        <a:lstStyle/>
        <a:p>
          <a:endParaRPr lang="en-IN"/>
        </a:p>
      </dgm:t>
    </dgm:pt>
    <dgm:pt modelId="{A8754F76-0675-4792-9987-60DDD30AB55B}">
      <dgm:prSet/>
      <dgm:spPr/>
      <dgm:t>
        <a:bodyPr/>
        <a:lstStyle/>
        <a:p>
          <a:r>
            <a:rPr lang="en-US"/>
            <a:t>real estate agent</a:t>
          </a:r>
          <a:endParaRPr lang="en-IN"/>
        </a:p>
      </dgm:t>
    </dgm:pt>
    <dgm:pt modelId="{6C0426D8-C7D2-4E4D-892A-80B7A32B8692}" type="parTrans" cxnId="{ED8E5574-F122-4660-A13E-38CE37E08BF6}">
      <dgm:prSet/>
      <dgm:spPr/>
      <dgm:t>
        <a:bodyPr/>
        <a:lstStyle/>
        <a:p>
          <a:endParaRPr lang="en-IN"/>
        </a:p>
      </dgm:t>
    </dgm:pt>
    <dgm:pt modelId="{F3D5C893-3118-49F6-B1D1-48736110638E}" type="sibTrans" cxnId="{ED8E5574-F122-4660-A13E-38CE37E08BF6}">
      <dgm:prSet/>
      <dgm:spPr/>
      <dgm:t>
        <a:bodyPr/>
        <a:lstStyle/>
        <a:p>
          <a:endParaRPr lang="en-IN"/>
        </a:p>
      </dgm:t>
    </dgm:pt>
    <dgm:pt modelId="{78792974-441A-4F52-92B1-803C18E95403}">
      <dgm:prSet/>
      <dgm:spPr/>
      <dgm:t>
        <a:bodyPr/>
        <a:lstStyle/>
        <a:p>
          <a:r>
            <a:rPr lang="en-US"/>
            <a:t>Builder</a:t>
          </a:r>
          <a:endParaRPr lang="en-IN"/>
        </a:p>
      </dgm:t>
    </dgm:pt>
    <dgm:pt modelId="{5345A168-1467-4284-80A9-D7CD9B314A19}" type="parTrans" cxnId="{834C75EA-DDF0-4D13-A0F2-5DCBC0DCD81E}">
      <dgm:prSet/>
      <dgm:spPr/>
      <dgm:t>
        <a:bodyPr/>
        <a:lstStyle/>
        <a:p>
          <a:endParaRPr lang="en-IN"/>
        </a:p>
      </dgm:t>
    </dgm:pt>
    <dgm:pt modelId="{4484D6B5-70AC-4A8D-B75B-6944B71B1157}" type="sibTrans" cxnId="{834C75EA-DDF0-4D13-A0F2-5DCBC0DCD81E}">
      <dgm:prSet/>
      <dgm:spPr/>
      <dgm:t>
        <a:bodyPr/>
        <a:lstStyle/>
        <a:p>
          <a:endParaRPr lang="en-IN"/>
        </a:p>
      </dgm:t>
    </dgm:pt>
    <dgm:pt modelId="{7D8FC849-BE20-4D2D-9DFC-6A4940C78A86}">
      <dgm:prSet/>
      <dgm:spPr/>
      <dgm:t>
        <a:bodyPr/>
        <a:lstStyle/>
        <a:p>
          <a:r>
            <a:rPr lang="en-US" dirty="0"/>
            <a:t>land-owner</a:t>
          </a:r>
          <a:endParaRPr lang="en-IN" dirty="0"/>
        </a:p>
      </dgm:t>
    </dgm:pt>
    <dgm:pt modelId="{B1C2AA4E-7CD3-452C-91C2-67ED2ABB71AC}" type="parTrans" cxnId="{ADFEF43D-3848-4866-99AE-27DEBF3344B6}">
      <dgm:prSet/>
      <dgm:spPr/>
      <dgm:t>
        <a:bodyPr/>
        <a:lstStyle/>
        <a:p>
          <a:endParaRPr lang="en-IN"/>
        </a:p>
      </dgm:t>
    </dgm:pt>
    <dgm:pt modelId="{1AB2F320-0907-4142-86EE-778B7650A03D}" type="sibTrans" cxnId="{ADFEF43D-3848-4866-99AE-27DEBF3344B6}">
      <dgm:prSet/>
      <dgm:spPr/>
      <dgm:t>
        <a:bodyPr/>
        <a:lstStyle/>
        <a:p>
          <a:endParaRPr lang="en-IN"/>
        </a:p>
      </dgm:t>
    </dgm:pt>
    <dgm:pt modelId="{9C22C27E-59D9-4FE6-B311-4EEA998356D8}">
      <dgm:prSet/>
      <dgm:spPr/>
      <dgm:t>
        <a:bodyPr/>
        <a:lstStyle/>
        <a:p>
          <a:r>
            <a:rPr lang="en-US"/>
            <a:t>Contractor</a:t>
          </a:r>
          <a:endParaRPr lang="en-IN"/>
        </a:p>
      </dgm:t>
    </dgm:pt>
    <dgm:pt modelId="{AA0F0B53-C27B-4E84-8862-36DFD5619CAC}" type="parTrans" cxnId="{05BB1740-7852-468C-B609-D45FCB8ABEC8}">
      <dgm:prSet/>
      <dgm:spPr/>
      <dgm:t>
        <a:bodyPr/>
        <a:lstStyle/>
        <a:p>
          <a:endParaRPr lang="en-IN"/>
        </a:p>
      </dgm:t>
    </dgm:pt>
    <dgm:pt modelId="{D455D7AD-1740-4004-B489-F131317A49B2}" type="sibTrans" cxnId="{05BB1740-7852-468C-B609-D45FCB8ABEC8}">
      <dgm:prSet/>
      <dgm:spPr/>
      <dgm:t>
        <a:bodyPr/>
        <a:lstStyle/>
        <a:p>
          <a:endParaRPr lang="en-IN"/>
        </a:p>
      </dgm:t>
    </dgm:pt>
    <dgm:pt modelId="{953FD517-AB3A-4DB1-BF12-1468C307BC91}">
      <dgm:prSet/>
      <dgm:spPr/>
      <dgm:t>
        <a:bodyPr/>
        <a:lstStyle/>
        <a:p>
          <a:r>
            <a:rPr lang="en-US"/>
            <a:t>financer or </a:t>
          </a:r>
          <a:endParaRPr lang="en-IN"/>
        </a:p>
      </dgm:t>
    </dgm:pt>
    <dgm:pt modelId="{17D909D7-61FA-4A32-B03E-163428D9B5FF}" type="parTrans" cxnId="{548D6A8B-2537-4A39-A805-09DAF8A8D517}">
      <dgm:prSet/>
      <dgm:spPr/>
      <dgm:t>
        <a:bodyPr/>
        <a:lstStyle/>
        <a:p>
          <a:endParaRPr lang="en-IN"/>
        </a:p>
      </dgm:t>
    </dgm:pt>
    <dgm:pt modelId="{027202E9-CBD7-449F-A1C9-2BC3E4191463}" type="sibTrans" cxnId="{548D6A8B-2537-4A39-A805-09DAF8A8D517}">
      <dgm:prSet/>
      <dgm:spPr/>
      <dgm:t>
        <a:bodyPr/>
        <a:lstStyle/>
        <a:p>
          <a:endParaRPr lang="en-IN"/>
        </a:p>
      </dgm:t>
    </dgm:pt>
    <dgm:pt modelId="{2C12A2B2-70C8-46A7-A962-A7D6DE1FFD74}">
      <dgm:prSet/>
      <dgm:spPr/>
      <dgm:t>
        <a:bodyPr/>
        <a:lstStyle/>
        <a:p>
          <a:r>
            <a:rPr lang="en-US"/>
            <a:t>anybody who has a grievance related to the real estate project, </a:t>
          </a:r>
          <a:endParaRPr lang="en-IN"/>
        </a:p>
      </dgm:t>
    </dgm:pt>
    <dgm:pt modelId="{E7FBE743-8A07-4E21-96BD-674DC3F4D4CE}" type="parTrans" cxnId="{5B5BEABC-A353-4B98-82FF-5D4F63EEB86C}">
      <dgm:prSet/>
      <dgm:spPr/>
      <dgm:t>
        <a:bodyPr/>
        <a:lstStyle/>
        <a:p>
          <a:endParaRPr lang="en-IN"/>
        </a:p>
      </dgm:t>
    </dgm:pt>
    <dgm:pt modelId="{968D81D4-71F6-42F1-A69D-724F26571582}" type="sibTrans" cxnId="{5B5BEABC-A353-4B98-82FF-5D4F63EEB86C}">
      <dgm:prSet/>
      <dgm:spPr/>
      <dgm:t>
        <a:bodyPr/>
        <a:lstStyle/>
        <a:p>
          <a:endParaRPr lang="en-IN"/>
        </a:p>
      </dgm:t>
    </dgm:pt>
    <dgm:pt modelId="{867022E2-8DF3-4F55-8191-92F8E92BF93A}" type="pres">
      <dgm:prSet presAssocID="{F3422DBC-FB54-4CB6-9D47-02A5822A1AD4}" presName="Name0" presStyleCnt="0">
        <dgm:presLayoutVars>
          <dgm:dir/>
          <dgm:resizeHandles val="exact"/>
        </dgm:presLayoutVars>
      </dgm:prSet>
      <dgm:spPr/>
    </dgm:pt>
    <dgm:pt modelId="{4FE7FE49-AB5C-4640-940A-FCC57527A7A9}" type="pres">
      <dgm:prSet presAssocID="{570C289D-48C6-43FA-A48E-5B69BE85A7A8}" presName="node" presStyleLbl="node1" presStyleIdx="0" presStyleCnt="1" custLinFactNeighborX="-5878">
        <dgm:presLayoutVars>
          <dgm:bulletEnabled val="1"/>
        </dgm:presLayoutVars>
      </dgm:prSet>
      <dgm:spPr/>
    </dgm:pt>
  </dgm:ptLst>
  <dgm:cxnLst>
    <dgm:cxn modelId="{06D3D309-B102-40BE-8A42-D9634425CC33}" type="presOf" srcId="{953FD517-AB3A-4DB1-BF12-1468C307BC91}" destId="{4FE7FE49-AB5C-4640-940A-FCC57527A7A9}" srcOrd="0" destOrd="6" presId="urn:microsoft.com/office/officeart/2005/8/layout/process1"/>
    <dgm:cxn modelId="{291D5F2E-298A-4BE1-9150-3401361F3BF6}" type="presOf" srcId="{7D8FC849-BE20-4D2D-9DFC-6A4940C78A86}" destId="{4FE7FE49-AB5C-4640-940A-FCC57527A7A9}" srcOrd="0" destOrd="4" presId="urn:microsoft.com/office/officeart/2005/8/layout/process1"/>
    <dgm:cxn modelId="{A0E59232-3E62-4DE7-8F32-0A77D152F133}" type="presOf" srcId="{78792974-441A-4F52-92B1-803C18E95403}" destId="{4FE7FE49-AB5C-4640-940A-FCC57527A7A9}" srcOrd="0" destOrd="3" presId="urn:microsoft.com/office/officeart/2005/8/layout/process1"/>
    <dgm:cxn modelId="{ADFEF43D-3848-4866-99AE-27DEBF3344B6}" srcId="{570C289D-48C6-43FA-A48E-5B69BE85A7A8}" destId="{7D8FC849-BE20-4D2D-9DFC-6A4940C78A86}" srcOrd="3" destOrd="0" parTransId="{B1C2AA4E-7CD3-452C-91C2-67ED2ABB71AC}" sibTransId="{1AB2F320-0907-4142-86EE-778B7650A03D}"/>
    <dgm:cxn modelId="{05BB1740-7852-468C-B609-D45FCB8ABEC8}" srcId="{570C289D-48C6-43FA-A48E-5B69BE85A7A8}" destId="{9C22C27E-59D9-4FE6-B311-4EEA998356D8}" srcOrd="4" destOrd="0" parTransId="{AA0F0B53-C27B-4E84-8862-36DFD5619CAC}" sibTransId="{D455D7AD-1740-4004-B489-F131317A49B2}"/>
    <dgm:cxn modelId="{B8F4F560-C3F3-4FC9-8695-1F20518DAE52}" type="presOf" srcId="{9C22C27E-59D9-4FE6-B311-4EEA998356D8}" destId="{4FE7FE49-AB5C-4640-940A-FCC57527A7A9}" srcOrd="0" destOrd="5" presId="urn:microsoft.com/office/officeart/2005/8/layout/process1"/>
    <dgm:cxn modelId="{ED8E5574-F122-4660-A13E-38CE37E08BF6}" srcId="{570C289D-48C6-43FA-A48E-5B69BE85A7A8}" destId="{A8754F76-0675-4792-9987-60DDD30AB55B}" srcOrd="1" destOrd="0" parTransId="{6C0426D8-C7D2-4E4D-892A-80B7A32B8692}" sibTransId="{F3D5C893-3118-49F6-B1D1-48736110638E}"/>
    <dgm:cxn modelId="{06F27176-900D-4491-8E52-54A212DCFCC6}" srcId="{570C289D-48C6-43FA-A48E-5B69BE85A7A8}" destId="{D6841318-B4FD-428D-8C70-875A5CF7B929}" srcOrd="0" destOrd="0" parTransId="{A0308F05-1B23-4D51-B0AF-FD4E41579A8C}" sibTransId="{56294519-AD22-4220-90B2-E4FA642E4325}"/>
    <dgm:cxn modelId="{B1C18578-7CDE-463E-8C9C-204F138E298B}" type="presOf" srcId="{2C12A2B2-70C8-46A7-A962-A7D6DE1FFD74}" destId="{4FE7FE49-AB5C-4640-940A-FCC57527A7A9}" srcOrd="0" destOrd="7" presId="urn:microsoft.com/office/officeart/2005/8/layout/process1"/>
    <dgm:cxn modelId="{548D6A8B-2537-4A39-A805-09DAF8A8D517}" srcId="{570C289D-48C6-43FA-A48E-5B69BE85A7A8}" destId="{953FD517-AB3A-4DB1-BF12-1468C307BC91}" srcOrd="5" destOrd="0" parTransId="{17D909D7-61FA-4A32-B03E-163428D9B5FF}" sibTransId="{027202E9-CBD7-449F-A1C9-2BC3E4191463}"/>
    <dgm:cxn modelId="{69914697-CAAC-4D37-88B3-BC5D502B3B96}" type="presOf" srcId="{D6841318-B4FD-428D-8C70-875A5CF7B929}" destId="{4FE7FE49-AB5C-4640-940A-FCC57527A7A9}" srcOrd="0" destOrd="1" presId="urn:microsoft.com/office/officeart/2005/8/layout/process1"/>
    <dgm:cxn modelId="{4218639C-0B13-4328-B89C-44F3DEA34EFE}" srcId="{F3422DBC-FB54-4CB6-9D47-02A5822A1AD4}" destId="{570C289D-48C6-43FA-A48E-5B69BE85A7A8}" srcOrd="0" destOrd="0" parTransId="{31D006A5-D54B-4AD6-AB02-A9393D2CEBB9}" sibTransId="{03620B9F-1C53-4CC1-B27A-FBC68E3F1ADF}"/>
    <dgm:cxn modelId="{5B5BEABC-A353-4B98-82FF-5D4F63EEB86C}" srcId="{570C289D-48C6-43FA-A48E-5B69BE85A7A8}" destId="{2C12A2B2-70C8-46A7-A962-A7D6DE1FFD74}" srcOrd="6" destOrd="0" parTransId="{E7FBE743-8A07-4E21-96BD-674DC3F4D4CE}" sibTransId="{968D81D4-71F6-42F1-A69D-724F26571582}"/>
    <dgm:cxn modelId="{1BC272D5-FB3E-4A56-BBB8-2A22F572CDA6}" type="presOf" srcId="{A8754F76-0675-4792-9987-60DDD30AB55B}" destId="{4FE7FE49-AB5C-4640-940A-FCC57527A7A9}" srcOrd="0" destOrd="2" presId="urn:microsoft.com/office/officeart/2005/8/layout/process1"/>
    <dgm:cxn modelId="{834C75EA-DDF0-4D13-A0F2-5DCBC0DCD81E}" srcId="{570C289D-48C6-43FA-A48E-5B69BE85A7A8}" destId="{78792974-441A-4F52-92B1-803C18E95403}" srcOrd="2" destOrd="0" parTransId="{5345A168-1467-4284-80A9-D7CD9B314A19}" sibTransId="{4484D6B5-70AC-4A8D-B75B-6944B71B1157}"/>
    <dgm:cxn modelId="{8B06ACFC-DDAD-4289-ACD4-04EF3BFC45E3}" type="presOf" srcId="{F3422DBC-FB54-4CB6-9D47-02A5822A1AD4}" destId="{867022E2-8DF3-4F55-8191-92F8E92BF93A}" srcOrd="0" destOrd="0" presId="urn:microsoft.com/office/officeart/2005/8/layout/process1"/>
    <dgm:cxn modelId="{89D19BFD-B2AA-4501-974B-5DFE93671FE7}" type="presOf" srcId="{570C289D-48C6-43FA-A48E-5B69BE85A7A8}" destId="{4FE7FE49-AB5C-4640-940A-FCC57527A7A9}" srcOrd="0" destOrd="0" presId="urn:microsoft.com/office/officeart/2005/8/layout/process1"/>
    <dgm:cxn modelId="{BB337C68-BD52-4E0D-BF4F-E6D117F063F8}" type="presParOf" srcId="{867022E2-8DF3-4F55-8191-92F8E92BF93A}" destId="{4FE7FE49-AB5C-4640-940A-FCC57527A7A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422DBC-FB54-4CB6-9D47-02A5822A1AD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IN"/>
        </a:p>
      </dgm:t>
    </dgm:pt>
    <dgm:pt modelId="{570C289D-48C6-43FA-A48E-5B69BE85A7A8}">
      <dgm:prSet/>
      <dgm:spPr/>
      <dgm:t>
        <a:bodyPr/>
        <a:lstStyle/>
        <a:p>
          <a:pPr algn="ctr"/>
          <a:r>
            <a:rPr lang="en-US" b="1" i="0" dirty="0"/>
            <a:t>Section 56: Right to legal representation.</a:t>
          </a:r>
        </a:p>
        <a:p>
          <a:pPr algn="just"/>
          <a:r>
            <a:rPr lang="en-US" b="0" i="0" dirty="0"/>
            <a:t>The applicant or appellant may either appear in person or authorize one or more </a:t>
          </a:r>
          <a:r>
            <a:rPr lang="en-US" b="0" i="0" u="sng" dirty="0"/>
            <a:t>chartered accountants</a:t>
          </a:r>
          <a:r>
            <a:rPr lang="en-US" b="0" i="0" u="none" dirty="0"/>
            <a:t> </a:t>
          </a:r>
          <a:r>
            <a:rPr lang="en-US" b="0" i="0" dirty="0"/>
            <a:t>or company secretaries or cost accountants or legal practitioners or any of its officers to present his or its case before the Appellate Tribunal or the Regulatory Authority or the adjudicating officer, as the case may be.</a:t>
          </a:r>
          <a:endParaRPr lang="en-IN" dirty="0"/>
        </a:p>
      </dgm:t>
    </dgm:pt>
    <dgm:pt modelId="{31D006A5-D54B-4AD6-AB02-A9393D2CEBB9}" type="parTrans" cxnId="{4218639C-0B13-4328-B89C-44F3DEA34EFE}">
      <dgm:prSet/>
      <dgm:spPr/>
      <dgm:t>
        <a:bodyPr/>
        <a:lstStyle/>
        <a:p>
          <a:endParaRPr lang="en-IN"/>
        </a:p>
      </dgm:t>
    </dgm:pt>
    <dgm:pt modelId="{03620B9F-1C53-4CC1-B27A-FBC68E3F1ADF}" type="sibTrans" cxnId="{4218639C-0B13-4328-B89C-44F3DEA34EFE}">
      <dgm:prSet/>
      <dgm:spPr/>
      <dgm:t>
        <a:bodyPr/>
        <a:lstStyle/>
        <a:p>
          <a:endParaRPr lang="en-IN"/>
        </a:p>
      </dgm:t>
    </dgm:pt>
    <dgm:pt modelId="{867022E2-8DF3-4F55-8191-92F8E92BF93A}" type="pres">
      <dgm:prSet presAssocID="{F3422DBC-FB54-4CB6-9D47-02A5822A1AD4}" presName="Name0" presStyleCnt="0">
        <dgm:presLayoutVars>
          <dgm:dir/>
          <dgm:resizeHandles val="exact"/>
        </dgm:presLayoutVars>
      </dgm:prSet>
      <dgm:spPr/>
    </dgm:pt>
    <dgm:pt modelId="{4FE7FE49-AB5C-4640-940A-FCC57527A7A9}" type="pres">
      <dgm:prSet presAssocID="{570C289D-48C6-43FA-A48E-5B69BE85A7A8}" presName="node" presStyleLbl="node1" presStyleIdx="0" presStyleCnt="1" custLinFactNeighborX="-5878">
        <dgm:presLayoutVars>
          <dgm:bulletEnabled val="1"/>
        </dgm:presLayoutVars>
      </dgm:prSet>
      <dgm:spPr/>
    </dgm:pt>
  </dgm:ptLst>
  <dgm:cxnLst>
    <dgm:cxn modelId="{4218639C-0B13-4328-B89C-44F3DEA34EFE}" srcId="{F3422DBC-FB54-4CB6-9D47-02A5822A1AD4}" destId="{570C289D-48C6-43FA-A48E-5B69BE85A7A8}" srcOrd="0" destOrd="0" parTransId="{31D006A5-D54B-4AD6-AB02-A9393D2CEBB9}" sibTransId="{03620B9F-1C53-4CC1-B27A-FBC68E3F1ADF}"/>
    <dgm:cxn modelId="{8B06ACFC-DDAD-4289-ACD4-04EF3BFC45E3}" type="presOf" srcId="{F3422DBC-FB54-4CB6-9D47-02A5822A1AD4}" destId="{867022E2-8DF3-4F55-8191-92F8E92BF93A}" srcOrd="0" destOrd="0" presId="urn:microsoft.com/office/officeart/2005/8/layout/process1"/>
    <dgm:cxn modelId="{89D19BFD-B2AA-4501-974B-5DFE93671FE7}" type="presOf" srcId="{570C289D-48C6-43FA-A48E-5B69BE85A7A8}" destId="{4FE7FE49-AB5C-4640-940A-FCC57527A7A9}" srcOrd="0" destOrd="0" presId="urn:microsoft.com/office/officeart/2005/8/layout/process1"/>
    <dgm:cxn modelId="{BB337C68-BD52-4E0D-BF4F-E6D117F063F8}" type="presParOf" srcId="{867022E2-8DF3-4F55-8191-92F8E92BF93A}" destId="{4FE7FE49-AB5C-4640-940A-FCC57527A7A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7560B6-4921-4730-A6D3-361841D454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DF94DBB9-0B06-4AEA-BFE8-A6A8624A8AFF}">
      <dgm:prSet/>
      <dgm:spPr/>
      <dgm:t>
        <a:bodyPr/>
        <a:lstStyle/>
        <a:p>
          <a:r>
            <a:rPr lang="en-US" dirty="0"/>
            <a:t>Various documentation is required to be done under RERA viz, </a:t>
          </a:r>
          <a:endParaRPr lang="en-IN" dirty="0"/>
        </a:p>
      </dgm:t>
    </dgm:pt>
    <dgm:pt modelId="{C8FBA224-EBF3-4C3C-BE39-A20FF6C5D133}" type="parTrans" cxnId="{C5E054CB-0726-4AF4-865F-F8AA6DC0A547}">
      <dgm:prSet/>
      <dgm:spPr/>
      <dgm:t>
        <a:bodyPr/>
        <a:lstStyle/>
        <a:p>
          <a:endParaRPr lang="en-IN"/>
        </a:p>
      </dgm:t>
    </dgm:pt>
    <dgm:pt modelId="{62573C8A-5288-4D6F-AC19-78557C49D7FA}" type="sibTrans" cxnId="{C5E054CB-0726-4AF4-865F-F8AA6DC0A547}">
      <dgm:prSet/>
      <dgm:spPr/>
      <dgm:t>
        <a:bodyPr/>
        <a:lstStyle/>
        <a:p>
          <a:endParaRPr lang="en-IN"/>
        </a:p>
      </dgm:t>
    </dgm:pt>
    <dgm:pt modelId="{308C3AA7-F4B6-48F5-92D6-C7E3C56D7E68}">
      <dgm:prSet custT="1"/>
      <dgm:spPr/>
      <dgm:t>
        <a:bodyPr/>
        <a:lstStyle/>
        <a:p>
          <a:r>
            <a:rPr lang="en-US" sz="2400" dirty="0"/>
            <a:t>Agreement for Sale.- so it not become one sided agreement.</a:t>
          </a:r>
          <a:endParaRPr lang="en-IN" sz="2400" dirty="0"/>
        </a:p>
      </dgm:t>
    </dgm:pt>
    <dgm:pt modelId="{87EE6107-9E7F-48A9-B8F7-B13D0C447804}" type="parTrans" cxnId="{2AE181FB-9890-42B8-AD93-B7497B2D5009}">
      <dgm:prSet/>
      <dgm:spPr/>
      <dgm:t>
        <a:bodyPr/>
        <a:lstStyle/>
        <a:p>
          <a:endParaRPr lang="en-IN"/>
        </a:p>
      </dgm:t>
    </dgm:pt>
    <dgm:pt modelId="{4C8E39E2-D990-445C-B5F9-E86DA6F2FBD2}" type="sibTrans" cxnId="{2AE181FB-9890-42B8-AD93-B7497B2D5009}">
      <dgm:prSet/>
      <dgm:spPr/>
      <dgm:t>
        <a:bodyPr/>
        <a:lstStyle/>
        <a:p>
          <a:endParaRPr lang="en-IN"/>
        </a:p>
      </dgm:t>
    </dgm:pt>
    <dgm:pt modelId="{94A1FEB7-21BF-4636-A9A0-B31606B910AA}">
      <dgm:prSet custT="1"/>
      <dgm:spPr/>
      <dgm:t>
        <a:bodyPr/>
        <a:lstStyle/>
        <a:p>
          <a:r>
            <a:rPr lang="en-US" sz="2400" dirty="0"/>
            <a:t>Sale Deed.</a:t>
          </a:r>
          <a:endParaRPr lang="en-IN" sz="2400" dirty="0"/>
        </a:p>
      </dgm:t>
    </dgm:pt>
    <dgm:pt modelId="{98625DA8-83AC-4648-80B8-F4DA535AB122}" type="parTrans" cxnId="{23E4A367-CA9D-4F24-8AD8-8A426ACF75D5}">
      <dgm:prSet/>
      <dgm:spPr/>
      <dgm:t>
        <a:bodyPr/>
        <a:lstStyle/>
        <a:p>
          <a:endParaRPr lang="en-IN"/>
        </a:p>
      </dgm:t>
    </dgm:pt>
    <dgm:pt modelId="{4312CAA0-ED92-4FD4-BB19-11A721BF4502}" type="sibTrans" cxnId="{23E4A367-CA9D-4F24-8AD8-8A426ACF75D5}">
      <dgm:prSet/>
      <dgm:spPr/>
      <dgm:t>
        <a:bodyPr/>
        <a:lstStyle/>
        <a:p>
          <a:endParaRPr lang="en-IN"/>
        </a:p>
      </dgm:t>
    </dgm:pt>
    <dgm:pt modelId="{37CF788B-9511-44F9-9A34-3BA1FBA379E9}">
      <dgm:prSet custT="1"/>
      <dgm:spPr/>
      <dgm:t>
        <a:bodyPr/>
        <a:lstStyle/>
        <a:p>
          <a:r>
            <a:rPr lang="en-US" sz="2400" dirty="0"/>
            <a:t>Development Agreement.</a:t>
          </a:r>
          <a:endParaRPr lang="en-IN" sz="2400" dirty="0"/>
        </a:p>
      </dgm:t>
    </dgm:pt>
    <dgm:pt modelId="{1000A0E5-6109-4976-B640-BA57871DC722}" type="parTrans" cxnId="{05C0D228-D3AA-4B5C-B00B-58B6A0908BD7}">
      <dgm:prSet/>
      <dgm:spPr/>
      <dgm:t>
        <a:bodyPr/>
        <a:lstStyle/>
        <a:p>
          <a:endParaRPr lang="en-IN"/>
        </a:p>
      </dgm:t>
    </dgm:pt>
    <dgm:pt modelId="{8ED3574C-5453-4A06-9CB5-C47B238EF8E7}" type="sibTrans" cxnId="{05C0D228-D3AA-4B5C-B00B-58B6A0908BD7}">
      <dgm:prSet/>
      <dgm:spPr/>
      <dgm:t>
        <a:bodyPr/>
        <a:lstStyle/>
        <a:p>
          <a:endParaRPr lang="en-IN"/>
        </a:p>
      </dgm:t>
    </dgm:pt>
    <dgm:pt modelId="{82603DF1-42FF-4157-B199-897D1CD642BF}">
      <dgm:prSet custT="1"/>
      <dgm:spPr/>
      <dgm:t>
        <a:bodyPr/>
        <a:lstStyle/>
        <a:p>
          <a:r>
            <a:rPr lang="en-US" sz="2400" dirty="0"/>
            <a:t>Means of Finance.</a:t>
          </a:r>
          <a:endParaRPr lang="en-IN" sz="2400" dirty="0"/>
        </a:p>
      </dgm:t>
    </dgm:pt>
    <dgm:pt modelId="{62C0F4DD-F93F-49F7-8192-B137B2E9A838}" type="parTrans" cxnId="{BF5D5511-9126-4939-B650-A538292BFBC5}">
      <dgm:prSet/>
      <dgm:spPr/>
      <dgm:t>
        <a:bodyPr/>
        <a:lstStyle/>
        <a:p>
          <a:endParaRPr lang="en-IN"/>
        </a:p>
      </dgm:t>
    </dgm:pt>
    <dgm:pt modelId="{0CAF5321-2DD2-498A-AB6F-A1ABCDA04218}" type="sibTrans" cxnId="{BF5D5511-9126-4939-B650-A538292BFBC5}">
      <dgm:prSet/>
      <dgm:spPr/>
      <dgm:t>
        <a:bodyPr/>
        <a:lstStyle/>
        <a:p>
          <a:endParaRPr lang="en-IN"/>
        </a:p>
      </dgm:t>
    </dgm:pt>
    <dgm:pt modelId="{4950E641-6FD0-4174-9867-F9D96FF3DA23}" type="pres">
      <dgm:prSet presAssocID="{3F7560B6-4921-4730-A6D3-361841D454E2}" presName="Name0" presStyleCnt="0">
        <dgm:presLayoutVars>
          <dgm:dir/>
          <dgm:animLvl val="lvl"/>
          <dgm:resizeHandles val="exact"/>
        </dgm:presLayoutVars>
      </dgm:prSet>
      <dgm:spPr/>
    </dgm:pt>
    <dgm:pt modelId="{E9E206D2-652E-400B-A00B-810BEB10F662}" type="pres">
      <dgm:prSet presAssocID="{DF94DBB9-0B06-4AEA-BFE8-A6A8624A8AFF}" presName="composite" presStyleCnt="0"/>
      <dgm:spPr/>
    </dgm:pt>
    <dgm:pt modelId="{F4A6A76A-9FB6-4602-B5F5-E089AD22F705}" type="pres">
      <dgm:prSet presAssocID="{DF94DBB9-0B06-4AEA-BFE8-A6A8624A8AFF}" presName="parTx" presStyleLbl="alignNode1" presStyleIdx="0" presStyleCnt="1">
        <dgm:presLayoutVars>
          <dgm:chMax val="0"/>
          <dgm:chPref val="0"/>
          <dgm:bulletEnabled val="1"/>
        </dgm:presLayoutVars>
      </dgm:prSet>
      <dgm:spPr/>
    </dgm:pt>
    <dgm:pt modelId="{17FCD655-8018-4516-9635-A16D956C544B}" type="pres">
      <dgm:prSet presAssocID="{DF94DBB9-0B06-4AEA-BFE8-A6A8624A8AFF}" presName="desTx" presStyleLbl="alignAccFollowNode1" presStyleIdx="0" presStyleCnt="1" custScaleY="99487">
        <dgm:presLayoutVars>
          <dgm:bulletEnabled val="1"/>
        </dgm:presLayoutVars>
      </dgm:prSet>
      <dgm:spPr/>
    </dgm:pt>
  </dgm:ptLst>
  <dgm:cxnLst>
    <dgm:cxn modelId="{3666B80C-2FD8-480D-9858-667FBCE50F13}" type="presOf" srcId="{308C3AA7-F4B6-48F5-92D6-C7E3C56D7E68}" destId="{17FCD655-8018-4516-9635-A16D956C544B}" srcOrd="0" destOrd="0" presId="urn:microsoft.com/office/officeart/2005/8/layout/hList1"/>
    <dgm:cxn modelId="{BF5D5511-9126-4939-B650-A538292BFBC5}" srcId="{DF94DBB9-0B06-4AEA-BFE8-A6A8624A8AFF}" destId="{82603DF1-42FF-4157-B199-897D1CD642BF}" srcOrd="3" destOrd="0" parTransId="{62C0F4DD-F93F-49F7-8192-B137B2E9A838}" sibTransId="{0CAF5321-2DD2-498A-AB6F-A1ABCDA04218}"/>
    <dgm:cxn modelId="{05C0D228-D3AA-4B5C-B00B-58B6A0908BD7}" srcId="{DF94DBB9-0B06-4AEA-BFE8-A6A8624A8AFF}" destId="{37CF788B-9511-44F9-9A34-3BA1FBA379E9}" srcOrd="2" destOrd="0" parTransId="{1000A0E5-6109-4976-B640-BA57871DC722}" sibTransId="{8ED3574C-5453-4A06-9CB5-C47B238EF8E7}"/>
    <dgm:cxn modelId="{82892231-FD69-47AA-B0D6-6D4F3952FE24}" type="presOf" srcId="{82603DF1-42FF-4157-B199-897D1CD642BF}" destId="{17FCD655-8018-4516-9635-A16D956C544B}" srcOrd="0" destOrd="3" presId="urn:microsoft.com/office/officeart/2005/8/layout/hList1"/>
    <dgm:cxn modelId="{6758F534-5ABC-4477-A365-630709C87250}" type="presOf" srcId="{DF94DBB9-0B06-4AEA-BFE8-A6A8624A8AFF}" destId="{F4A6A76A-9FB6-4602-B5F5-E089AD22F705}" srcOrd="0" destOrd="0" presId="urn:microsoft.com/office/officeart/2005/8/layout/hList1"/>
    <dgm:cxn modelId="{D9B6D438-3571-408D-B371-3CC97B53B87C}" type="presOf" srcId="{3F7560B6-4921-4730-A6D3-361841D454E2}" destId="{4950E641-6FD0-4174-9867-F9D96FF3DA23}" srcOrd="0" destOrd="0" presId="urn:microsoft.com/office/officeart/2005/8/layout/hList1"/>
    <dgm:cxn modelId="{4C03925E-DC80-48F5-ACBB-E4727C9754B3}" type="presOf" srcId="{37CF788B-9511-44F9-9A34-3BA1FBA379E9}" destId="{17FCD655-8018-4516-9635-A16D956C544B}" srcOrd="0" destOrd="2" presId="urn:microsoft.com/office/officeart/2005/8/layout/hList1"/>
    <dgm:cxn modelId="{23E4A367-CA9D-4F24-8AD8-8A426ACF75D5}" srcId="{DF94DBB9-0B06-4AEA-BFE8-A6A8624A8AFF}" destId="{94A1FEB7-21BF-4636-A9A0-B31606B910AA}" srcOrd="1" destOrd="0" parTransId="{98625DA8-83AC-4648-80B8-F4DA535AB122}" sibTransId="{4312CAA0-ED92-4FD4-BB19-11A721BF4502}"/>
    <dgm:cxn modelId="{F74BAA93-7CA2-45BC-BD30-86AE8210320E}" type="presOf" srcId="{94A1FEB7-21BF-4636-A9A0-B31606B910AA}" destId="{17FCD655-8018-4516-9635-A16D956C544B}" srcOrd="0" destOrd="1" presId="urn:microsoft.com/office/officeart/2005/8/layout/hList1"/>
    <dgm:cxn modelId="{C5E054CB-0726-4AF4-865F-F8AA6DC0A547}" srcId="{3F7560B6-4921-4730-A6D3-361841D454E2}" destId="{DF94DBB9-0B06-4AEA-BFE8-A6A8624A8AFF}" srcOrd="0" destOrd="0" parTransId="{C8FBA224-EBF3-4C3C-BE39-A20FF6C5D133}" sibTransId="{62573C8A-5288-4D6F-AC19-78557C49D7FA}"/>
    <dgm:cxn modelId="{2AE181FB-9890-42B8-AD93-B7497B2D5009}" srcId="{DF94DBB9-0B06-4AEA-BFE8-A6A8624A8AFF}" destId="{308C3AA7-F4B6-48F5-92D6-C7E3C56D7E68}" srcOrd="0" destOrd="0" parTransId="{87EE6107-9E7F-48A9-B8F7-B13D0C447804}" sibTransId="{4C8E39E2-D990-445C-B5F9-E86DA6F2FBD2}"/>
    <dgm:cxn modelId="{AE91B38A-7126-4C00-817D-7A0B31E96EB1}" type="presParOf" srcId="{4950E641-6FD0-4174-9867-F9D96FF3DA23}" destId="{E9E206D2-652E-400B-A00B-810BEB10F662}" srcOrd="0" destOrd="0" presId="urn:microsoft.com/office/officeart/2005/8/layout/hList1"/>
    <dgm:cxn modelId="{AABEA283-FFA1-4AE6-871D-F74CB1CFFE38}" type="presParOf" srcId="{E9E206D2-652E-400B-A00B-810BEB10F662}" destId="{F4A6A76A-9FB6-4602-B5F5-E089AD22F705}" srcOrd="0" destOrd="0" presId="urn:microsoft.com/office/officeart/2005/8/layout/hList1"/>
    <dgm:cxn modelId="{ABCAE4EA-5F1F-43E0-9D9D-60C8F2F7FB96}" type="presParOf" srcId="{E9E206D2-652E-400B-A00B-810BEB10F662}" destId="{17FCD655-8018-4516-9635-A16D956C54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7F935-2E51-45DE-AB79-DE01892B84A6}">
      <dsp:nvSpPr>
        <dsp:cNvPr id="0" name=""/>
        <dsp:cNvSpPr/>
      </dsp:nvSpPr>
      <dsp:spPr>
        <a:xfrm rot="5400000">
          <a:off x="5833407" y="-2317292"/>
          <a:ext cx="1118816" cy="61325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to certify percentage of work  completion</a:t>
          </a:r>
          <a:endParaRPr lang="en-IN" sz="3300" kern="1200" dirty="0"/>
        </a:p>
      </dsp:txBody>
      <dsp:txXfrm rot="-5400000">
        <a:off x="3326527" y="244204"/>
        <a:ext cx="6077960" cy="1009584"/>
      </dsp:txXfrm>
    </dsp:sp>
    <dsp:sp modelId="{160576A7-B985-4E36-AE24-FA82C64B5F20}">
      <dsp:nvSpPr>
        <dsp:cNvPr id="0" name=""/>
        <dsp:cNvSpPr/>
      </dsp:nvSpPr>
      <dsp:spPr>
        <a:xfrm>
          <a:off x="0" y="2118"/>
          <a:ext cx="3449574" cy="1398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Form 1: Architect Certificate</a:t>
          </a:r>
          <a:endParaRPr lang="en-IN" sz="3100" kern="1200" dirty="0"/>
        </a:p>
      </dsp:txBody>
      <dsp:txXfrm>
        <a:off x="68270" y="70388"/>
        <a:ext cx="3313034" cy="1261980"/>
      </dsp:txXfrm>
    </dsp:sp>
    <dsp:sp modelId="{6EAAD68B-4B1D-46BC-83A5-A198796C63B7}">
      <dsp:nvSpPr>
        <dsp:cNvPr id="0" name=""/>
        <dsp:cNvSpPr/>
      </dsp:nvSpPr>
      <dsp:spPr>
        <a:xfrm rot="5400000">
          <a:off x="5956453" y="-905995"/>
          <a:ext cx="1118816" cy="61325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b="0" kern="1200" dirty="0"/>
            <a:t>to certify Estimated Cost of Project		</a:t>
          </a:r>
          <a:endParaRPr lang="en-IN" sz="3300" b="1" kern="1200" dirty="0"/>
        </a:p>
      </dsp:txBody>
      <dsp:txXfrm rot="-5400000">
        <a:off x="3449573" y="1655501"/>
        <a:ext cx="6077960" cy="1009584"/>
      </dsp:txXfrm>
    </dsp:sp>
    <dsp:sp modelId="{F82F5F11-FB6B-4139-87A3-15F634823324}">
      <dsp:nvSpPr>
        <dsp:cNvPr id="0" name=""/>
        <dsp:cNvSpPr/>
      </dsp:nvSpPr>
      <dsp:spPr>
        <a:xfrm>
          <a:off x="0" y="1458649"/>
          <a:ext cx="3449574" cy="1398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Form 2: Engineer Certificate</a:t>
          </a:r>
          <a:endParaRPr lang="en-IN" sz="3100" b="1" kern="1200" dirty="0"/>
        </a:p>
      </dsp:txBody>
      <dsp:txXfrm>
        <a:off x="68270" y="1526919"/>
        <a:ext cx="3313034" cy="1261980"/>
      </dsp:txXfrm>
    </dsp:sp>
    <dsp:sp modelId="{456409F9-CC37-4F82-9774-A6C47A859208}">
      <dsp:nvSpPr>
        <dsp:cNvPr id="0" name=""/>
        <dsp:cNvSpPr/>
      </dsp:nvSpPr>
      <dsp:spPr>
        <a:xfrm rot="5400000">
          <a:off x="5956453" y="562450"/>
          <a:ext cx="1118816" cy="61325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Font typeface="Arial" panose="020B0604020202020204" pitchFamily="34" charset="0"/>
            <a:buChar char="•"/>
          </a:pPr>
          <a:r>
            <a:rPr lang="en-US" sz="3300" b="0" kern="1200" dirty="0"/>
            <a:t>to certify Actual Incurred and paid amount for the project</a:t>
          </a:r>
          <a:endParaRPr lang="en-IN" sz="3300" b="1" kern="1200" dirty="0"/>
        </a:p>
      </dsp:txBody>
      <dsp:txXfrm rot="-5400000">
        <a:off x="3449573" y="3123946"/>
        <a:ext cx="6077960" cy="1009584"/>
      </dsp:txXfrm>
    </dsp:sp>
    <dsp:sp modelId="{AE8A2DD8-99B4-493A-BF1F-32A5D2D9ECCA}">
      <dsp:nvSpPr>
        <dsp:cNvPr id="0" name=""/>
        <dsp:cNvSpPr/>
      </dsp:nvSpPr>
      <dsp:spPr>
        <a:xfrm>
          <a:off x="0" y="2927095"/>
          <a:ext cx="3449574" cy="1398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Form 3: CA Certificate</a:t>
          </a:r>
          <a:endParaRPr lang="en-IN" sz="3100" b="1" kern="1200" dirty="0"/>
        </a:p>
      </dsp:txBody>
      <dsp:txXfrm>
        <a:off x="68270" y="2995365"/>
        <a:ext cx="3313034" cy="1261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8E5DC-99ED-44F3-BC64-A01CD0CC981A}">
      <dsp:nvSpPr>
        <dsp:cNvPr id="0" name=""/>
        <dsp:cNvSpPr/>
      </dsp:nvSpPr>
      <dsp:spPr>
        <a:xfrm>
          <a:off x="2495547" y="1216"/>
          <a:ext cx="5791207"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dirty="0"/>
            <a:t>Land Cost  - Estimated and Incurred &amp; Paid</a:t>
          </a:r>
        </a:p>
      </dsp:txBody>
      <dsp:txXfrm>
        <a:off x="2530122" y="35791"/>
        <a:ext cx="5722057" cy="639120"/>
      </dsp:txXfrm>
    </dsp:sp>
    <dsp:sp modelId="{6BAEFBB7-C761-48F7-AFBD-8A15A09A25ED}">
      <dsp:nvSpPr>
        <dsp:cNvPr id="0" name=""/>
        <dsp:cNvSpPr/>
      </dsp:nvSpPr>
      <dsp:spPr>
        <a:xfrm>
          <a:off x="2495547" y="744900"/>
          <a:ext cx="5801101"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dirty="0"/>
            <a:t>Development Cost – Estimated and Incurred &amp; Paid</a:t>
          </a:r>
        </a:p>
      </dsp:txBody>
      <dsp:txXfrm>
        <a:off x="2530122" y="779475"/>
        <a:ext cx="5731951" cy="639120"/>
      </dsp:txXfrm>
    </dsp:sp>
    <dsp:sp modelId="{5954E35C-6BB7-4373-945A-E89C277C899E}">
      <dsp:nvSpPr>
        <dsp:cNvPr id="0" name=""/>
        <dsp:cNvSpPr/>
      </dsp:nvSpPr>
      <dsp:spPr>
        <a:xfrm>
          <a:off x="2495547" y="1488585"/>
          <a:ext cx="5819370"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a:t>Cumulative withdrawal till date</a:t>
          </a:r>
        </a:p>
      </dsp:txBody>
      <dsp:txXfrm>
        <a:off x="2530122" y="1523160"/>
        <a:ext cx="5750220" cy="639120"/>
      </dsp:txXfrm>
    </dsp:sp>
    <dsp:sp modelId="{7ABDECAA-774D-470A-A4BF-70DC7A377865}">
      <dsp:nvSpPr>
        <dsp:cNvPr id="0" name=""/>
        <dsp:cNvSpPr/>
      </dsp:nvSpPr>
      <dsp:spPr>
        <a:xfrm>
          <a:off x="2495547" y="2232269"/>
          <a:ext cx="5800322"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a:t>Loan Details of Project</a:t>
          </a:r>
        </a:p>
      </dsp:txBody>
      <dsp:txXfrm>
        <a:off x="2530122" y="2266844"/>
        <a:ext cx="5731172" cy="639120"/>
      </dsp:txXfrm>
    </dsp:sp>
    <dsp:sp modelId="{68A95AB2-3AD1-4D8E-BB6C-DC175D1A6EB0}">
      <dsp:nvSpPr>
        <dsp:cNvPr id="0" name=""/>
        <dsp:cNvSpPr/>
      </dsp:nvSpPr>
      <dsp:spPr>
        <a:xfrm>
          <a:off x="2495547" y="2975953"/>
          <a:ext cx="5800322"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a:t>Rera Bank Details and Withdrawals</a:t>
          </a:r>
        </a:p>
      </dsp:txBody>
      <dsp:txXfrm>
        <a:off x="2530122" y="3010528"/>
        <a:ext cx="5731172" cy="639120"/>
      </dsp:txXfrm>
    </dsp:sp>
    <dsp:sp modelId="{6DE3066A-C67B-4BC1-AECD-7CFF86423286}">
      <dsp:nvSpPr>
        <dsp:cNvPr id="0" name=""/>
        <dsp:cNvSpPr/>
      </dsp:nvSpPr>
      <dsp:spPr>
        <a:xfrm>
          <a:off x="2495547" y="3719637"/>
          <a:ext cx="5829303"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dirty="0"/>
            <a:t>Unit Booking Details – Unit No., Carpet Area, Received Amount, KYC, Mobile No. etc… </a:t>
          </a:r>
        </a:p>
      </dsp:txBody>
      <dsp:txXfrm>
        <a:off x="2530122" y="3754212"/>
        <a:ext cx="5760153" cy="639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8E5DC-99ED-44F3-BC64-A01CD0CC981A}">
      <dsp:nvSpPr>
        <dsp:cNvPr id="0" name=""/>
        <dsp:cNvSpPr/>
      </dsp:nvSpPr>
      <dsp:spPr>
        <a:xfrm>
          <a:off x="2495547" y="1216"/>
          <a:ext cx="5791207"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IN" sz="1900" kern="1200" dirty="0"/>
            <a:t>RERA BANK DETAILS</a:t>
          </a:r>
        </a:p>
      </dsp:txBody>
      <dsp:txXfrm>
        <a:off x="2530122" y="35791"/>
        <a:ext cx="5722057" cy="639120"/>
      </dsp:txXfrm>
    </dsp:sp>
    <dsp:sp modelId="{6BAEFBB7-C761-48F7-AFBD-8A15A09A25ED}">
      <dsp:nvSpPr>
        <dsp:cNvPr id="0" name=""/>
        <dsp:cNvSpPr/>
      </dsp:nvSpPr>
      <dsp:spPr>
        <a:xfrm>
          <a:off x="2495547" y="744900"/>
          <a:ext cx="5801101"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kern="1200" dirty="0"/>
            <a:t>IF AMOUNT RECIVED MORE THAN 10% AND NOT EXCUTING SALE AGREEMENT</a:t>
          </a:r>
        </a:p>
      </dsp:txBody>
      <dsp:txXfrm>
        <a:off x="2530122" y="779475"/>
        <a:ext cx="5731951" cy="639120"/>
      </dsp:txXfrm>
    </dsp:sp>
    <dsp:sp modelId="{5954E35C-6BB7-4373-945A-E89C277C899E}">
      <dsp:nvSpPr>
        <dsp:cNvPr id="0" name=""/>
        <dsp:cNvSpPr/>
      </dsp:nvSpPr>
      <dsp:spPr>
        <a:xfrm>
          <a:off x="2495547" y="1488585"/>
          <a:ext cx="5819370"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kern="1200" dirty="0"/>
            <a:t>CUMULATIVE WITHDRAWAL TILL MARCH</a:t>
          </a:r>
        </a:p>
      </dsp:txBody>
      <dsp:txXfrm>
        <a:off x="2530122" y="1523160"/>
        <a:ext cx="5750220" cy="639120"/>
      </dsp:txXfrm>
    </dsp:sp>
    <dsp:sp modelId="{7ABDECAA-774D-470A-A4BF-70DC7A377865}">
      <dsp:nvSpPr>
        <dsp:cNvPr id="0" name=""/>
        <dsp:cNvSpPr/>
      </dsp:nvSpPr>
      <dsp:spPr>
        <a:xfrm>
          <a:off x="2495547" y="2232269"/>
          <a:ext cx="5800322"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kern="1200" dirty="0"/>
            <a:t>LOAN DETAILS FOR THE PROJECT</a:t>
          </a:r>
        </a:p>
      </dsp:txBody>
      <dsp:txXfrm>
        <a:off x="2530122" y="2266844"/>
        <a:ext cx="5731172" cy="639120"/>
      </dsp:txXfrm>
    </dsp:sp>
    <dsp:sp modelId="{68A95AB2-3AD1-4D8E-BB6C-DC175D1A6EB0}">
      <dsp:nvSpPr>
        <dsp:cNvPr id="0" name=""/>
        <dsp:cNvSpPr/>
      </dsp:nvSpPr>
      <dsp:spPr>
        <a:xfrm>
          <a:off x="2495547" y="2975953"/>
          <a:ext cx="5800322"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N" sz="1800" kern="1200" dirty="0"/>
            <a:t>IN FORM 3 ANY INSTANCE 100% RATIO MENETIONED</a:t>
          </a:r>
        </a:p>
      </dsp:txBody>
      <dsp:txXfrm>
        <a:off x="2530122" y="3010528"/>
        <a:ext cx="5731172" cy="639120"/>
      </dsp:txXfrm>
    </dsp:sp>
    <dsp:sp modelId="{6DE3066A-C67B-4BC1-AECD-7CFF86423286}">
      <dsp:nvSpPr>
        <dsp:cNvPr id="0" name=""/>
        <dsp:cNvSpPr/>
      </dsp:nvSpPr>
      <dsp:spPr>
        <a:xfrm>
          <a:off x="2495547" y="3719637"/>
          <a:ext cx="5829303" cy="708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ANY DISCREPANCY NOTICED IN FORMS 1,2 AND 3 AS RERA ACT, RULES AND REGULATIONS</a:t>
          </a:r>
          <a:endParaRPr lang="en-IN" sz="1700" kern="1200" dirty="0"/>
        </a:p>
      </dsp:txBody>
      <dsp:txXfrm>
        <a:off x="2530122" y="3754212"/>
        <a:ext cx="5760153" cy="639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9BF8C-5DF9-44DD-BCE5-0044AEE91EA1}">
      <dsp:nvSpPr>
        <dsp:cNvPr id="0" name=""/>
        <dsp:cNvSpPr/>
      </dsp:nvSpPr>
      <dsp:spPr>
        <a:xfrm>
          <a:off x="3978093" y="1319566"/>
          <a:ext cx="1620519" cy="16205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60A1BB7-D4BB-442B-B56B-18B3E19F2C4F}">
      <dsp:nvSpPr>
        <dsp:cNvPr id="0" name=""/>
        <dsp:cNvSpPr/>
      </dsp:nvSpPr>
      <dsp:spPr>
        <a:xfrm>
          <a:off x="3819427" y="0"/>
          <a:ext cx="1879803" cy="10880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Income Tax Returns </a:t>
          </a:r>
          <a:endParaRPr lang="en-IN" sz="2900" kern="1200" dirty="0"/>
        </a:p>
      </dsp:txBody>
      <dsp:txXfrm>
        <a:off x="3819427" y="0"/>
        <a:ext cx="1879803" cy="1088063"/>
      </dsp:txXfrm>
    </dsp:sp>
    <dsp:sp modelId="{9F676A8A-1876-4217-B8EE-1434A8CA0C9E}">
      <dsp:nvSpPr>
        <dsp:cNvPr id="0" name=""/>
        <dsp:cNvSpPr/>
      </dsp:nvSpPr>
      <dsp:spPr>
        <a:xfrm>
          <a:off x="4594539" y="1767292"/>
          <a:ext cx="1620519" cy="16205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BE7C87-5BFD-437D-82C1-DA5F78DDD4EA}">
      <dsp:nvSpPr>
        <dsp:cNvPr id="0" name=""/>
        <dsp:cNvSpPr/>
      </dsp:nvSpPr>
      <dsp:spPr>
        <a:xfrm>
          <a:off x="6329541" y="1435317"/>
          <a:ext cx="1685340" cy="1180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Income Tax Audit</a:t>
          </a:r>
          <a:endParaRPr lang="en-IN" sz="2900" kern="1200" dirty="0"/>
        </a:p>
      </dsp:txBody>
      <dsp:txXfrm>
        <a:off x="6329541" y="1435317"/>
        <a:ext cx="1685340" cy="1180664"/>
      </dsp:txXfrm>
    </dsp:sp>
    <dsp:sp modelId="{FA2EED61-C422-4CA2-9B9A-076F5B2B25BB}">
      <dsp:nvSpPr>
        <dsp:cNvPr id="0" name=""/>
        <dsp:cNvSpPr/>
      </dsp:nvSpPr>
      <dsp:spPr>
        <a:xfrm>
          <a:off x="4359239" y="2492359"/>
          <a:ext cx="1620519" cy="16205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D16CF25-0FD1-467B-88C0-606308D95FF9}">
      <dsp:nvSpPr>
        <dsp:cNvPr id="0" name=""/>
        <dsp:cNvSpPr/>
      </dsp:nvSpPr>
      <dsp:spPr>
        <a:xfrm>
          <a:off x="6084769" y="3449392"/>
          <a:ext cx="1685340" cy="1180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Obtaining a  Loan </a:t>
          </a:r>
          <a:endParaRPr lang="en-IN" sz="2900" kern="1200" dirty="0"/>
        </a:p>
      </dsp:txBody>
      <dsp:txXfrm>
        <a:off x="6084769" y="3449392"/>
        <a:ext cx="1685340" cy="1180664"/>
      </dsp:txXfrm>
    </dsp:sp>
    <dsp:sp modelId="{8A7067A4-7D8C-4EBA-ADAC-8F403CE5F33A}">
      <dsp:nvSpPr>
        <dsp:cNvPr id="0" name=""/>
        <dsp:cNvSpPr/>
      </dsp:nvSpPr>
      <dsp:spPr>
        <a:xfrm>
          <a:off x="3596947" y="2492359"/>
          <a:ext cx="1620519" cy="16205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BA7D923-FA28-4657-B807-BD5793B2B575}">
      <dsp:nvSpPr>
        <dsp:cNvPr id="0" name=""/>
        <dsp:cNvSpPr/>
      </dsp:nvSpPr>
      <dsp:spPr>
        <a:xfrm>
          <a:off x="1806596" y="3449392"/>
          <a:ext cx="1685340" cy="1180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Due Dates </a:t>
          </a:r>
          <a:endParaRPr lang="en-IN" sz="2900" kern="1200" dirty="0"/>
        </a:p>
      </dsp:txBody>
      <dsp:txXfrm>
        <a:off x="1806596" y="3449392"/>
        <a:ext cx="1685340" cy="1180664"/>
      </dsp:txXfrm>
    </dsp:sp>
    <dsp:sp modelId="{7A79A525-08AE-4B58-9880-85D9419B7693}">
      <dsp:nvSpPr>
        <dsp:cNvPr id="0" name=""/>
        <dsp:cNvSpPr/>
      </dsp:nvSpPr>
      <dsp:spPr>
        <a:xfrm>
          <a:off x="3361647" y="1767292"/>
          <a:ext cx="1620519" cy="16205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D18CBF6-7D75-47BB-8F97-6D2D5654F63F}">
      <dsp:nvSpPr>
        <dsp:cNvPr id="0" name=""/>
        <dsp:cNvSpPr/>
      </dsp:nvSpPr>
      <dsp:spPr>
        <a:xfrm>
          <a:off x="1547313" y="1435317"/>
          <a:ext cx="1685340" cy="1180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GST Returns &amp; Audit</a:t>
          </a:r>
          <a:endParaRPr lang="en-IN" sz="2900" kern="1200" dirty="0"/>
        </a:p>
      </dsp:txBody>
      <dsp:txXfrm>
        <a:off x="1547313" y="1435317"/>
        <a:ext cx="1685340" cy="1180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CE14B-1ABF-436E-9DFE-8E93F4F474AA}">
      <dsp:nvSpPr>
        <dsp:cNvPr id="0" name=""/>
        <dsp:cNvSpPr/>
      </dsp:nvSpPr>
      <dsp:spPr>
        <a:xfrm>
          <a:off x="5751" y="1600150"/>
          <a:ext cx="1782824" cy="106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dirty="0"/>
            <a:t>Contract Disputes</a:t>
          </a:r>
          <a:r>
            <a:rPr lang="en-IN" sz="1500" kern="1200" dirty="0"/>
            <a:t>- Sale Deed, Sale Agreement</a:t>
          </a:r>
        </a:p>
      </dsp:txBody>
      <dsp:txXfrm>
        <a:off x="37081" y="1631480"/>
        <a:ext cx="1720164" cy="1007034"/>
      </dsp:txXfrm>
    </dsp:sp>
    <dsp:sp modelId="{7548144A-785B-46D8-AD91-E9F068E1C40A}">
      <dsp:nvSpPr>
        <dsp:cNvPr id="0" name=""/>
        <dsp:cNvSpPr/>
      </dsp:nvSpPr>
      <dsp:spPr>
        <a:xfrm>
          <a:off x="1966857" y="1913927"/>
          <a:ext cx="377958" cy="4421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a:off x="1966857" y="2002355"/>
        <a:ext cx="264571" cy="265284"/>
      </dsp:txXfrm>
    </dsp:sp>
    <dsp:sp modelId="{22727F7E-650E-47E1-A694-9F6D8A79F079}">
      <dsp:nvSpPr>
        <dsp:cNvPr id="0" name=""/>
        <dsp:cNvSpPr/>
      </dsp:nvSpPr>
      <dsp:spPr>
        <a:xfrm>
          <a:off x="2501704" y="1600150"/>
          <a:ext cx="1782824" cy="106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a:t>Construction Defects</a:t>
          </a:r>
          <a:endParaRPr lang="en-IN" sz="1500" kern="1200"/>
        </a:p>
      </dsp:txBody>
      <dsp:txXfrm>
        <a:off x="2533034" y="1631480"/>
        <a:ext cx="1720164" cy="1007034"/>
      </dsp:txXfrm>
    </dsp:sp>
    <dsp:sp modelId="{63F4F3CF-44BC-43E2-A868-46EFAD543DA2}">
      <dsp:nvSpPr>
        <dsp:cNvPr id="0" name=""/>
        <dsp:cNvSpPr/>
      </dsp:nvSpPr>
      <dsp:spPr>
        <a:xfrm>
          <a:off x="4462811" y="1913927"/>
          <a:ext cx="377958" cy="4421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a:off x="4462811" y="2002355"/>
        <a:ext cx="264571" cy="265284"/>
      </dsp:txXfrm>
    </dsp:sp>
    <dsp:sp modelId="{608A9B7F-EF6F-46F8-907B-F6BE659C7CF2}">
      <dsp:nvSpPr>
        <dsp:cNvPr id="0" name=""/>
        <dsp:cNvSpPr/>
      </dsp:nvSpPr>
      <dsp:spPr>
        <a:xfrm>
          <a:off x="4997658" y="1600150"/>
          <a:ext cx="1782824" cy="106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a:t>Misrepresentation or Fraud- Brochure</a:t>
          </a:r>
          <a:endParaRPr lang="en-IN" sz="1500" kern="1200"/>
        </a:p>
      </dsp:txBody>
      <dsp:txXfrm>
        <a:off x="5028988" y="1631480"/>
        <a:ext cx="1720164" cy="1007034"/>
      </dsp:txXfrm>
    </dsp:sp>
    <dsp:sp modelId="{FB913885-023C-4388-A029-DE547C4E0ACB}">
      <dsp:nvSpPr>
        <dsp:cNvPr id="0" name=""/>
        <dsp:cNvSpPr/>
      </dsp:nvSpPr>
      <dsp:spPr>
        <a:xfrm>
          <a:off x="6958765" y="1913927"/>
          <a:ext cx="377958" cy="4421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a:off x="6958765" y="2002355"/>
        <a:ext cx="264571" cy="265284"/>
      </dsp:txXfrm>
    </dsp:sp>
    <dsp:sp modelId="{2FE616C4-6FA8-4179-AA49-B4387A344B1B}">
      <dsp:nvSpPr>
        <dsp:cNvPr id="0" name=""/>
        <dsp:cNvSpPr/>
      </dsp:nvSpPr>
      <dsp:spPr>
        <a:xfrm>
          <a:off x="7493612" y="1600150"/>
          <a:ext cx="1782824" cy="106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a:t>Failure to Disclose Material Fact of Project</a:t>
          </a:r>
          <a:endParaRPr lang="en-IN" sz="1500" kern="1200"/>
        </a:p>
      </dsp:txBody>
      <dsp:txXfrm>
        <a:off x="7524942" y="1631480"/>
        <a:ext cx="1720164" cy="1007034"/>
      </dsp:txXfrm>
    </dsp:sp>
    <dsp:sp modelId="{E016760F-0BBF-4C0C-9133-7492FDFF4788}">
      <dsp:nvSpPr>
        <dsp:cNvPr id="0" name=""/>
        <dsp:cNvSpPr/>
      </dsp:nvSpPr>
      <dsp:spPr>
        <a:xfrm>
          <a:off x="9454719" y="1913927"/>
          <a:ext cx="377958" cy="4421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a:off x="9454719" y="2002355"/>
        <a:ext cx="264571" cy="265284"/>
      </dsp:txXfrm>
    </dsp:sp>
    <dsp:sp modelId="{2AD876F2-FF6B-46CE-90DB-FBEC6F8B8998}">
      <dsp:nvSpPr>
        <dsp:cNvPr id="0" name=""/>
        <dsp:cNvSpPr/>
      </dsp:nvSpPr>
      <dsp:spPr>
        <a:xfrm>
          <a:off x="9989566" y="1600150"/>
          <a:ext cx="1782824" cy="1069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a:t>Breach of Warranty- Material things, Lift etc</a:t>
          </a:r>
          <a:endParaRPr lang="en-IN" sz="1500" kern="1200"/>
        </a:p>
      </dsp:txBody>
      <dsp:txXfrm>
        <a:off x="10020896" y="1631480"/>
        <a:ext cx="1720164" cy="1007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07BBB-2F0F-4FAA-821B-C06B978819B0}">
      <dsp:nvSpPr>
        <dsp:cNvPr id="0" name=""/>
        <dsp:cNvSpPr/>
      </dsp:nvSpPr>
      <dsp:spPr>
        <a:xfrm>
          <a:off x="5609" y="677944"/>
          <a:ext cx="1738936" cy="104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Zoning and Land Use Issues</a:t>
          </a:r>
          <a:endParaRPr lang="en-IN" sz="1800" kern="1200"/>
        </a:p>
      </dsp:txBody>
      <dsp:txXfrm>
        <a:off x="36168" y="708503"/>
        <a:ext cx="1677818" cy="982243"/>
      </dsp:txXfrm>
    </dsp:sp>
    <dsp:sp modelId="{95E395DD-326D-4A66-9D3F-4E2BC93A9F41}">
      <dsp:nvSpPr>
        <dsp:cNvPr id="0" name=""/>
        <dsp:cNvSpPr/>
      </dsp:nvSpPr>
      <dsp:spPr>
        <a:xfrm>
          <a:off x="1918439" y="983997"/>
          <a:ext cx="368654" cy="4312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1918439" y="1070248"/>
        <a:ext cx="258058" cy="258754"/>
      </dsp:txXfrm>
    </dsp:sp>
    <dsp:sp modelId="{F01474B8-3630-488F-8421-614562FF4BCD}">
      <dsp:nvSpPr>
        <dsp:cNvPr id="0" name=""/>
        <dsp:cNvSpPr/>
      </dsp:nvSpPr>
      <dsp:spPr>
        <a:xfrm>
          <a:off x="2440120" y="677944"/>
          <a:ext cx="1738936" cy="104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a:t>Title Issues</a:t>
          </a:r>
          <a:endParaRPr lang="en-IN" sz="1800" kern="1200"/>
        </a:p>
      </dsp:txBody>
      <dsp:txXfrm>
        <a:off x="2470679" y="708503"/>
        <a:ext cx="1677818" cy="982243"/>
      </dsp:txXfrm>
    </dsp:sp>
    <dsp:sp modelId="{37B990D6-3AC8-4043-AB8A-839121DA6D38}">
      <dsp:nvSpPr>
        <dsp:cNvPr id="0" name=""/>
        <dsp:cNvSpPr/>
      </dsp:nvSpPr>
      <dsp:spPr>
        <a:xfrm>
          <a:off x="4352950" y="983997"/>
          <a:ext cx="368654" cy="4312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4352950" y="1070248"/>
        <a:ext cx="258058" cy="258754"/>
      </dsp:txXfrm>
    </dsp:sp>
    <dsp:sp modelId="{2B415FC4-66AF-414A-BC24-80F8EE6E8A19}">
      <dsp:nvSpPr>
        <dsp:cNvPr id="0" name=""/>
        <dsp:cNvSpPr/>
      </dsp:nvSpPr>
      <dsp:spPr>
        <a:xfrm>
          <a:off x="4874631" y="677944"/>
          <a:ext cx="1738936" cy="104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a:t>Financing and Mortgage Disputes</a:t>
          </a:r>
          <a:endParaRPr lang="en-IN" sz="1800" kern="1200"/>
        </a:p>
      </dsp:txBody>
      <dsp:txXfrm>
        <a:off x="4905190" y="708503"/>
        <a:ext cx="1677818" cy="982243"/>
      </dsp:txXfrm>
    </dsp:sp>
    <dsp:sp modelId="{DCFAED93-B454-4CFF-9668-85691062C02E}">
      <dsp:nvSpPr>
        <dsp:cNvPr id="0" name=""/>
        <dsp:cNvSpPr/>
      </dsp:nvSpPr>
      <dsp:spPr>
        <a:xfrm>
          <a:off x="6787461" y="983997"/>
          <a:ext cx="368654" cy="4312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6787461" y="1070248"/>
        <a:ext cx="258058" cy="258754"/>
      </dsp:txXfrm>
    </dsp:sp>
    <dsp:sp modelId="{7BEA27C4-79B0-43DE-93AE-7221EA4411EA}">
      <dsp:nvSpPr>
        <dsp:cNvPr id="0" name=""/>
        <dsp:cNvSpPr/>
      </dsp:nvSpPr>
      <dsp:spPr>
        <a:xfrm>
          <a:off x="7309142" y="677944"/>
          <a:ext cx="1738936" cy="104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Breach of Delivery and Occupancy</a:t>
          </a:r>
          <a:endParaRPr lang="en-IN" sz="1800" kern="1200"/>
        </a:p>
      </dsp:txBody>
      <dsp:txXfrm>
        <a:off x="7339701" y="708503"/>
        <a:ext cx="1677818" cy="982243"/>
      </dsp:txXfrm>
    </dsp:sp>
    <dsp:sp modelId="{DCDA0184-026E-4203-9A27-4186CB94C8E0}">
      <dsp:nvSpPr>
        <dsp:cNvPr id="0" name=""/>
        <dsp:cNvSpPr/>
      </dsp:nvSpPr>
      <dsp:spPr>
        <a:xfrm>
          <a:off x="9221972" y="983997"/>
          <a:ext cx="368654" cy="4312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9221972" y="1070248"/>
        <a:ext cx="258058" cy="258754"/>
      </dsp:txXfrm>
    </dsp:sp>
    <dsp:sp modelId="{E3E99669-442C-4936-9E65-B788EA3EB22A}">
      <dsp:nvSpPr>
        <dsp:cNvPr id="0" name=""/>
        <dsp:cNvSpPr/>
      </dsp:nvSpPr>
      <dsp:spPr>
        <a:xfrm>
          <a:off x="9743653" y="677944"/>
          <a:ext cx="1738936" cy="104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Escrow and Earnest Money Disputes</a:t>
          </a:r>
          <a:endParaRPr lang="en-IN" sz="1800" kern="1200"/>
        </a:p>
      </dsp:txBody>
      <dsp:txXfrm>
        <a:off x="9774212" y="708503"/>
        <a:ext cx="1677818" cy="9822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7FE49-AB5C-4640-940A-FCC57527A7A9}">
      <dsp:nvSpPr>
        <dsp:cNvPr id="0" name=""/>
        <dsp:cNvSpPr/>
      </dsp:nvSpPr>
      <dsp:spPr>
        <a:xfrm>
          <a:off x="0" y="0"/>
          <a:ext cx="9671441" cy="3864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 CA can file a petition on behalf of </a:t>
          </a:r>
          <a:endParaRPr lang="en-IN" sz="3200" kern="1200" dirty="0"/>
        </a:p>
        <a:p>
          <a:pPr marL="228600" lvl="1" indent="-228600" algn="l" defTabSz="1111250">
            <a:lnSpc>
              <a:spcPct val="90000"/>
            </a:lnSpc>
            <a:spcBef>
              <a:spcPct val="0"/>
            </a:spcBef>
            <a:spcAft>
              <a:spcPct val="15000"/>
            </a:spcAft>
            <a:buChar char="•"/>
          </a:pPr>
          <a:r>
            <a:rPr lang="en-US" sz="2500" kern="1200" dirty="0"/>
            <a:t>Customer</a:t>
          </a:r>
          <a:endParaRPr lang="en-IN" sz="2500" kern="1200" dirty="0"/>
        </a:p>
        <a:p>
          <a:pPr marL="228600" lvl="1" indent="-228600" algn="l" defTabSz="1111250">
            <a:lnSpc>
              <a:spcPct val="90000"/>
            </a:lnSpc>
            <a:spcBef>
              <a:spcPct val="0"/>
            </a:spcBef>
            <a:spcAft>
              <a:spcPct val="15000"/>
            </a:spcAft>
            <a:buChar char="•"/>
          </a:pPr>
          <a:r>
            <a:rPr lang="en-US" sz="2500" kern="1200"/>
            <a:t>real estate agent</a:t>
          </a:r>
          <a:endParaRPr lang="en-IN" sz="2500" kern="1200"/>
        </a:p>
        <a:p>
          <a:pPr marL="228600" lvl="1" indent="-228600" algn="l" defTabSz="1111250">
            <a:lnSpc>
              <a:spcPct val="90000"/>
            </a:lnSpc>
            <a:spcBef>
              <a:spcPct val="0"/>
            </a:spcBef>
            <a:spcAft>
              <a:spcPct val="15000"/>
            </a:spcAft>
            <a:buChar char="•"/>
          </a:pPr>
          <a:r>
            <a:rPr lang="en-US" sz="2500" kern="1200"/>
            <a:t>Builder</a:t>
          </a:r>
          <a:endParaRPr lang="en-IN" sz="2500" kern="1200"/>
        </a:p>
        <a:p>
          <a:pPr marL="228600" lvl="1" indent="-228600" algn="l" defTabSz="1111250">
            <a:lnSpc>
              <a:spcPct val="90000"/>
            </a:lnSpc>
            <a:spcBef>
              <a:spcPct val="0"/>
            </a:spcBef>
            <a:spcAft>
              <a:spcPct val="15000"/>
            </a:spcAft>
            <a:buChar char="•"/>
          </a:pPr>
          <a:r>
            <a:rPr lang="en-US" sz="2500" kern="1200" dirty="0"/>
            <a:t>land-owner</a:t>
          </a:r>
          <a:endParaRPr lang="en-IN" sz="2500" kern="1200" dirty="0"/>
        </a:p>
        <a:p>
          <a:pPr marL="228600" lvl="1" indent="-228600" algn="l" defTabSz="1111250">
            <a:lnSpc>
              <a:spcPct val="90000"/>
            </a:lnSpc>
            <a:spcBef>
              <a:spcPct val="0"/>
            </a:spcBef>
            <a:spcAft>
              <a:spcPct val="15000"/>
            </a:spcAft>
            <a:buChar char="•"/>
          </a:pPr>
          <a:r>
            <a:rPr lang="en-US" sz="2500" kern="1200"/>
            <a:t>Contractor</a:t>
          </a:r>
          <a:endParaRPr lang="en-IN" sz="2500" kern="1200"/>
        </a:p>
        <a:p>
          <a:pPr marL="228600" lvl="1" indent="-228600" algn="l" defTabSz="1111250">
            <a:lnSpc>
              <a:spcPct val="90000"/>
            </a:lnSpc>
            <a:spcBef>
              <a:spcPct val="0"/>
            </a:spcBef>
            <a:spcAft>
              <a:spcPct val="15000"/>
            </a:spcAft>
            <a:buChar char="•"/>
          </a:pPr>
          <a:r>
            <a:rPr lang="en-US" sz="2500" kern="1200"/>
            <a:t>financer or </a:t>
          </a:r>
          <a:endParaRPr lang="en-IN" sz="2500" kern="1200"/>
        </a:p>
        <a:p>
          <a:pPr marL="228600" lvl="1" indent="-228600" algn="l" defTabSz="1111250">
            <a:lnSpc>
              <a:spcPct val="90000"/>
            </a:lnSpc>
            <a:spcBef>
              <a:spcPct val="0"/>
            </a:spcBef>
            <a:spcAft>
              <a:spcPct val="15000"/>
            </a:spcAft>
            <a:buChar char="•"/>
          </a:pPr>
          <a:r>
            <a:rPr lang="en-US" sz="2500" kern="1200"/>
            <a:t>anybody who has a grievance related to the real estate project, </a:t>
          </a:r>
          <a:endParaRPr lang="en-IN" sz="2500" kern="1200"/>
        </a:p>
      </dsp:txBody>
      <dsp:txXfrm>
        <a:off x="113193" y="113193"/>
        <a:ext cx="9445055" cy="3638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7FE49-AB5C-4640-940A-FCC57527A7A9}">
      <dsp:nvSpPr>
        <dsp:cNvPr id="0" name=""/>
        <dsp:cNvSpPr/>
      </dsp:nvSpPr>
      <dsp:spPr>
        <a:xfrm>
          <a:off x="0" y="0"/>
          <a:ext cx="9671441" cy="3864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0" kern="1200" dirty="0"/>
            <a:t>Section 56: Right to legal representation.</a:t>
          </a:r>
        </a:p>
        <a:p>
          <a:pPr marL="0" lvl="0" indent="0" algn="just" defTabSz="1333500">
            <a:lnSpc>
              <a:spcPct val="90000"/>
            </a:lnSpc>
            <a:spcBef>
              <a:spcPct val="0"/>
            </a:spcBef>
            <a:spcAft>
              <a:spcPct val="35000"/>
            </a:spcAft>
            <a:buNone/>
          </a:pPr>
          <a:r>
            <a:rPr lang="en-US" sz="3000" b="0" i="0" kern="1200" dirty="0"/>
            <a:t>The applicant or appellant may either appear in person or authorize one or more </a:t>
          </a:r>
          <a:r>
            <a:rPr lang="en-US" sz="3000" b="0" i="0" u="sng" kern="1200" dirty="0"/>
            <a:t>chartered accountants</a:t>
          </a:r>
          <a:r>
            <a:rPr lang="en-US" sz="3000" b="0" i="0" u="none" kern="1200" dirty="0"/>
            <a:t> </a:t>
          </a:r>
          <a:r>
            <a:rPr lang="en-US" sz="3000" b="0" i="0" kern="1200" dirty="0"/>
            <a:t>or company secretaries or cost accountants or legal practitioners or any of its officers to present his or its case before the Appellate Tribunal or the Regulatory Authority or the adjudicating officer, as the case may be.</a:t>
          </a:r>
          <a:endParaRPr lang="en-IN" sz="3000" kern="1200" dirty="0"/>
        </a:p>
      </dsp:txBody>
      <dsp:txXfrm>
        <a:off x="113193" y="113193"/>
        <a:ext cx="9445055" cy="36383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6A76A-9FB6-4602-B5F5-E089AD22F705}">
      <dsp:nvSpPr>
        <dsp:cNvPr id="0" name=""/>
        <dsp:cNvSpPr/>
      </dsp:nvSpPr>
      <dsp:spPr>
        <a:xfrm>
          <a:off x="0" y="69142"/>
          <a:ext cx="9810400" cy="15162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dirty="0"/>
            <a:t>Various documentation is required to be done under RERA viz, </a:t>
          </a:r>
          <a:endParaRPr lang="en-IN" sz="4400" kern="1200" dirty="0"/>
        </a:p>
      </dsp:txBody>
      <dsp:txXfrm>
        <a:off x="0" y="69142"/>
        <a:ext cx="9810400" cy="1516289"/>
      </dsp:txXfrm>
    </dsp:sp>
    <dsp:sp modelId="{17FCD655-8018-4516-9635-A16D956C544B}">
      <dsp:nvSpPr>
        <dsp:cNvPr id="0" name=""/>
        <dsp:cNvSpPr/>
      </dsp:nvSpPr>
      <dsp:spPr>
        <a:xfrm>
          <a:off x="0" y="1590389"/>
          <a:ext cx="9810400" cy="1922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Agreement for Sale.- so it not become one sided agreement.</a:t>
          </a:r>
          <a:endParaRPr lang="en-IN" sz="2400" kern="1200" dirty="0"/>
        </a:p>
        <a:p>
          <a:pPr marL="228600" lvl="1" indent="-228600" algn="l" defTabSz="1066800">
            <a:lnSpc>
              <a:spcPct val="90000"/>
            </a:lnSpc>
            <a:spcBef>
              <a:spcPct val="0"/>
            </a:spcBef>
            <a:spcAft>
              <a:spcPct val="15000"/>
            </a:spcAft>
            <a:buChar char="•"/>
          </a:pPr>
          <a:r>
            <a:rPr lang="en-US" sz="2400" kern="1200" dirty="0"/>
            <a:t>Sale Deed.</a:t>
          </a:r>
          <a:endParaRPr lang="en-IN" sz="2400" kern="1200" dirty="0"/>
        </a:p>
        <a:p>
          <a:pPr marL="228600" lvl="1" indent="-228600" algn="l" defTabSz="1066800">
            <a:lnSpc>
              <a:spcPct val="90000"/>
            </a:lnSpc>
            <a:spcBef>
              <a:spcPct val="0"/>
            </a:spcBef>
            <a:spcAft>
              <a:spcPct val="15000"/>
            </a:spcAft>
            <a:buChar char="•"/>
          </a:pPr>
          <a:r>
            <a:rPr lang="en-US" sz="2400" kern="1200" dirty="0"/>
            <a:t>Development Agreement.</a:t>
          </a:r>
          <a:endParaRPr lang="en-IN" sz="2400" kern="1200" dirty="0"/>
        </a:p>
        <a:p>
          <a:pPr marL="228600" lvl="1" indent="-228600" algn="l" defTabSz="1066800">
            <a:lnSpc>
              <a:spcPct val="90000"/>
            </a:lnSpc>
            <a:spcBef>
              <a:spcPct val="0"/>
            </a:spcBef>
            <a:spcAft>
              <a:spcPct val="15000"/>
            </a:spcAft>
            <a:buChar char="•"/>
          </a:pPr>
          <a:r>
            <a:rPr lang="en-US" sz="2400" kern="1200" dirty="0"/>
            <a:t>Means of Finance.</a:t>
          </a:r>
          <a:endParaRPr lang="en-IN" sz="2400" kern="1200" dirty="0"/>
        </a:p>
      </dsp:txBody>
      <dsp:txXfrm>
        <a:off x="0" y="1590389"/>
        <a:ext cx="9810400" cy="19225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A1A50A-BEC1-44CA-A6B0-16870BA128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48939B-7855-4686-B5F4-6217EDC4F5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86A8B-6C28-4F98-9E5F-92C1759ED2CC}" type="datetimeFigureOut">
              <a:rPr lang="en-US" smtClean="0"/>
              <a:t>11/4/2023</a:t>
            </a:fld>
            <a:endParaRPr lang="en-US"/>
          </a:p>
        </p:txBody>
      </p:sp>
      <p:sp>
        <p:nvSpPr>
          <p:cNvPr id="4" name="Footer Placeholder 3">
            <a:extLst>
              <a:ext uri="{FF2B5EF4-FFF2-40B4-BE49-F238E27FC236}">
                <a16:creationId xmlns:a16="http://schemas.microsoft.com/office/drawing/2014/main" id="{A87C8DED-1BD7-41C1-B946-0E499A0263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FD1910-E5DE-42C6-BAF5-05E33B1BC9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7EE9F-72EE-4FA2-A005-A7963D54582E}" type="slidenum">
              <a:rPr lang="en-US" smtClean="0"/>
              <a:t>‹#›</a:t>
            </a:fld>
            <a:endParaRPr lang="en-US"/>
          </a:p>
        </p:txBody>
      </p:sp>
    </p:spTree>
    <p:extLst>
      <p:ext uri="{BB962C8B-B14F-4D97-AF65-F5344CB8AC3E}">
        <p14:creationId xmlns:p14="http://schemas.microsoft.com/office/powerpoint/2010/main" val="291627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07785-37DF-423F-BEBA-294FA5B7DD9A}"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391BF-D858-4FF5-9654-24836548B312}" type="slidenum">
              <a:rPr lang="en-US" smtClean="0"/>
              <a:t>‹#›</a:t>
            </a:fld>
            <a:endParaRPr lang="en-US"/>
          </a:p>
        </p:txBody>
      </p:sp>
    </p:spTree>
    <p:extLst>
      <p:ext uri="{BB962C8B-B14F-4D97-AF65-F5344CB8AC3E}">
        <p14:creationId xmlns:p14="http://schemas.microsoft.com/office/powerpoint/2010/main" val="342028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51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Top Corners Rounded 2">
            <a:extLst>
              <a:ext uri="{FF2B5EF4-FFF2-40B4-BE49-F238E27FC236}">
                <a16:creationId xmlns:a16="http://schemas.microsoft.com/office/drawing/2014/main" id="{EFC97D53-FA99-4CBD-AB1D-83FFB3BD488F}"/>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B8A79FB9-F5E9-41A6-86D2-806115F5E6D1}"/>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03D248-C1F6-4A2E-BEBE-761B2FBA9433}"/>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406402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8" name="Group 7">
            <a:extLst>
              <a:ext uri="{FF2B5EF4-FFF2-40B4-BE49-F238E27FC236}">
                <a16:creationId xmlns:a16="http://schemas.microsoft.com/office/drawing/2014/main" id="{AB5EAB53-0AB0-49A7-8A0C-0A9D85479EC0}"/>
              </a:ext>
            </a:extLst>
          </p:cNvPr>
          <p:cNvGrpSpPr/>
          <p:nvPr userDrawn="1"/>
        </p:nvGrpSpPr>
        <p:grpSpPr>
          <a:xfrm>
            <a:off x="10508830" y="5751672"/>
            <a:ext cx="1616495" cy="860583"/>
            <a:chOff x="3631780" y="1691976"/>
            <a:chExt cx="4859204" cy="2586924"/>
          </a:xfrm>
        </p:grpSpPr>
        <p:sp>
          <p:nvSpPr>
            <p:cNvPr id="9" name="Oval 8">
              <a:extLst>
                <a:ext uri="{FF2B5EF4-FFF2-40B4-BE49-F238E27FC236}">
                  <a16:creationId xmlns:a16="http://schemas.microsoft.com/office/drawing/2014/main" id="{67EC8A9F-0142-4609-95F7-1A271547C803}"/>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0" name="Group 9">
              <a:extLst>
                <a:ext uri="{FF2B5EF4-FFF2-40B4-BE49-F238E27FC236}">
                  <a16:creationId xmlns:a16="http://schemas.microsoft.com/office/drawing/2014/main" id="{CDCF3F67-0811-4C24-B10F-0D140D2AA63A}"/>
                </a:ext>
              </a:extLst>
            </p:cNvPr>
            <p:cNvGrpSpPr/>
            <p:nvPr/>
          </p:nvGrpSpPr>
          <p:grpSpPr>
            <a:xfrm>
              <a:off x="5715672" y="1691976"/>
              <a:ext cx="2775312" cy="2580988"/>
              <a:chOff x="5715672" y="1691976"/>
              <a:chExt cx="2775312" cy="2580988"/>
            </a:xfrm>
            <a:solidFill>
              <a:schemeClr val="accent4"/>
            </a:solidFill>
          </p:grpSpPr>
          <p:sp>
            <p:nvSpPr>
              <p:cNvPr id="43" name="Oval 42">
                <a:extLst>
                  <a:ext uri="{FF2B5EF4-FFF2-40B4-BE49-F238E27FC236}">
                    <a16:creationId xmlns:a16="http://schemas.microsoft.com/office/drawing/2014/main" id="{BA3F13EE-C67A-4A94-8E09-F65FFC6AFA4A}"/>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99456DDD-1149-4AA4-8114-105A36EE610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4">
                <a:extLst>
                  <a:ext uri="{FF2B5EF4-FFF2-40B4-BE49-F238E27FC236}">
                    <a16:creationId xmlns:a16="http://schemas.microsoft.com/office/drawing/2014/main" id="{B154FA3E-24E1-42E4-9A35-425F737CA35F}"/>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a16="http://schemas.microsoft.com/office/drawing/2014/main" id="{C6C7D145-134C-4FE3-8FF9-BCEC4B6CA6BA}"/>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ectangle 46">
                <a:extLst>
                  <a:ext uri="{FF2B5EF4-FFF2-40B4-BE49-F238E27FC236}">
                    <a16:creationId xmlns:a16="http://schemas.microsoft.com/office/drawing/2014/main" id="{717A5171-079A-4D92-B321-8987F6E34CC2}"/>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1" name="Group 10">
              <a:extLst>
                <a:ext uri="{FF2B5EF4-FFF2-40B4-BE49-F238E27FC236}">
                  <a16:creationId xmlns:a16="http://schemas.microsoft.com/office/drawing/2014/main" id="{FBBDD4EF-B3CB-4E3E-B303-0CD5F31B137E}"/>
                </a:ext>
              </a:extLst>
            </p:cNvPr>
            <p:cNvGrpSpPr/>
            <p:nvPr/>
          </p:nvGrpSpPr>
          <p:grpSpPr>
            <a:xfrm>
              <a:off x="4298370" y="1809306"/>
              <a:ext cx="3786551" cy="2465573"/>
              <a:chOff x="4298370" y="1809306"/>
              <a:chExt cx="3786551" cy="2465573"/>
            </a:xfrm>
          </p:grpSpPr>
          <p:sp>
            <p:nvSpPr>
              <p:cNvPr id="32" name="Oval 31">
                <a:extLst>
                  <a:ext uri="{FF2B5EF4-FFF2-40B4-BE49-F238E27FC236}">
                    <a16:creationId xmlns:a16="http://schemas.microsoft.com/office/drawing/2014/main" id="{04D636DE-3F26-4E27-AD6D-B784D857AC99}"/>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id="{D36D5D76-54F7-4983-873A-E9249D9B27AA}"/>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Oval 33">
                <a:extLst>
                  <a:ext uri="{FF2B5EF4-FFF2-40B4-BE49-F238E27FC236}">
                    <a16:creationId xmlns:a16="http://schemas.microsoft.com/office/drawing/2014/main" id="{0632AEFC-348B-439E-A407-D68AA774B02B}"/>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Oval 34">
                <a:extLst>
                  <a:ext uri="{FF2B5EF4-FFF2-40B4-BE49-F238E27FC236}">
                    <a16:creationId xmlns:a16="http://schemas.microsoft.com/office/drawing/2014/main" id="{8EADCE84-13E0-496D-8C9D-04C0B9B6FB73}"/>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BA412BF7-6E8B-46D7-91C0-20C9A7951A5A}"/>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Oval 36">
                <a:extLst>
                  <a:ext uri="{FF2B5EF4-FFF2-40B4-BE49-F238E27FC236}">
                    <a16:creationId xmlns:a16="http://schemas.microsoft.com/office/drawing/2014/main" id="{643FFB8D-4436-4398-8669-1B7030A860AD}"/>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Oval 37">
                <a:extLst>
                  <a:ext uri="{FF2B5EF4-FFF2-40B4-BE49-F238E27FC236}">
                    <a16:creationId xmlns:a16="http://schemas.microsoft.com/office/drawing/2014/main" id="{8A1C9E68-FE5B-4D06-BFD6-B836A0EE0D8A}"/>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Oval 38">
                <a:extLst>
                  <a:ext uri="{FF2B5EF4-FFF2-40B4-BE49-F238E27FC236}">
                    <a16:creationId xmlns:a16="http://schemas.microsoft.com/office/drawing/2014/main" id="{411F6427-B46A-476C-A1FE-438921C33141}"/>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Oval 39">
                <a:extLst>
                  <a:ext uri="{FF2B5EF4-FFF2-40B4-BE49-F238E27FC236}">
                    <a16:creationId xmlns:a16="http://schemas.microsoft.com/office/drawing/2014/main" id="{0871897A-671A-4DF2-8FE8-89C3E46C5C41}"/>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Rectangle 40">
                <a:extLst>
                  <a:ext uri="{FF2B5EF4-FFF2-40B4-BE49-F238E27FC236}">
                    <a16:creationId xmlns:a16="http://schemas.microsoft.com/office/drawing/2014/main" id="{273E5CC0-00B6-418D-B32A-99090DFF4E42}"/>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41">
                <a:extLst>
                  <a:ext uri="{FF2B5EF4-FFF2-40B4-BE49-F238E27FC236}">
                    <a16:creationId xmlns:a16="http://schemas.microsoft.com/office/drawing/2014/main" id="{BEF72336-3F79-4A97-8B24-887979BA1BC4}"/>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2" name="Group 11">
              <a:extLst>
                <a:ext uri="{FF2B5EF4-FFF2-40B4-BE49-F238E27FC236}">
                  <a16:creationId xmlns:a16="http://schemas.microsoft.com/office/drawing/2014/main" id="{504D2FE2-9428-49AD-8275-8646559047EA}"/>
                </a:ext>
              </a:extLst>
            </p:cNvPr>
            <p:cNvGrpSpPr/>
            <p:nvPr/>
          </p:nvGrpSpPr>
          <p:grpSpPr>
            <a:xfrm>
              <a:off x="3631780" y="2451097"/>
              <a:ext cx="3196921" cy="1827803"/>
              <a:chOff x="3631780" y="2451097"/>
              <a:chExt cx="3196921" cy="1827803"/>
            </a:xfrm>
          </p:grpSpPr>
          <p:sp>
            <p:nvSpPr>
              <p:cNvPr id="24" name="Oval 23">
                <a:extLst>
                  <a:ext uri="{FF2B5EF4-FFF2-40B4-BE49-F238E27FC236}">
                    <a16:creationId xmlns:a16="http://schemas.microsoft.com/office/drawing/2014/main" id="{7C0BEA64-4E59-42CE-A307-A9B2FC69002A}"/>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Oval 24">
                <a:extLst>
                  <a:ext uri="{FF2B5EF4-FFF2-40B4-BE49-F238E27FC236}">
                    <a16:creationId xmlns:a16="http://schemas.microsoft.com/office/drawing/2014/main" id="{6EE78404-9AA0-4852-882C-49A3C9A44FC8}"/>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Oval 25">
                <a:extLst>
                  <a:ext uri="{FF2B5EF4-FFF2-40B4-BE49-F238E27FC236}">
                    <a16:creationId xmlns:a16="http://schemas.microsoft.com/office/drawing/2014/main" id="{9BABA818-FD93-46E2-B427-CAD3408031F7}"/>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Oval 26">
                <a:extLst>
                  <a:ext uri="{FF2B5EF4-FFF2-40B4-BE49-F238E27FC236}">
                    <a16:creationId xmlns:a16="http://schemas.microsoft.com/office/drawing/2014/main" id="{5F5C9629-B030-43F5-99A7-C079CDBFC02E}"/>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Oval 27">
                <a:extLst>
                  <a:ext uri="{FF2B5EF4-FFF2-40B4-BE49-F238E27FC236}">
                    <a16:creationId xmlns:a16="http://schemas.microsoft.com/office/drawing/2014/main" id="{D1B24AA7-6811-4B16-8042-685AC7A7252C}"/>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Oval 28">
                <a:extLst>
                  <a:ext uri="{FF2B5EF4-FFF2-40B4-BE49-F238E27FC236}">
                    <a16:creationId xmlns:a16="http://schemas.microsoft.com/office/drawing/2014/main" id="{F1C50555-CD46-4DBA-A103-C149350D058C}"/>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ectangle 29">
                <a:extLst>
                  <a:ext uri="{FF2B5EF4-FFF2-40B4-BE49-F238E27FC236}">
                    <a16:creationId xmlns:a16="http://schemas.microsoft.com/office/drawing/2014/main" id="{11A46BE6-73B1-4DA6-91F3-F4D01E3522F8}"/>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Oval 30">
                <a:extLst>
                  <a:ext uri="{FF2B5EF4-FFF2-40B4-BE49-F238E27FC236}">
                    <a16:creationId xmlns:a16="http://schemas.microsoft.com/office/drawing/2014/main" id="{D574A065-0D8C-45A4-B697-1EAEE7EAEF03}"/>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3" name="Group 12">
              <a:extLst>
                <a:ext uri="{FF2B5EF4-FFF2-40B4-BE49-F238E27FC236}">
                  <a16:creationId xmlns:a16="http://schemas.microsoft.com/office/drawing/2014/main" id="{DF3D2ADC-CE7F-4D56-BFEF-9BEA82F4E688}"/>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14" name="Freeform: Shape 13">
                <a:extLst>
                  <a:ext uri="{FF2B5EF4-FFF2-40B4-BE49-F238E27FC236}">
                    <a16:creationId xmlns:a16="http://schemas.microsoft.com/office/drawing/2014/main" id="{4D5FE209-5876-4F41-AAB8-A3922AB0EAC6}"/>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63F6FB3-A081-4A24-9993-4B481E0AEBBF}"/>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6" name="Freeform: Shape 15">
                <a:extLst>
                  <a:ext uri="{FF2B5EF4-FFF2-40B4-BE49-F238E27FC236}">
                    <a16:creationId xmlns:a16="http://schemas.microsoft.com/office/drawing/2014/main" id="{B6447CA1-2D32-4DA1-A223-78EF87674843}"/>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2495D095-40B3-408D-92AE-BA75CA471A95}"/>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AA82FE2-E2DD-431D-8D46-7855EDEAA3AE}"/>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Freeform: Shape 18">
                <a:extLst>
                  <a:ext uri="{FF2B5EF4-FFF2-40B4-BE49-F238E27FC236}">
                    <a16:creationId xmlns:a16="http://schemas.microsoft.com/office/drawing/2014/main" id="{B2AD73A5-152E-4424-89CE-9BF6CBA0DB5D}"/>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2097D85-AD29-468F-93DF-059351CB873C}"/>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Freeform: Shape 20">
                <a:extLst>
                  <a:ext uri="{FF2B5EF4-FFF2-40B4-BE49-F238E27FC236}">
                    <a16:creationId xmlns:a16="http://schemas.microsoft.com/office/drawing/2014/main" id="{8AB19738-EE19-4B71-AF87-297FFDD95F5F}"/>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B06252B-9018-4237-8DB9-10D51B4066CB}"/>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D816686D-75D3-419F-AC85-6CA2FEEB76FB}"/>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grpSp>
        <p:nvGrpSpPr>
          <p:cNvPr id="48" name="Group 47">
            <a:extLst>
              <a:ext uri="{FF2B5EF4-FFF2-40B4-BE49-F238E27FC236}">
                <a16:creationId xmlns:a16="http://schemas.microsoft.com/office/drawing/2014/main" id="{FE17257E-496D-43B5-AF2E-E2A20B9FBD10}"/>
              </a:ext>
            </a:extLst>
          </p:cNvPr>
          <p:cNvGrpSpPr/>
          <p:nvPr userDrawn="1"/>
        </p:nvGrpSpPr>
        <p:grpSpPr>
          <a:xfrm>
            <a:off x="0" y="6593205"/>
            <a:ext cx="12192000" cy="283845"/>
            <a:chOff x="0" y="6593205"/>
            <a:chExt cx="12192000" cy="283845"/>
          </a:xfrm>
        </p:grpSpPr>
        <p:sp>
          <p:nvSpPr>
            <p:cNvPr id="49" name="Rectangle 48">
              <a:extLst>
                <a:ext uri="{FF2B5EF4-FFF2-40B4-BE49-F238E27FC236}">
                  <a16:creationId xmlns:a16="http://schemas.microsoft.com/office/drawing/2014/main" id="{909A48D2-D68F-4890-A42F-5BB72CFCCFD6}"/>
                </a:ext>
              </a:extLst>
            </p:cNvPr>
            <p:cNvSpPr/>
            <p:nvPr/>
          </p:nvSpPr>
          <p:spPr>
            <a:xfrm>
              <a:off x="0" y="6593205"/>
              <a:ext cx="12192000" cy="274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59F2605-0DF1-4906-A75E-0ED8566A8648}"/>
                </a:ext>
              </a:extLst>
            </p:cNvPr>
            <p:cNvSpPr/>
            <p:nvPr/>
          </p:nvSpPr>
          <p:spPr>
            <a:xfrm>
              <a:off x="0" y="6684645"/>
              <a:ext cx="121920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E70C75D-A69D-47EF-91AF-4C580B47C566}"/>
                </a:ext>
              </a:extLst>
            </p:cNvPr>
            <p:cNvSpPr/>
            <p:nvPr/>
          </p:nvSpPr>
          <p:spPr>
            <a:xfrm>
              <a:off x="0" y="6785610"/>
              <a:ext cx="12192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314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BDC731-CCCD-4C3D-A9AF-48F6234A2FDF}"/>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B00FB6E0-B02A-4B89-A387-E6A49302804A}"/>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04D15E-A661-4B09-87F0-33BFFB2C63B4}"/>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08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548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54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gradFill>
          <a:gsLst>
            <a:gs pos="0">
              <a:schemeClr val="bg1">
                <a:lumMod val="90000"/>
              </a:schemeClr>
            </a:gs>
            <a:gs pos="100000">
              <a:schemeClr val="bg1">
                <a:lumMod val="85000"/>
              </a:schemeClr>
            </a:gs>
          </a:gsLst>
          <a:lin ang="81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68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21844"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23" name="Group 22">
            <a:extLst>
              <a:ext uri="{FF2B5EF4-FFF2-40B4-BE49-F238E27FC236}">
                <a16:creationId xmlns:a16="http://schemas.microsoft.com/office/drawing/2014/main" id="{8F410BE4-3C5E-43B8-8434-8829CB38EFEC}"/>
              </a:ext>
            </a:extLst>
          </p:cNvPr>
          <p:cNvGrpSpPr/>
          <p:nvPr userDrawn="1"/>
        </p:nvGrpSpPr>
        <p:grpSpPr>
          <a:xfrm>
            <a:off x="-1" y="-121539"/>
            <a:ext cx="12192001" cy="1608851"/>
            <a:chOff x="-1" y="-121539"/>
            <a:chExt cx="12192001" cy="1608851"/>
          </a:xfrm>
        </p:grpSpPr>
        <p:sp>
          <p:nvSpPr>
            <p:cNvPr id="24" name="Rectangle 23">
              <a:extLst>
                <a:ext uri="{FF2B5EF4-FFF2-40B4-BE49-F238E27FC236}">
                  <a16:creationId xmlns:a16="http://schemas.microsoft.com/office/drawing/2014/main" id="{C06A72D2-8DDC-4832-8E1A-5E6079DDB785}"/>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77B211F-304A-4E12-A07A-202247B172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9">
            <a:extLst>
              <a:ext uri="{FF2B5EF4-FFF2-40B4-BE49-F238E27FC236}">
                <a16:creationId xmlns:a16="http://schemas.microsoft.com/office/drawing/2014/main" id="{E3FBE6D7-EF7F-47A8-89CB-23A37D837D8E}"/>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7" name="그림 개체 틀 2">
            <a:extLst>
              <a:ext uri="{FF2B5EF4-FFF2-40B4-BE49-F238E27FC236}">
                <a16:creationId xmlns:a16="http://schemas.microsoft.com/office/drawing/2014/main" id="{F114C1C8-D2A1-4716-AE48-7A7DD9221654}"/>
              </a:ext>
            </a:extLst>
          </p:cNvPr>
          <p:cNvSpPr>
            <a:spLocks noGrp="1"/>
          </p:cNvSpPr>
          <p:nvPr>
            <p:ph type="pic" sz="quarter" idx="15" hasCustomPrompt="1"/>
          </p:nvPr>
        </p:nvSpPr>
        <p:spPr>
          <a:xfrm>
            <a:off x="8077201"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3527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88520" y="1830618"/>
            <a:ext cx="2716706" cy="432270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3" name="Group 2">
            <a:extLst>
              <a:ext uri="{FF2B5EF4-FFF2-40B4-BE49-F238E27FC236}">
                <a16:creationId xmlns:a16="http://schemas.microsoft.com/office/drawing/2014/main" id="{9AB90EF0-CEED-4A53-B844-4EE65FBA6C64}"/>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960EB6D2-B879-496E-A5EF-575D5374257B}"/>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F66667A-BCF7-4F22-A620-8007DEC290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9">
            <a:extLst>
              <a:ext uri="{FF2B5EF4-FFF2-40B4-BE49-F238E27FC236}">
                <a16:creationId xmlns:a16="http://schemas.microsoft.com/office/drawing/2014/main" id="{371B1C91-12C8-44EE-830D-F1FB142AC6F0}"/>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9474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grpSp>
        <p:nvGrpSpPr>
          <p:cNvPr id="3" name="Graphic 14">
            <a:extLst>
              <a:ext uri="{FF2B5EF4-FFF2-40B4-BE49-F238E27FC236}">
                <a16:creationId xmlns:a16="http://schemas.microsoft.com/office/drawing/2014/main" id="{DE92AE71-849C-4C5D-8BC3-63D1AD20C264}"/>
              </a:ext>
            </a:extLst>
          </p:cNvPr>
          <p:cNvGrpSpPr/>
          <p:nvPr userDrawn="1"/>
        </p:nvGrpSpPr>
        <p:grpSpPr>
          <a:xfrm>
            <a:off x="720076" y="1536177"/>
            <a:ext cx="3862162" cy="3037656"/>
            <a:chOff x="2444748" y="555045"/>
            <a:chExt cx="7282048" cy="5727454"/>
          </a:xfrm>
        </p:grpSpPr>
        <p:sp>
          <p:nvSpPr>
            <p:cNvPr id="4" name="Freeform: Shape 3">
              <a:extLst>
                <a:ext uri="{FF2B5EF4-FFF2-40B4-BE49-F238E27FC236}">
                  <a16:creationId xmlns:a16="http://schemas.microsoft.com/office/drawing/2014/main" id="{7D0E32D3-7FAD-40AF-9518-E72C3AEAC5FF}"/>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BD8ABF-E4E6-471F-986A-C4EE494F7A1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315278CF-71CB-4FE8-B7ED-DAAA45C6791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7FAF83E-5E8E-4C78-A6BA-2CDBD8810123}"/>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6877B64-3C97-4D73-BE16-52CE9B25748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D987417-78D5-491C-8E6A-188C225E73D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3DB0D5-7B53-40AF-92BC-8E5F127A3D0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41791F-5F7F-4B16-86E2-320FDFF01FC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2" name="Graphic 14">
            <a:extLst>
              <a:ext uri="{FF2B5EF4-FFF2-40B4-BE49-F238E27FC236}">
                <a16:creationId xmlns:a16="http://schemas.microsoft.com/office/drawing/2014/main" id="{CA01EEE8-1A00-420B-A9D7-046737460489}"/>
              </a:ext>
            </a:extLst>
          </p:cNvPr>
          <p:cNvGrpSpPr/>
          <p:nvPr userDrawn="1"/>
        </p:nvGrpSpPr>
        <p:grpSpPr>
          <a:xfrm>
            <a:off x="7624988" y="2977447"/>
            <a:ext cx="3862162" cy="3037656"/>
            <a:chOff x="2444748" y="555045"/>
            <a:chExt cx="7282048" cy="5727454"/>
          </a:xfrm>
        </p:grpSpPr>
        <p:sp>
          <p:nvSpPr>
            <p:cNvPr id="13" name="Freeform: Shape 12">
              <a:extLst>
                <a:ext uri="{FF2B5EF4-FFF2-40B4-BE49-F238E27FC236}">
                  <a16:creationId xmlns:a16="http://schemas.microsoft.com/office/drawing/2014/main" id="{FFF2C995-526A-4EB1-B4C9-1F6C1A508E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887F308-9F56-41C4-B2ED-E364B83EB33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77A3EDE-4590-40C5-888A-D3B474B740A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0074FC-818E-4468-95AA-F42F7DC340D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71E1870-4715-463E-8873-E96187341BD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11437F7-9D98-4BE9-93CE-1A7DCF71FB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1022038-51F2-4CDE-95C2-5343CFB701F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60F7F6F-3E37-44A1-86D4-35EFC13F5DA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899554" y="1730073"/>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1" name="그림 개체 틀 2">
            <a:extLst>
              <a:ext uri="{FF2B5EF4-FFF2-40B4-BE49-F238E27FC236}">
                <a16:creationId xmlns:a16="http://schemas.microsoft.com/office/drawing/2014/main" id="{6D1F2188-2B90-458D-B866-CF7EE47DCD8F}"/>
              </a:ext>
            </a:extLst>
          </p:cNvPr>
          <p:cNvSpPr>
            <a:spLocks noGrp="1"/>
          </p:cNvSpPr>
          <p:nvPr>
            <p:ph type="pic" sz="quarter" idx="15" hasCustomPrompt="1"/>
          </p:nvPr>
        </p:nvSpPr>
        <p:spPr>
          <a:xfrm>
            <a:off x="7796362" y="3147364"/>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CA4F7555-B08F-4024-B435-F4B03BF47F9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3" name="Rectangle: Top Corners Rounded 22">
            <a:extLst>
              <a:ext uri="{FF2B5EF4-FFF2-40B4-BE49-F238E27FC236}">
                <a16:creationId xmlns:a16="http://schemas.microsoft.com/office/drawing/2014/main" id="{263284AA-C901-48FB-8B29-4C8F0687F5D8}"/>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Top Corners Rounded 23">
            <a:extLst>
              <a:ext uri="{FF2B5EF4-FFF2-40B4-BE49-F238E27FC236}">
                <a16:creationId xmlns:a16="http://schemas.microsoft.com/office/drawing/2014/main" id="{8C3D689E-28EE-438B-A23D-92EC82A7FA53}"/>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C99B3A-24E5-4560-8124-DF3CBFC4979C}"/>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406393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gradFill flip="none" rotWithShape="1">
          <a:gsLst>
            <a:gs pos="0">
              <a:schemeClr val="bg1">
                <a:lumMod val="75000"/>
              </a:schemeClr>
            </a:gs>
            <a:gs pos="50000">
              <a:schemeClr val="accent1">
                <a:lumMod val="0"/>
                <a:lumOff val="100000"/>
              </a:schemeClr>
            </a:gs>
            <a:gs pos="100000">
              <a:schemeClr val="bg1">
                <a:lumMod val="75000"/>
              </a:schemeClr>
            </a:gs>
          </a:gsLst>
          <a:lin ang="162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85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EA1BEB-CA23-4BDA-ABE4-1C3DD68D5A74}"/>
              </a:ext>
            </a:extLst>
          </p:cNvPr>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20661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C59715-0591-4B9D-8DF3-CA84D8FBF869}"/>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07655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5525478"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8C2D07FC-15C4-4C6A-986D-9F8AF75556D2}"/>
              </a:ext>
            </a:extLst>
          </p:cNvPr>
          <p:cNvSpPr>
            <a:spLocks noGrp="1"/>
          </p:cNvSpPr>
          <p:nvPr>
            <p:ph type="pic" sz="quarter" idx="15" hasCustomPrompt="1"/>
          </p:nvPr>
        </p:nvSpPr>
        <p:spPr>
          <a:xfrm>
            <a:off x="7783566"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77E72DE7-6595-4BFA-8756-B9305A9898BD}"/>
              </a:ext>
            </a:extLst>
          </p:cNvPr>
          <p:cNvSpPr>
            <a:spLocks noGrp="1"/>
          </p:cNvSpPr>
          <p:nvPr>
            <p:ph type="pic" sz="quarter" idx="16" hasCustomPrompt="1"/>
          </p:nvPr>
        </p:nvSpPr>
        <p:spPr>
          <a:xfrm>
            <a:off x="10041654" y="2672860"/>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51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0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2266858" y="364253"/>
            <a:ext cx="6012983" cy="306474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50CE873-3157-4ACA-9DEF-A3898679AE42}"/>
              </a:ext>
            </a:extLst>
          </p:cNvPr>
          <p:cNvSpPr>
            <a:spLocks noGrp="1"/>
          </p:cNvSpPr>
          <p:nvPr>
            <p:ph type="pic" sz="quarter" idx="15" hasCustomPrompt="1"/>
          </p:nvPr>
        </p:nvSpPr>
        <p:spPr>
          <a:xfrm>
            <a:off x="8486787" y="364253"/>
            <a:ext cx="3172650" cy="6056644"/>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97EDFA1B-E40C-4818-BE93-5913C50D0E28}"/>
              </a:ext>
            </a:extLst>
          </p:cNvPr>
          <p:cNvSpPr>
            <a:spLocks noGrp="1"/>
          </p:cNvSpPr>
          <p:nvPr>
            <p:ph type="pic" sz="quarter" idx="16" hasCustomPrompt="1"/>
          </p:nvPr>
        </p:nvSpPr>
        <p:spPr>
          <a:xfrm>
            <a:off x="2266858" y="3627455"/>
            <a:ext cx="2902063"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8A97DCE-D05A-4EB8-81BB-EFE1E828ADAE}"/>
              </a:ext>
            </a:extLst>
          </p:cNvPr>
          <p:cNvSpPr>
            <a:spLocks noGrp="1"/>
          </p:cNvSpPr>
          <p:nvPr>
            <p:ph type="pic" sz="quarter" idx="17" hasCustomPrompt="1"/>
          </p:nvPr>
        </p:nvSpPr>
        <p:spPr>
          <a:xfrm>
            <a:off x="5381193" y="3627455"/>
            <a:ext cx="2898648"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9840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3" name="이등변 삼각형 1">
            <a:extLst>
              <a:ext uri="{FF2B5EF4-FFF2-40B4-BE49-F238E27FC236}">
                <a16:creationId xmlns:a16="http://schemas.microsoft.com/office/drawing/2014/main" id="{6C6DFD09-A3A3-46CB-8362-51647524E6BD}"/>
              </a:ext>
            </a:extLst>
          </p:cNvPr>
          <p:cNvSpPr/>
          <p:nvPr userDrawn="1"/>
        </p:nvSpPr>
        <p:spPr>
          <a:xfrm rot="19800000">
            <a:off x="133561" y="236516"/>
            <a:ext cx="6117151" cy="527340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그림 개체 틀 9">
            <a:extLst>
              <a:ext uri="{FF2B5EF4-FFF2-40B4-BE49-F238E27FC236}">
                <a16:creationId xmlns:a16="http://schemas.microsoft.com/office/drawing/2014/main" id="{031131DF-CEA2-4960-A1A4-3F4DC774EDCE}"/>
              </a:ext>
            </a:extLst>
          </p:cNvPr>
          <p:cNvSpPr>
            <a:spLocks noGrp="1"/>
          </p:cNvSpPr>
          <p:nvPr>
            <p:ph type="pic" sz="quarter" idx="10" hasCustomPrompt="1"/>
          </p:nvPr>
        </p:nvSpPr>
        <p:spPr>
          <a:xfrm>
            <a:off x="376964" y="420431"/>
            <a:ext cx="6699339" cy="5844144"/>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5909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788995" y="2249718"/>
            <a:ext cx="1952494" cy="293387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4976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788995" y="2249718"/>
            <a:ext cx="1952494" cy="293387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8568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788995" y="2249718"/>
            <a:ext cx="1952494" cy="293387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22028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11A7D3-2EB4-447E-BE5F-AC7E7EEBA567}"/>
              </a:ext>
            </a:extLst>
          </p:cNvPr>
          <p:cNvGrpSpPr/>
          <p:nvPr userDrawn="1"/>
        </p:nvGrpSpPr>
        <p:grpSpPr>
          <a:xfrm>
            <a:off x="-1" y="-121539"/>
            <a:ext cx="12192001" cy="1608851"/>
            <a:chOff x="-1" y="-121539"/>
            <a:chExt cx="12192001" cy="1608851"/>
          </a:xfrm>
        </p:grpSpPr>
        <p:sp>
          <p:nvSpPr>
            <p:cNvPr id="22" name="Rectangle 21">
              <a:extLst>
                <a:ext uri="{FF2B5EF4-FFF2-40B4-BE49-F238E27FC236}">
                  <a16:creationId xmlns:a16="http://schemas.microsoft.com/office/drawing/2014/main" id="{A3CD8CE1-859C-4513-862E-CE4DF1CA8AD9}"/>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78A8CBF-574A-4E06-8CA3-B60B0BEC73D5}"/>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5">
            <a:extLst>
              <a:ext uri="{FF2B5EF4-FFF2-40B4-BE49-F238E27FC236}">
                <a16:creationId xmlns:a16="http://schemas.microsoft.com/office/drawing/2014/main" id="{35068011-3E24-404B-997C-ABD66374BC7E}"/>
              </a:ext>
            </a:extLst>
          </p:cNvPr>
          <p:cNvSpPr/>
          <p:nvPr userDrawn="1"/>
        </p:nvSpPr>
        <p:spPr>
          <a:xfrm>
            <a:off x="0" y="5006857"/>
            <a:ext cx="12192000" cy="1851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970007"/>
            <a:ext cx="6773112" cy="612000"/>
          </a:xfrm>
          <a:prstGeom prst="rect">
            <a:avLst/>
          </a:prstGeom>
          <a:solidFill>
            <a:schemeClr val="accent4"/>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80457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52638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3248198"/>
            <a:ext cx="7406569" cy="612000"/>
          </a:xfrm>
          <a:prstGeom prst="rect">
            <a:avLst/>
          </a:prstGeom>
          <a:solidFill>
            <a:schemeClr val="accent3"/>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4" name="Text Placeholder 9">
            <a:extLst>
              <a:ext uri="{FF2B5EF4-FFF2-40B4-BE49-F238E27FC236}">
                <a16:creationId xmlns:a16="http://schemas.microsoft.com/office/drawing/2014/main" id="{61F7B881-6EF6-4009-B5CA-70A7BDBB74F7}"/>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5" name="Group 24">
            <a:extLst>
              <a:ext uri="{FF2B5EF4-FFF2-40B4-BE49-F238E27FC236}">
                <a16:creationId xmlns:a16="http://schemas.microsoft.com/office/drawing/2014/main" id="{7CE41AB9-0B82-44E3-B68B-FDD78E308CED}"/>
              </a:ext>
            </a:extLst>
          </p:cNvPr>
          <p:cNvGrpSpPr/>
          <p:nvPr userDrawn="1"/>
        </p:nvGrpSpPr>
        <p:grpSpPr>
          <a:xfrm rot="20703830">
            <a:off x="1161693" y="1386468"/>
            <a:ext cx="2040464" cy="3808371"/>
            <a:chOff x="3501573" y="3178068"/>
            <a:chExt cx="1340594" cy="2737840"/>
          </a:xfrm>
        </p:grpSpPr>
        <p:sp>
          <p:nvSpPr>
            <p:cNvPr id="26" name="Freeform: Shape 25">
              <a:extLst>
                <a:ext uri="{FF2B5EF4-FFF2-40B4-BE49-F238E27FC236}">
                  <a16:creationId xmlns:a16="http://schemas.microsoft.com/office/drawing/2014/main" id="{F88873E8-C7AE-4389-ADFA-468BD99D57C2}"/>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F40C01-EC64-45DE-9ABA-479C367A680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28CAD5C-9490-4B5D-B6C4-D2031429C76B}"/>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4424811-4BD6-4766-A6FC-79F0EC6E3FB1}"/>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18B538C-5F8E-4141-959A-C41B6C0D5FD7}"/>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36AB7D1-B558-4679-813F-36AAA6B505FC}"/>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32" name="Group 31">
              <a:extLst>
                <a:ext uri="{FF2B5EF4-FFF2-40B4-BE49-F238E27FC236}">
                  <a16:creationId xmlns:a16="http://schemas.microsoft.com/office/drawing/2014/main" id="{C34BB56B-79FA-456E-B647-F33BC0A7D81C}"/>
                </a:ext>
              </a:extLst>
            </p:cNvPr>
            <p:cNvGrpSpPr/>
            <p:nvPr/>
          </p:nvGrpSpPr>
          <p:grpSpPr>
            <a:xfrm>
              <a:off x="4088523" y="5635852"/>
              <a:ext cx="156199" cy="173080"/>
              <a:chOff x="6768665" y="6038214"/>
              <a:chExt cx="133536" cy="147968"/>
            </a:xfrm>
          </p:grpSpPr>
          <p:sp>
            <p:nvSpPr>
              <p:cNvPr id="36" name="Oval 35">
                <a:extLst>
                  <a:ext uri="{FF2B5EF4-FFF2-40B4-BE49-F238E27FC236}">
                    <a16:creationId xmlns:a16="http://schemas.microsoft.com/office/drawing/2014/main" id="{99A2DEB0-C294-47B6-B636-CB3585E30917}"/>
                  </a:ext>
                </a:extLst>
              </p:cNvPr>
              <p:cNvSpPr/>
              <p:nvPr/>
            </p:nvSpPr>
            <p:spPr>
              <a:xfrm>
                <a:off x="6768665" y="6038214"/>
                <a:ext cx="133536"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25310-956C-401C-9CFC-8057C6CA4492}"/>
                  </a:ext>
                </a:extLst>
              </p:cNvPr>
              <p:cNvSpPr/>
              <p:nvPr/>
            </p:nvSpPr>
            <p:spPr>
              <a:xfrm>
                <a:off x="6802088" y="6071634"/>
                <a:ext cx="71904"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7D743BC3-0A34-4698-AFFD-E0FCDE7D6B33}"/>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34" name="Rectangle: Rounded Corners 33">
              <a:extLst>
                <a:ext uri="{FF2B5EF4-FFF2-40B4-BE49-F238E27FC236}">
                  <a16:creationId xmlns:a16="http://schemas.microsoft.com/office/drawing/2014/main" id="{1E8E65F1-81B7-4570-B544-C403821DF7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9FDE41C-1E15-4710-A536-818D89F3BEEF}"/>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368747" y="1959609"/>
            <a:ext cx="1664534" cy="275904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825156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BDC731-CCCD-4C3D-A9AF-48F6234A2FDF}"/>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B00FB6E0-B02A-4B89-A387-E6A49302804A}"/>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04D15E-A661-4B09-87F0-33BFFB2C63B4}"/>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98705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BBCC57E-E2CE-48F6-986D-4DCC519638EA}"/>
              </a:ext>
            </a:extLst>
          </p:cNvPr>
          <p:cNvSpPr/>
          <p:nvPr userDrawn="1"/>
        </p:nvSpPr>
        <p:spPr>
          <a:xfrm>
            <a:off x="4751851" y="0"/>
            <a:ext cx="26882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2">
            <a:extLst>
              <a:ext uri="{FF2B5EF4-FFF2-40B4-BE49-F238E27FC236}">
                <a16:creationId xmlns:a16="http://schemas.microsoft.com/office/drawing/2014/main" id="{BF64823A-9D96-4704-9538-98AA25DEFED0}"/>
              </a:ext>
            </a:extLst>
          </p:cNvPr>
          <p:cNvSpPr>
            <a:spLocks noGrp="1"/>
          </p:cNvSpPr>
          <p:nvPr>
            <p:ph type="pic" sz="quarter" idx="10" hasCustomPrompt="1"/>
          </p:nvPr>
        </p:nvSpPr>
        <p:spPr>
          <a:xfrm>
            <a:off x="4751851" y="663027"/>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13356438-4E75-4009-8161-869896F0E5DD}"/>
              </a:ext>
            </a:extLst>
          </p:cNvPr>
          <p:cNvSpPr>
            <a:spLocks noGrp="1"/>
          </p:cNvSpPr>
          <p:nvPr>
            <p:ph type="pic" sz="quarter" idx="11" hasCustomPrompt="1"/>
          </p:nvPr>
        </p:nvSpPr>
        <p:spPr>
          <a:xfrm>
            <a:off x="0" y="3863346"/>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94751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7228120" y="1876149"/>
            <a:ext cx="4320000" cy="43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000213" y="653142"/>
            <a:ext cx="4320000" cy="4320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162627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7_Images &amp; Contents Layout">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6F64E99E-F198-4C78-B779-6E8D9BDC6EE5}"/>
              </a:ext>
            </a:extLst>
          </p:cNvPr>
          <p:cNvSpPr/>
          <p:nvPr userDrawn="1"/>
        </p:nvSpPr>
        <p:spPr>
          <a:xfrm>
            <a:off x="0" y="635635"/>
            <a:ext cx="427736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3" name="그림 개체 틀 2">
            <a:extLst>
              <a:ext uri="{FF2B5EF4-FFF2-40B4-BE49-F238E27FC236}">
                <a16:creationId xmlns:a16="http://schemas.microsoft.com/office/drawing/2014/main" id="{64227BB5-E33A-492C-BC7C-D7D79AA186A2}"/>
              </a:ext>
            </a:extLst>
          </p:cNvPr>
          <p:cNvSpPr>
            <a:spLocks noGrp="1"/>
          </p:cNvSpPr>
          <p:nvPr>
            <p:ph type="pic" sz="quarter" idx="65" hasCustomPrompt="1"/>
          </p:nvPr>
        </p:nvSpPr>
        <p:spPr>
          <a:xfrm>
            <a:off x="4418680" y="635635"/>
            <a:ext cx="6984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Rectangle 26">
            <a:extLst>
              <a:ext uri="{FF2B5EF4-FFF2-40B4-BE49-F238E27FC236}">
                <a16:creationId xmlns:a16="http://schemas.microsoft.com/office/drawing/2014/main" id="{6EE6FE4D-0A35-4FB2-A327-71BFEAF09171}"/>
              </a:ext>
            </a:extLst>
          </p:cNvPr>
          <p:cNvSpPr/>
          <p:nvPr userDrawn="1"/>
        </p:nvSpPr>
        <p:spPr>
          <a:xfrm>
            <a:off x="11544000" y="635635"/>
            <a:ext cx="64800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그림 개체 틀 2">
            <a:extLst>
              <a:ext uri="{FF2B5EF4-FFF2-40B4-BE49-F238E27FC236}">
                <a16:creationId xmlns:a16="http://schemas.microsoft.com/office/drawing/2014/main" id="{12ABD49D-EC42-4F59-A393-0BE94DA7553E}"/>
              </a:ext>
            </a:extLst>
          </p:cNvPr>
          <p:cNvSpPr>
            <a:spLocks noGrp="1"/>
          </p:cNvSpPr>
          <p:nvPr>
            <p:ph type="pic" sz="quarter" idx="66" hasCustomPrompt="1"/>
          </p:nvPr>
        </p:nvSpPr>
        <p:spPr>
          <a:xfrm>
            <a:off x="4418680" y="3515635"/>
            <a:ext cx="6984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06947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79C5F99C-EA45-41DC-966E-F17A247EA3C2}"/>
              </a:ext>
            </a:extLst>
          </p:cNvPr>
          <p:cNvSpPr>
            <a:spLocks noGrp="1"/>
          </p:cNvSpPr>
          <p:nvPr>
            <p:ph type="pic" sz="quarter" idx="66" hasCustomPrompt="1"/>
          </p:nvPr>
        </p:nvSpPr>
        <p:spPr>
          <a:xfrm>
            <a:off x="842387" y="478948"/>
            <a:ext cx="2232409"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92566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F4072-B482-47A3-9DBA-8C3E0D6BF54A}" type="datetimeFigureOut">
              <a:rPr lang="en-IN" smtClean="0"/>
              <a:t>04/11/2023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17A8143-EF85-457C-BEC1-732B7002A794}" type="slidenum">
              <a:rPr lang="en-IN" smtClean="0"/>
              <a:t>‹#›</a:t>
            </a:fld>
            <a:endParaRPr lang="en-IN"/>
          </a:p>
        </p:txBody>
      </p:sp>
    </p:spTree>
    <p:extLst>
      <p:ext uri="{BB962C8B-B14F-4D97-AF65-F5344CB8AC3E}">
        <p14:creationId xmlns:p14="http://schemas.microsoft.com/office/powerpoint/2010/main" val="2136106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2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d slide layout">
    <p:bg>
      <p:bgPr>
        <a:gradFill flip="none" rotWithShape="1">
          <a:gsLst>
            <a:gs pos="0">
              <a:schemeClr val="bg1">
                <a:lumMod val="75000"/>
              </a:schemeClr>
            </a:gs>
            <a:gs pos="50000">
              <a:schemeClr val="accent1">
                <a:lumMod val="0"/>
                <a:lumOff val="100000"/>
              </a:schemeClr>
            </a:gs>
            <a:gs pos="100000">
              <a:schemeClr val="bg1">
                <a:lumMod val="75000"/>
              </a:schemeClr>
            </a:gs>
          </a:gsLst>
          <a:lin ang="162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765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444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53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751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BDC731-CCCD-4C3D-A9AF-48F6234A2FDF}"/>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B00FB6E0-B02A-4B89-A387-E6A49302804A}"/>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04D15E-A661-4B09-87F0-33BFFB2C63B4}"/>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233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95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Top Corners Rounded 2">
            <a:extLst>
              <a:ext uri="{FF2B5EF4-FFF2-40B4-BE49-F238E27FC236}">
                <a16:creationId xmlns:a16="http://schemas.microsoft.com/office/drawing/2014/main" id="{EFC97D53-FA99-4CBD-AB1D-83FFB3BD488F}"/>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B8A79FB9-F5E9-41A6-86D2-806115F5E6D1}"/>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03D248-C1F6-4A2E-BEBE-761B2FBA9433}"/>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4267821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F4072-B482-47A3-9DBA-8C3E0D6BF54A}" type="datetimeFigureOut">
              <a:rPr lang="en-IN" smtClean="0"/>
              <a:t>04/11/2023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17A8143-EF85-457C-BEC1-732B7002A794}" type="slidenum">
              <a:rPr lang="en-IN" smtClean="0"/>
              <a:t>‹#›</a:t>
            </a:fld>
            <a:endParaRPr lang="en-IN"/>
          </a:p>
        </p:txBody>
      </p:sp>
    </p:spTree>
    <p:extLst>
      <p:ext uri="{BB962C8B-B14F-4D97-AF65-F5344CB8AC3E}">
        <p14:creationId xmlns:p14="http://schemas.microsoft.com/office/powerpoint/2010/main" val="3590702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88520" y="1830618"/>
            <a:ext cx="2716706" cy="432270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3" name="Group 2">
            <a:extLst>
              <a:ext uri="{FF2B5EF4-FFF2-40B4-BE49-F238E27FC236}">
                <a16:creationId xmlns:a16="http://schemas.microsoft.com/office/drawing/2014/main" id="{9AB90EF0-CEED-4A53-B844-4EE65FBA6C64}"/>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960EB6D2-B879-496E-A5EF-575D5374257B}"/>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F66667A-BCF7-4F22-A620-8007DEC290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9">
            <a:extLst>
              <a:ext uri="{FF2B5EF4-FFF2-40B4-BE49-F238E27FC236}">
                <a16:creationId xmlns:a16="http://schemas.microsoft.com/office/drawing/2014/main" id="{371B1C91-12C8-44EE-830D-F1FB142AC6F0}"/>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40916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21844"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23" name="Group 22">
            <a:extLst>
              <a:ext uri="{FF2B5EF4-FFF2-40B4-BE49-F238E27FC236}">
                <a16:creationId xmlns:a16="http://schemas.microsoft.com/office/drawing/2014/main" id="{8F410BE4-3C5E-43B8-8434-8829CB38EFEC}"/>
              </a:ext>
            </a:extLst>
          </p:cNvPr>
          <p:cNvGrpSpPr/>
          <p:nvPr userDrawn="1"/>
        </p:nvGrpSpPr>
        <p:grpSpPr>
          <a:xfrm>
            <a:off x="-1" y="-121539"/>
            <a:ext cx="12192001" cy="1608851"/>
            <a:chOff x="-1" y="-121539"/>
            <a:chExt cx="12192001" cy="1608851"/>
          </a:xfrm>
        </p:grpSpPr>
        <p:sp>
          <p:nvSpPr>
            <p:cNvPr id="24" name="Rectangle 23">
              <a:extLst>
                <a:ext uri="{FF2B5EF4-FFF2-40B4-BE49-F238E27FC236}">
                  <a16:creationId xmlns:a16="http://schemas.microsoft.com/office/drawing/2014/main" id="{C06A72D2-8DDC-4832-8E1A-5E6079DDB785}"/>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77B211F-304A-4E12-A07A-202247B172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9">
            <a:extLst>
              <a:ext uri="{FF2B5EF4-FFF2-40B4-BE49-F238E27FC236}">
                <a16:creationId xmlns:a16="http://schemas.microsoft.com/office/drawing/2014/main" id="{E3FBE6D7-EF7F-47A8-89CB-23A37D837D8E}"/>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7" name="그림 개체 틀 2">
            <a:extLst>
              <a:ext uri="{FF2B5EF4-FFF2-40B4-BE49-F238E27FC236}">
                <a16:creationId xmlns:a16="http://schemas.microsoft.com/office/drawing/2014/main" id="{F114C1C8-D2A1-4716-AE48-7A7DD9221654}"/>
              </a:ext>
            </a:extLst>
          </p:cNvPr>
          <p:cNvSpPr>
            <a:spLocks noGrp="1"/>
          </p:cNvSpPr>
          <p:nvPr>
            <p:ph type="pic" sz="quarter" idx="15" hasCustomPrompt="1"/>
          </p:nvPr>
        </p:nvSpPr>
        <p:spPr>
          <a:xfrm>
            <a:off x="8077201"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40857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grpSp>
        <p:nvGrpSpPr>
          <p:cNvPr id="3" name="Graphic 14">
            <a:extLst>
              <a:ext uri="{FF2B5EF4-FFF2-40B4-BE49-F238E27FC236}">
                <a16:creationId xmlns:a16="http://schemas.microsoft.com/office/drawing/2014/main" id="{DE92AE71-849C-4C5D-8BC3-63D1AD20C264}"/>
              </a:ext>
            </a:extLst>
          </p:cNvPr>
          <p:cNvGrpSpPr/>
          <p:nvPr userDrawn="1"/>
        </p:nvGrpSpPr>
        <p:grpSpPr>
          <a:xfrm>
            <a:off x="720076" y="1536177"/>
            <a:ext cx="3862162" cy="3037656"/>
            <a:chOff x="2444748" y="555045"/>
            <a:chExt cx="7282048" cy="5727454"/>
          </a:xfrm>
        </p:grpSpPr>
        <p:sp>
          <p:nvSpPr>
            <p:cNvPr id="4" name="Freeform: Shape 3">
              <a:extLst>
                <a:ext uri="{FF2B5EF4-FFF2-40B4-BE49-F238E27FC236}">
                  <a16:creationId xmlns:a16="http://schemas.microsoft.com/office/drawing/2014/main" id="{7D0E32D3-7FAD-40AF-9518-E72C3AEAC5FF}"/>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BD8ABF-E4E6-471F-986A-C4EE494F7A1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315278CF-71CB-4FE8-B7ED-DAAA45C6791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7FAF83E-5E8E-4C78-A6BA-2CDBD8810123}"/>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6877B64-3C97-4D73-BE16-52CE9B25748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D987417-78D5-491C-8E6A-188C225E73D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3DB0D5-7B53-40AF-92BC-8E5F127A3D0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41791F-5F7F-4B16-86E2-320FDFF01FC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2" name="Graphic 14">
            <a:extLst>
              <a:ext uri="{FF2B5EF4-FFF2-40B4-BE49-F238E27FC236}">
                <a16:creationId xmlns:a16="http://schemas.microsoft.com/office/drawing/2014/main" id="{CA01EEE8-1A00-420B-A9D7-046737460489}"/>
              </a:ext>
            </a:extLst>
          </p:cNvPr>
          <p:cNvGrpSpPr/>
          <p:nvPr userDrawn="1"/>
        </p:nvGrpSpPr>
        <p:grpSpPr>
          <a:xfrm>
            <a:off x="7624988" y="2977447"/>
            <a:ext cx="3862162" cy="3037656"/>
            <a:chOff x="2444748" y="555045"/>
            <a:chExt cx="7282048" cy="5727454"/>
          </a:xfrm>
        </p:grpSpPr>
        <p:sp>
          <p:nvSpPr>
            <p:cNvPr id="13" name="Freeform: Shape 12">
              <a:extLst>
                <a:ext uri="{FF2B5EF4-FFF2-40B4-BE49-F238E27FC236}">
                  <a16:creationId xmlns:a16="http://schemas.microsoft.com/office/drawing/2014/main" id="{FFF2C995-526A-4EB1-B4C9-1F6C1A508E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887F308-9F56-41C4-B2ED-E364B83EB33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77A3EDE-4590-40C5-888A-D3B474B740A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0074FC-818E-4468-95AA-F42F7DC340D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71E1870-4715-463E-8873-E96187341BD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11437F7-9D98-4BE9-93CE-1A7DCF71FB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1022038-51F2-4CDE-95C2-5343CFB701F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60F7F6F-3E37-44A1-86D4-35EFC13F5DA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899554" y="1730073"/>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1" name="그림 개체 틀 2">
            <a:extLst>
              <a:ext uri="{FF2B5EF4-FFF2-40B4-BE49-F238E27FC236}">
                <a16:creationId xmlns:a16="http://schemas.microsoft.com/office/drawing/2014/main" id="{6D1F2188-2B90-458D-B866-CF7EE47DCD8F}"/>
              </a:ext>
            </a:extLst>
          </p:cNvPr>
          <p:cNvSpPr>
            <a:spLocks noGrp="1"/>
          </p:cNvSpPr>
          <p:nvPr>
            <p:ph type="pic" sz="quarter" idx="15" hasCustomPrompt="1"/>
          </p:nvPr>
        </p:nvSpPr>
        <p:spPr>
          <a:xfrm>
            <a:off x="7796362" y="3147364"/>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CA4F7555-B08F-4024-B435-F4B03BF47F9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3" name="Rectangle: Top Corners Rounded 22">
            <a:extLst>
              <a:ext uri="{FF2B5EF4-FFF2-40B4-BE49-F238E27FC236}">
                <a16:creationId xmlns:a16="http://schemas.microsoft.com/office/drawing/2014/main" id="{263284AA-C901-48FB-8B29-4C8F0687F5D8}"/>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Top Corners Rounded 23">
            <a:extLst>
              <a:ext uri="{FF2B5EF4-FFF2-40B4-BE49-F238E27FC236}">
                <a16:creationId xmlns:a16="http://schemas.microsoft.com/office/drawing/2014/main" id="{8C3D689E-28EE-438B-A23D-92EC82A7FA53}"/>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C99B3A-24E5-4560-8124-DF3CBFC4979C}"/>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498194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EA1BEB-CA23-4BDA-ABE4-1C3DD68D5A74}"/>
              </a:ext>
            </a:extLst>
          </p:cNvPr>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86664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C59715-0591-4B9D-8DF3-CA84D8FBF869}"/>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0690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Top Corners Rounded 2">
            <a:extLst>
              <a:ext uri="{FF2B5EF4-FFF2-40B4-BE49-F238E27FC236}">
                <a16:creationId xmlns:a16="http://schemas.microsoft.com/office/drawing/2014/main" id="{EFC97D53-FA99-4CBD-AB1D-83FFB3BD488F}"/>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B8A79FB9-F5E9-41A6-86D2-806115F5E6D1}"/>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03D248-C1F6-4A2E-BEBE-761B2FBA9433}"/>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2608153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5525478"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8C2D07FC-15C4-4C6A-986D-9F8AF75556D2}"/>
              </a:ext>
            </a:extLst>
          </p:cNvPr>
          <p:cNvSpPr>
            <a:spLocks noGrp="1"/>
          </p:cNvSpPr>
          <p:nvPr>
            <p:ph type="pic" sz="quarter" idx="15" hasCustomPrompt="1"/>
          </p:nvPr>
        </p:nvSpPr>
        <p:spPr>
          <a:xfrm>
            <a:off x="7783566"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77E72DE7-6595-4BFA-8756-B9305A9898BD}"/>
              </a:ext>
            </a:extLst>
          </p:cNvPr>
          <p:cNvSpPr>
            <a:spLocks noGrp="1"/>
          </p:cNvSpPr>
          <p:nvPr>
            <p:ph type="pic" sz="quarter" idx="16" hasCustomPrompt="1"/>
          </p:nvPr>
        </p:nvSpPr>
        <p:spPr>
          <a:xfrm>
            <a:off x="10041654" y="2672860"/>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51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905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79C5F99C-EA45-41DC-966E-F17A247EA3C2}"/>
              </a:ext>
            </a:extLst>
          </p:cNvPr>
          <p:cNvSpPr>
            <a:spLocks noGrp="1"/>
          </p:cNvSpPr>
          <p:nvPr>
            <p:ph type="pic" sz="quarter" idx="66" hasCustomPrompt="1"/>
          </p:nvPr>
        </p:nvSpPr>
        <p:spPr>
          <a:xfrm>
            <a:off x="842387" y="478948"/>
            <a:ext cx="2232409"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707357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11A7D3-2EB4-447E-BE5F-AC7E7EEBA567}"/>
              </a:ext>
            </a:extLst>
          </p:cNvPr>
          <p:cNvGrpSpPr/>
          <p:nvPr userDrawn="1"/>
        </p:nvGrpSpPr>
        <p:grpSpPr>
          <a:xfrm>
            <a:off x="-1" y="-121539"/>
            <a:ext cx="12192001" cy="1608851"/>
            <a:chOff x="-1" y="-121539"/>
            <a:chExt cx="12192001" cy="1608851"/>
          </a:xfrm>
        </p:grpSpPr>
        <p:sp>
          <p:nvSpPr>
            <p:cNvPr id="22" name="Rectangle 21">
              <a:extLst>
                <a:ext uri="{FF2B5EF4-FFF2-40B4-BE49-F238E27FC236}">
                  <a16:creationId xmlns:a16="http://schemas.microsoft.com/office/drawing/2014/main" id="{A3CD8CE1-859C-4513-862E-CE4DF1CA8AD9}"/>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78A8CBF-574A-4E06-8CA3-B60B0BEC73D5}"/>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5">
            <a:extLst>
              <a:ext uri="{FF2B5EF4-FFF2-40B4-BE49-F238E27FC236}">
                <a16:creationId xmlns:a16="http://schemas.microsoft.com/office/drawing/2014/main" id="{35068011-3E24-404B-997C-ABD66374BC7E}"/>
              </a:ext>
            </a:extLst>
          </p:cNvPr>
          <p:cNvSpPr/>
          <p:nvPr userDrawn="1"/>
        </p:nvSpPr>
        <p:spPr>
          <a:xfrm>
            <a:off x="0" y="5006857"/>
            <a:ext cx="12192000" cy="1851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970007"/>
            <a:ext cx="6773112" cy="612000"/>
          </a:xfrm>
          <a:prstGeom prst="rect">
            <a:avLst/>
          </a:prstGeom>
          <a:solidFill>
            <a:schemeClr val="accent4"/>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80457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52638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3248198"/>
            <a:ext cx="7406569" cy="612000"/>
          </a:xfrm>
          <a:prstGeom prst="rect">
            <a:avLst/>
          </a:prstGeom>
          <a:solidFill>
            <a:schemeClr val="accent3"/>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4" name="Text Placeholder 9">
            <a:extLst>
              <a:ext uri="{FF2B5EF4-FFF2-40B4-BE49-F238E27FC236}">
                <a16:creationId xmlns:a16="http://schemas.microsoft.com/office/drawing/2014/main" id="{61F7B881-6EF6-4009-B5CA-70A7BDBB74F7}"/>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5" name="Group 24">
            <a:extLst>
              <a:ext uri="{FF2B5EF4-FFF2-40B4-BE49-F238E27FC236}">
                <a16:creationId xmlns:a16="http://schemas.microsoft.com/office/drawing/2014/main" id="{7CE41AB9-0B82-44E3-B68B-FDD78E308CED}"/>
              </a:ext>
            </a:extLst>
          </p:cNvPr>
          <p:cNvGrpSpPr/>
          <p:nvPr userDrawn="1"/>
        </p:nvGrpSpPr>
        <p:grpSpPr>
          <a:xfrm rot="20703830">
            <a:off x="1161693" y="1386468"/>
            <a:ext cx="2040464" cy="3808371"/>
            <a:chOff x="3501573" y="3178068"/>
            <a:chExt cx="1340594" cy="2737840"/>
          </a:xfrm>
        </p:grpSpPr>
        <p:sp>
          <p:nvSpPr>
            <p:cNvPr id="26" name="Freeform: Shape 25">
              <a:extLst>
                <a:ext uri="{FF2B5EF4-FFF2-40B4-BE49-F238E27FC236}">
                  <a16:creationId xmlns:a16="http://schemas.microsoft.com/office/drawing/2014/main" id="{F88873E8-C7AE-4389-ADFA-468BD99D57C2}"/>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F40C01-EC64-45DE-9ABA-479C367A680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28CAD5C-9490-4B5D-B6C4-D2031429C76B}"/>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4424811-4BD6-4766-A6FC-79F0EC6E3FB1}"/>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18B538C-5F8E-4141-959A-C41B6C0D5FD7}"/>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36AB7D1-B558-4679-813F-36AAA6B505FC}"/>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32" name="Group 31">
              <a:extLst>
                <a:ext uri="{FF2B5EF4-FFF2-40B4-BE49-F238E27FC236}">
                  <a16:creationId xmlns:a16="http://schemas.microsoft.com/office/drawing/2014/main" id="{C34BB56B-79FA-456E-B647-F33BC0A7D81C}"/>
                </a:ext>
              </a:extLst>
            </p:cNvPr>
            <p:cNvGrpSpPr/>
            <p:nvPr/>
          </p:nvGrpSpPr>
          <p:grpSpPr>
            <a:xfrm>
              <a:off x="4088523" y="5635852"/>
              <a:ext cx="156199" cy="173080"/>
              <a:chOff x="6768665" y="6038214"/>
              <a:chExt cx="133536" cy="147968"/>
            </a:xfrm>
          </p:grpSpPr>
          <p:sp>
            <p:nvSpPr>
              <p:cNvPr id="36" name="Oval 35">
                <a:extLst>
                  <a:ext uri="{FF2B5EF4-FFF2-40B4-BE49-F238E27FC236}">
                    <a16:creationId xmlns:a16="http://schemas.microsoft.com/office/drawing/2014/main" id="{99A2DEB0-C294-47B6-B636-CB3585E30917}"/>
                  </a:ext>
                </a:extLst>
              </p:cNvPr>
              <p:cNvSpPr/>
              <p:nvPr/>
            </p:nvSpPr>
            <p:spPr>
              <a:xfrm>
                <a:off x="6768665" y="6038214"/>
                <a:ext cx="133536"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25310-956C-401C-9CFC-8057C6CA4492}"/>
                  </a:ext>
                </a:extLst>
              </p:cNvPr>
              <p:cNvSpPr/>
              <p:nvPr/>
            </p:nvSpPr>
            <p:spPr>
              <a:xfrm>
                <a:off x="6802088" y="6071634"/>
                <a:ext cx="71904"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7D743BC3-0A34-4698-AFFD-E0FCDE7D6B33}"/>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34" name="Rectangle: Rounded Corners 33">
              <a:extLst>
                <a:ext uri="{FF2B5EF4-FFF2-40B4-BE49-F238E27FC236}">
                  <a16:creationId xmlns:a16="http://schemas.microsoft.com/office/drawing/2014/main" id="{1E8E65F1-81B7-4570-B544-C403821DF7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9FDE41C-1E15-4710-A536-818D89F3BEEF}"/>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368747" y="1959609"/>
            <a:ext cx="1664534" cy="275904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289586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3" name="이등변 삼각형 1">
            <a:extLst>
              <a:ext uri="{FF2B5EF4-FFF2-40B4-BE49-F238E27FC236}">
                <a16:creationId xmlns:a16="http://schemas.microsoft.com/office/drawing/2014/main" id="{6C6DFD09-A3A3-46CB-8362-51647524E6BD}"/>
              </a:ext>
            </a:extLst>
          </p:cNvPr>
          <p:cNvSpPr/>
          <p:nvPr userDrawn="1"/>
        </p:nvSpPr>
        <p:spPr>
          <a:xfrm rot="19800000">
            <a:off x="133561" y="236516"/>
            <a:ext cx="6117151" cy="527340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그림 개체 틀 9">
            <a:extLst>
              <a:ext uri="{FF2B5EF4-FFF2-40B4-BE49-F238E27FC236}">
                <a16:creationId xmlns:a16="http://schemas.microsoft.com/office/drawing/2014/main" id="{031131DF-CEA2-4960-A1A4-3F4DC774EDCE}"/>
              </a:ext>
            </a:extLst>
          </p:cNvPr>
          <p:cNvSpPr>
            <a:spLocks noGrp="1"/>
          </p:cNvSpPr>
          <p:nvPr>
            <p:ph type="pic" sz="quarter" idx="10" hasCustomPrompt="1"/>
          </p:nvPr>
        </p:nvSpPr>
        <p:spPr>
          <a:xfrm>
            <a:off x="376964" y="420431"/>
            <a:ext cx="6699339" cy="5844144"/>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169330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2266858" y="364253"/>
            <a:ext cx="6012983" cy="306474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50CE873-3157-4ACA-9DEF-A3898679AE42}"/>
              </a:ext>
            </a:extLst>
          </p:cNvPr>
          <p:cNvSpPr>
            <a:spLocks noGrp="1"/>
          </p:cNvSpPr>
          <p:nvPr>
            <p:ph type="pic" sz="quarter" idx="15" hasCustomPrompt="1"/>
          </p:nvPr>
        </p:nvSpPr>
        <p:spPr>
          <a:xfrm>
            <a:off x="8486787" y="364253"/>
            <a:ext cx="3172650" cy="6056644"/>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97EDFA1B-E40C-4818-BE93-5913C50D0E28}"/>
              </a:ext>
            </a:extLst>
          </p:cNvPr>
          <p:cNvSpPr>
            <a:spLocks noGrp="1"/>
          </p:cNvSpPr>
          <p:nvPr>
            <p:ph type="pic" sz="quarter" idx="16" hasCustomPrompt="1"/>
          </p:nvPr>
        </p:nvSpPr>
        <p:spPr>
          <a:xfrm>
            <a:off x="2266858" y="3627455"/>
            <a:ext cx="2902063"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8A97DCE-D05A-4EB8-81BB-EFE1E828ADAE}"/>
              </a:ext>
            </a:extLst>
          </p:cNvPr>
          <p:cNvSpPr>
            <a:spLocks noGrp="1"/>
          </p:cNvSpPr>
          <p:nvPr>
            <p:ph type="pic" sz="quarter" idx="17" hasCustomPrompt="1"/>
          </p:nvPr>
        </p:nvSpPr>
        <p:spPr>
          <a:xfrm>
            <a:off x="5381193" y="3627455"/>
            <a:ext cx="2898648"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52845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7228120" y="1876149"/>
            <a:ext cx="4320000" cy="43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000213" y="653142"/>
            <a:ext cx="4320000" cy="4320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1447838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BBCC57E-E2CE-48F6-986D-4DCC519638EA}"/>
              </a:ext>
            </a:extLst>
          </p:cNvPr>
          <p:cNvSpPr/>
          <p:nvPr userDrawn="1"/>
        </p:nvSpPr>
        <p:spPr>
          <a:xfrm>
            <a:off x="4751851" y="0"/>
            <a:ext cx="26882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2">
            <a:extLst>
              <a:ext uri="{FF2B5EF4-FFF2-40B4-BE49-F238E27FC236}">
                <a16:creationId xmlns:a16="http://schemas.microsoft.com/office/drawing/2014/main" id="{BF64823A-9D96-4704-9538-98AA25DEFED0}"/>
              </a:ext>
            </a:extLst>
          </p:cNvPr>
          <p:cNvSpPr>
            <a:spLocks noGrp="1"/>
          </p:cNvSpPr>
          <p:nvPr>
            <p:ph type="pic" sz="quarter" idx="10" hasCustomPrompt="1"/>
          </p:nvPr>
        </p:nvSpPr>
        <p:spPr>
          <a:xfrm>
            <a:off x="4751851" y="663027"/>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13356438-4E75-4009-8161-869896F0E5DD}"/>
              </a:ext>
            </a:extLst>
          </p:cNvPr>
          <p:cNvSpPr>
            <a:spLocks noGrp="1"/>
          </p:cNvSpPr>
          <p:nvPr>
            <p:ph type="pic" sz="quarter" idx="11" hasCustomPrompt="1"/>
          </p:nvPr>
        </p:nvSpPr>
        <p:spPr>
          <a:xfrm>
            <a:off x="0" y="3863346"/>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2768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Images &amp; Contents Layout">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6F64E99E-F198-4C78-B779-6E8D9BDC6EE5}"/>
              </a:ext>
            </a:extLst>
          </p:cNvPr>
          <p:cNvSpPr/>
          <p:nvPr userDrawn="1"/>
        </p:nvSpPr>
        <p:spPr>
          <a:xfrm>
            <a:off x="0" y="635635"/>
            <a:ext cx="427736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3" name="그림 개체 틀 2">
            <a:extLst>
              <a:ext uri="{FF2B5EF4-FFF2-40B4-BE49-F238E27FC236}">
                <a16:creationId xmlns:a16="http://schemas.microsoft.com/office/drawing/2014/main" id="{64227BB5-E33A-492C-BC7C-D7D79AA186A2}"/>
              </a:ext>
            </a:extLst>
          </p:cNvPr>
          <p:cNvSpPr>
            <a:spLocks noGrp="1"/>
          </p:cNvSpPr>
          <p:nvPr>
            <p:ph type="pic" sz="quarter" idx="65" hasCustomPrompt="1"/>
          </p:nvPr>
        </p:nvSpPr>
        <p:spPr>
          <a:xfrm>
            <a:off x="4418680" y="635635"/>
            <a:ext cx="6984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Rectangle 26">
            <a:extLst>
              <a:ext uri="{FF2B5EF4-FFF2-40B4-BE49-F238E27FC236}">
                <a16:creationId xmlns:a16="http://schemas.microsoft.com/office/drawing/2014/main" id="{6EE6FE4D-0A35-4FB2-A327-71BFEAF09171}"/>
              </a:ext>
            </a:extLst>
          </p:cNvPr>
          <p:cNvSpPr/>
          <p:nvPr userDrawn="1"/>
        </p:nvSpPr>
        <p:spPr>
          <a:xfrm>
            <a:off x="11544000" y="635635"/>
            <a:ext cx="64800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그림 개체 틀 2">
            <a:extLst>
              <a:ext uri="{FF2B5EF4-FFF2-40B4-BE49-F238E27FC236}">
                <a16:creationId xmlns:a16="http://schemas.microsoft.com/office/drawing/2014/main" id="{12ABD49D-EC42-4F59-A393-0BE94DA7553E}"/>
              </a:ext>
            </a:extLst>
          </p:cNvPr>
          <p:cNvSpPr>
            <a:spLocks noGrp="1"/>
          </p:cNvSpPr>
          <p:nvPr>
            <p:ph type="pic" sz="quarter" idx="66" hasCustomPrompt="1"/>
          </p:nvPr>
        </p:nvSpPr>
        <p:spPr>
          <a:xfrm>
            <a:off x="4418680" y="3515635"/>
            <a:ext cx="6984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78547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End slide layout">
    <p:bg>
      <p:bgPr>
        <a:gradFill flip="none" rotWithShape="1">
          <a:gsLst>
            <a:gs pos="0">
              <a:schemeClr val="bg1">
                <a:lumMod val="75000"/>
              </a:schemeClr>
            </a:gs>
            <a:gs pos="50000">
              <a:schemeClr val="accent1">
                <a:lumMod val="0"/>
                <a:lumOff val="100000"/>
              </a:schemeClr>
            </a:gs>
            <a:gs pos="100000">
              <a:schemeClr val="bg1">
                <a:lumMod val="75000"/>
              </a:schemeClr>
            </a:gs>
          </a:gsLst>
          <a:lin ang="162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716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23253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21844"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23" name="Group 22">
            <a:extLst>
              <a:ext uri="{FF2B5EF4-FFF2-40B4-BE49-F238E27FC236}">
                <a16:creationId xmlns:a16="http://schemas.microsoft.com/office/drawing/2014/main" id="{8F410BE4-3C5E-43B8-8434-8829CB38EFEC}"/>
              </a:ext>
            </a:extLst>
          </p:cNvPr>
          <p:cNvGrpSpPr/>
          <p:nvPr userDrawn="1"/>
        </p:nvGrpSpPr>
        <p:grpSpPr>
          <a:xfrm>
            <a:off x="-1" y="-121539"/>
            <a:ext cx="12192001" cy="1608851"/>
            <a:chOff x="-1" y="-121539"/>
            <a:chExt cx="12192001" cy="1608851"/>
          </a:xfrm>
        </p:grpSpPr>
        <p:sp>
          <p:nvSpPr>
            <p:cNvPr id="24" name="Rectangle 23">
              <a:extLst>
                <a:ext uri="{FF2B5EF4-FFF2-40B4-BE49-F238E27FC236}">
                  <a16:creationId xmlns:a16="http://schemas.microsoft.com/office/drawing/2014/main" id="{C06A72D2-8DDC-4832-8E1A-5E6079DDB785}"/>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77B211F-304A-4E12-A07A-202247B172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9">
            <a:extLst>
              <a:ext uri="{FF2B5EF4-FFF2-40B4-BE49-F238E27FC236}">
                <a16:creationId xmlns:a16="http://schemas.microsoft.com/office/drawing/2014/main" id="{E3FBE6D7-EF7F-47A8-89CB-23A37D837D8E}"/>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7" name="그림 개체 틀 2">
            <a:extLst>
              <a:ext uri="{FF2B5EF4-FFF2-40B4-BE49-F238E27FC236}">
                <a16:creationId xmlns:a16="http://schemas.microsoft.com/office/drawing/2014/main" id="{F114C1C8-D2A1-4716-AE48-7A7DD9221654}"/>
              </a:ext>
            </a:extLst>
          </p:cNvPr>
          <p:cNvSpPr>
            <a:spLocks noGrp="1"/>
          </p:cNvSpPr>
          <p:nvPr>
            <p:ph type="pic" sz="quarter" idx="15" hasCustomPrompt="1"/>
          </p:nvPr>
        </p:nvSpPr>
        <p:spPr>
          <a:xfrm>
            <a:off x="8077201"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70778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578673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017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BDC731-CCCD-4C3D-A9AF-48F6234A2FDF}"/>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B00FB6E0-B02A-4B89-A387-E6A49302804A}"/>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04D15E-A661-4B09-87F0-33BFFB2C63B4}"/>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0644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5644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44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Top Corners Rounded 2">
            <a:extLst>
              <a:ext uri="{FF2B5EF4-FFF2-40B4-BE49-F238E27FC236}">
                <a16:creationId xmlns:a16="http://schemas.microsoft.com/office/drawing/2014/main" id="{EFC97D53-FA99-4CBD-AB1D-83FFB3BD488F}"/>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B8A79FB9-F5E9-41A6-86D2-806115F5E6D1}"/>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03D248-C1F6-4A2E-BEBE-761B2FBA9433}"/>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3850075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88520" y="1830618"/>
            <a:ext cx="2716706" cy="432270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3" name="Group 2">
            <a:extLst>
              <a:ext uri="{FF2B5EF4-FFF2-40B4-BE49-F238E27FC236}">
                <a16:creationId xmlns:a16="http://schemas.microsoft.com/office/drawing/2014/main" id="{9AB90EF0-CEED-4A53-B844-4EE65FBA6C64}"/>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960EB6D2-B879-496E-A5EF-575D5374257B}"/>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F66667A-BCF7-4F22-A620-8007DEC290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9">
            <a:extLst>
              <a:ext uri="{FF2B5EF4-FFF2-40B4-BE49-F238E27FC236}">
                <a16:creationId xmlns:a16="http://schemas.microsoft.com/office/drawing/2014/main" id="{371B1C91-12C8-44EE-830D-F1FB142AC6F0}"/>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31855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21844"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23" name="Group 22">
            <a:extLst>
              <a:ext uri="{FF2B5EF4-FFF2-40B4-BE49-F238E27FC236}">
                <a16:creationId xmlns:a16="http://schemas.microsoft.com/office/drawing/2014/main" id="{8F410BE4-3C5E-43B8-8434-8829CB38EFEC}"/>
              </a:ext>
            </a:extLst>
          </p:cNvPr>
          <p:cNvGrpSpPr/>
          <p:nvPr userDrawn="1"/>
        </p:nvGrpSpPr>
        <p:grpSpPr>
          <a:xfrm>
            <a:off x="-1" y="-121539"/>
            <a:ext cx="12192001" cy="1608851"/>
            <a:chOff x="-1" y="-121539"/>
            <a:chExt cx="12192001" cy="1608851"/>
          </a:xfrm>
        </p:grpSpPr>
        <p:sp>
          <p:nvSpPr>
            <p:cNvPr id="24" name="Rectangle 23">
              <a:extLst>
                <a:ext uri="{FF2B5EF4-FFF2-40B4-BE49-F238E27FC236}">
                  <a16:creationId xmlns:a16="http://schemas.microsoft.com/office/drawing/2014/main" id="{C06A72D2-8DDC-4832-8E1A-5E6079DDB785}"/>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77B211F-304A-4E12-A07A-202247B172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9">
            <a:extLst>
              <a:ext uri="{FF2B5EF4-FFF2-40B4-BE49-F238E27FC236}">
                <a16:creationId xmlns:a16="http://schemas.microsoft.com/office/drawing/2014/main" id="{E3FBE6D7-EF7F-47A8-89CB-23A37D837D8E}"/>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7" name="그림 개체 틀 2">
            <a:extLst>
              <a:ext uri="{FF2B5EF4-FFF2-40B4-BE49-F238E27FC236}">
                <a16:creationId xmlns:a16="http://schemas.microsoft.com/office/drawing/2014/main" id="{F114C1C8-D2A1-4716-AE48-7A7DD9221654}"/>
              </a:ext>
            </a:extLst>
          </p:cNvPr>
          <p:cNvSpPr>
            <a:spLocks noGrp="1"/>
          </p:cNvSpPr>
          <p:nvPr>
            <p:ph type="pic" sz="quarter" idx="15" hasCustomPrompt="1"/>
          </p:nvPr>
        </p:nvSpPr>
        <p:spPr>
          <a:xfrm>
            <a:off x="8077201"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14962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grpSp>
        <p:nvGrpSpPr>
          <p:cNvPr id="3" name="Graphic 14">
            <a:extLst>
              <a:ext uri="{FF2B5EF4-FFF2-40B4-BE49-F238E27FC236}">
                <a16:creationId xmlns:a16="http://schemas.microsoft.com/office/drawing/2014/main" id="{DE92AE71-849C-4C5D-8BC3-63D1AD20C264}"/>
              </a:ext>
            </a:extLst>
          </p:cNvPr>
          <p:cNvGrpSpPr/>
          <p:nvPr userDrawn="1"/>
        </p:nvGrpSpPr>
        <p:grpSpPr>
          <a:xfrm>
            <a:off x="720076" y="1536177"/>
            <a:ext cx="3862162" cy="3037656"/>
            <a:chOff x="2444748" y="555045"/>
            <a:chExt cx="7282048" cy="5727454"/>
          </a:xfrm>
        </p:grpSpPr>
        <p:sp>
          <p:nvSpPr>
            <p:cNvPr id="4" name="Freeform: Shape 3">
              <a:extLst>
                <a:ext uri="{FF2B5EF4-FFF2-40B4-BE49-F238E27FC236}">
                  <a16:creationId xmlns:a16="http://schemas.microsoft.com/office/drawing/2014/main" id="{7D0E32D3-7FAD-40AF-9518-E72C3AEAC5FF}"/>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BD8ABF-E4E6-471F-986A-C4EE494F7A1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315278CF-71CB-4FE8-B7ED-DAAA45C6791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7FAF83E-5E8E-4C78-A6BA-2CDBD8810123}"/>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6877B64-3C97-4D73-BE16-52CE9B25748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D987417-78D5-491C-8E6A-188C225E73D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3DB0D5-7B53-40AF-92BC-8E5F127A3D0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41791F-5F7F-4B16-86E2-320FDFF01FC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2" name="Graphic 14">
            <a:extLst>
              <a:ext uri="{FF2B5EF4-FFF2-40B4-BE49-F238E27FC236}">
                <a16:creationId xmlns:a16="http://schemas.microsoft.com/office/drawing/2014/main" id="{CA01EEE8-1A00-420B-A9D7-046737460489}"/>
              </a:ext>
            </a:extLst>
          </p:cNvPr>
          <p:cNvGrpSpPr/>
          <p:nvPr userDrawn="1"/>
        </p:nvGrpSpPr>
        <p:grpSpPr>
          <a:xfrm>
            <a:off x="7624988" y="2977447"/>
            <a:ext cx="3862162" cy="3037656"/>
            <a:chOff x="2444748" y="555045"/>
            <a:chExt cx="7282048" cy="5727454"/>
          </a:xfrm>
        </p:grpSpPr>
        <p:sp>
          <p:nvSpPr>
            <p:cNvPr id="13" name="Freeform: Shape 12">
              <a:extLst>
                <a:ext uri="{FF2B5EF4-FFF2-40B4-BE49-F238E27FC236}">
                  <a16:creationId xmlns:a16="http://schemas.microsoft.com/office/drawing/2014/main" id="{FFF2C995-526A-4EB1-B4C9-1F6C1A508E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887F308-9F56-41C4-B2ED-E364B83EB33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77A3EDE-4590-40C5-888A-D3B474B740A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0074FC-818E-4468-95AA-F42F7DC340D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71E1870-4715-463E-8873-E96187341BD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11437F7-9D98-4BE9-93CE-1A7DCF71FB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1022038-51F2-4CDE-95C2-5343CFB701F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60F7F6F-3E37-44A1-86D4-35EFC13F5DA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899554" y="1730073"/>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1" name="그림 개체 틀 2">
            <a:extLst>
              <a:ext uri="{FF2B5EF4-FFF2-40B4-BE49-F238E27FC236}">
                <a16:creationId xmlns:a16="http://schemas.microsoft.com/office/drawing/2014/main" id="{6D1F2188-2B90-458D-B866-CF7EE47DCD8F}"/>
              </a:ext>
            </a:extLst>
          </p:cNvPr>
          <p:cNvSpPr>
            <a:spLocks noGrp="1"/>
          </p:cNvSpPr>
          <p:nvPr>
            <p:ph type="pic" sz="quarter" idx="15" hasCustomPrompt="1"/>
          </p:nvPr>
        </p:nvSpPr>
        <p:spPr>
          <a:xfrm>
            <a:off x="7796362" y="3147364"/>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CA4F7555-B08F-4024-B435-F4B03BF47F9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3" name="Rectangle: Top Corners Rounded 22">
            <a:extLst>
              <a:ext uri="{FF2B5EF4-FFF2-40B4-BE49-F238E27FC236}">
                <a16:creationId xmlns:a16="http://schemas.microsoft.com/office/drawing/2014/main" id="{263284AA-C901-48FB-8B29-4C8F0687F5D8}"/>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Top Corners Rounded 23">
            <a:extLst>
              <a:ext uri="{FF2B5EF4-FFF2-40B4-BE49-F238E27FC236}">
                <a16:creationId xmlns:a16="http://schemas.microsoft.com/office/drawing/2014/main" id="{8C3D689E-28EE-438B-A23D-92EC82A7FA53}"/>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C99B3A-24E5-4560-8124-DF3CBFC4979C}"/>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1618748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0_Imag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EA1BEB-CA23-4BDA-ABE4-1C3DD68D5A74}"/>
              </a:ext>
            </a:extLst>
          </p:cNvPr>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8022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EA1BEB-CA23-4BDA-ABE4-1C3DD68D5A74}"/>
              </a:ext>
            </a:extLst>
          </p:cNvPr>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891094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1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C59715-0591-4B9D-8DF3-CA84D8FBF869}"/>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021282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5525478"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8C2D07FC-15C4-4C6A-986D-9F8AF75556D2}"/>
              </a:ext>
            </a:extLst>
          </p:cNvPr>
          <p:cNvSpPr>
            <a:spLocks noGrp="1"/>
          </p:cNvSpPr>
          <p:nvPr>
            <p:ph type="pic" sz="quarter" idx="15" hasCustomPrompt="1"/>
          </p:nvPr>
        </p:nvSpPr>
        <p:spPr>
          <a:xfrm>
            <a:off x="7783566"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77E72DE7-6595-4BFA-8756-B9305A9898BD}"/>
              </a:ext>
            </a:extLst>
          </p:cNvPr>
          <p:cNvSpPr>
            <a:spLocks noGrp="1"/>
          </p:cNvSpPr>
          <p:nvPr>
            <p:ph type="pic" sz="quarter" idx="16" hasCustomPrompt="1"/>
          </p:nvPr>
        </p:nvSpPr>
        <p:spPr>
          <a:xfrm>
            <a:off x="10041654" y="2672860"/>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51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749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8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79C5F99C-EA45-41DC-966E-F17A247EA3C2}"/>
              </a:ext>
            </a:extLst>
          </p:cNvPr>
          <p:cNvSpPr>
            <a:spLocks noGrp="1"/>
          </p:cNvSpPr>
          <p:nvPr>
            <p:ph type="pic" sz="quarter" idx="66" hasCustomPrompt="1"/>
          </p:nvPr>
        </p:nvSpPr>
        <p:spPr>
          <a:xfrm>
            <a:off x="842387" y="478948"/>
            <a:ext cx="2232409"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8815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Images and Contents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11A7D3-2EB4-447E-BE5F-AC7E7EEBA567}"/>
              </a:ext>
            </a:extLst>
          </p:cNvPr>
          <p:cNvGrpSpPr/>
          <p:nvPr userDrawn="1"/>
        </p:nvGrpSpPr>
        <p:grpSpPr>
          <a:xfrm>
            <a:off x="-1" y="-121539"/>
            <a:ext cx="12192001" cy="1608851"/>
            <a:chOff x="-1" y="-121539"/>
            <a:chExt cx="12192001" cy="1608851"/>
          </a:xfrm>
        </p:grpSpPr>
        <p:sp>
          <p:nvSpPr>
            <p:cNvPr id="22" name="Rectangle 21">
              <a:extLst>
                <a:ext uri="{FF2B5EF4-FFF2-40B4-BE49-F238E27FC236}">
                  <a16:creationId xmlns:a16="http://schemas.microsoft.com/office/drawing/2014/main" id="{A3CD8CE1-859C-4513-862E-CE4DF1CA8AD9}"/>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78A8CBF-574A-4E06-8CA3-B60B0BEC73D5}"/>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5">
            <a:extLst>
              <a:ext uri="{FF2B5EF4-FFF2-40B4-BE49-F238E27FC236}">
                <a16:creationId xmlns:a16="http://schemas.microsoft.com/office/drawing/2014/main" id="{35068011-3E24-404B-997C-ABD66374BC7E}"/>
              </a:ext>
            </a:extLst>
          </p:cNvPr>
          <p:cNvSpPr/>
          <p:nvPr userDrawn="1"/>
        </p:nvSpPr>
        <p:spPr>
          <a:xfrm>
            <a:off x="0" y="5006857"/>
            <a:ext cx="12192000" cy="1851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970007"/>
            <a:ext cx="6773112" cy="612000"/>
          </a:xfrm>
          <a:prstGeom prst="rect">
            <a:avLst/>
          </a:prstGeom>
          <a:solidFill>
            <a:schemeClr val="accent4"/>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80457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52638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3248198"/>
            <a:ext cx="7406569" cy="612000"/>
          </a:xfrm>
          <a:prstGeom prst="rect">
            <a:avLst/>
          </a:prstGeom>
          <a:solidFill>
            <a:schemeClr val="accent3"/>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4" name="Text Placeholder 9">
            <a:extLst>
              <a:ext uri="{FF2B5EF4-FFF2-40B4-BE49-F238E27FC236}">
                <a16:creationId xmlns:a16="http://schemas.microsoft.com/office/drawing/2014/main" id="{61F7B881-6EF6-4009-B5CA-70A7BDBB74F7}"/>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5" name="Group 24">
            <a:extLst>
              <a:ext uri="{FF2B5EF4-FFF2-40B4-BE49-F238E27FC236}">
                <a16:creationId xmlns:a16="http://schemas.microsoft.com/office/drawing/2014/main" id="{7CE41AB9-0B82-44E3-B68B-FDD78E308CED}"/>
              </a:ext>
            </a:extLst>
          </p:cNvPr>
          <p:cNvGrpSpPr/>
          <p:nvPr userDrawn="1"/>
        </p:nvGrpSpPr>
        <p:grpSpPr>
          <a:xfrm rot="20703830">
            <a:off x="1161693" y="1386468"/>
            <a:ext cx="2040464" cy="3808371"/>
            <a:chOff x="3501573" y="3178068"/>
            <a:chExt cx="1340594" cy="2737840"/>
          </a:xfrm>
        </p:grpSpPr>
        <p:sp>
          <p:nvSpPr>
            <p:cNvPr id="26" name="Freeform: Shape 25">
              <a:extLst>
                <a:ext uri="{FF2B5EF4-FFF2-40B4-BE49-F238E27FC236}">
                  <a16:creationId xmlns:a16="http://schemas.microsoft.com/office/drawing/2014/main" id="{F88873E8-C7AE-4389-ADFA-468BD99D57C2}"/>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F40C01-EC64-45DE-9ABA-479C367A680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28CAD5C-9490-4B5D-B6C4-D2031429C76B}"/>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4424811-4BD6-4766-A6FC-79F0EC6E3FB1}"/>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18B538C-5F8E-4141-959A-C41B6C0D5FD7}"/>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36AB7D1-B558-4679-813F-36AAA6B505FC}"/>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32" name="Group 31">
              <a:extLst>
                <a:ext uri="{FF2B5EF4-FFF2-40B4-BE49-F238E27FC236}">
                  <a16:creationId xmlns:a16="http://schemas.microsoft.com/office/drawing/2014/main" id="{C34BB56B-79FA-456E-B647-F33BC0A7D81C}"/>
                </a:ext>
              </a:extLst>
            </p:cNvPr>
            <p:cNvGrpSpPr/>
            <p:nvPr/>
          </p:nvGrpSpPr>
          <p:grpSpPr>
            <a:xfrm>
              <a:off x="4088523" y="5635852"/>
              <a:ext cx="156199" cy="173080"/>
              <a:chOff x="6768665" y="6038214"/>
              <a:chExt cx="133536" cy="147968"/>
            </a:xfrm>
          </p:grpSpPr>
          <p:sp>
            <p:nvSpPr>
              <p:cNvPr id="36" name="Oval 35">
                <a:extLst>
                  <a:ext uri="{FF2B5EF4-FFF2-40B4-BE49-F238E27FC236}">
                    <a16:creationId xmlns:a16="http://schemas.microsoft.com/office/drawing/2014/main" id="{99A2DEB0-C294-47B6-B636-CB3585E30917}"/>
                  </a:ext>
                </a:extLst>
              </p:cNvPr>
              <p:cNvSpPr/>
              <p:nvPr/>
            </p:nvSpPr>
            <p:spPr>
              <a:xfrm>
                <a:off x="6768665" y="6038214"/>
                <a:ext cx="133536"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25310-956C-401C-9CFC-8057C6CA4492}"/>
                  </a:ext>
                </a:extLst>
              </p:cNvPr>
              <p:cNvSpPr/>
              <p:nvPr/>
            </p:nvSpPr>
            <p:spPr>
              <a:xfrm>
                <a:off x="6802088" y="6071634"/>
                <a:ext cx="71904"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7D743BC3-0A34-4698-AFFD-E0FCDE7D6B33}"/>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34" name="Rectangle: Rounded Corners 33">
              <a:extLst>
                <a:ext uri="{FF2B5EF4-FFF2-40B4-BE49-F238E27FC236}">
                  <a16:creationId xmlns:a16="http://schemas.microsoft.com/office/drawing/2014/main" id="{1E8E65F1-81B7-4570-B544-C403821DF7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9FDE41C-1E15-4710-A536-818D89F3BEEF}"/>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368747" y="1959609"/>
            <a:ext cx="1664534" cy="275904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149937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Images &amp; Contents">
    <p:spTree>
      <p:nvGrpSpPr>
        <p:cNvPr id="1" name=""/>
        <p:cNvGrpSpPr/>
        <p:nvPr/>
      </p:nvGrpSpPr>
      <p:grpSpPr>
        <a:xfrm>
          <a:off x="0" y="0"/>
          <a:ext cx="0" cy="0"/>
          <a:chOff x="0" y="0"/>
          <a:chExt cx="0" cy="0"/>
        </a:xfrm>
      </p:grpSpPr>
      <p:sp>
        <p:nvSpPr>
          <p:cNvPr id="3" name="이등변 삼각형 1">
            <a:extLst>
              <a:ext uri="{FF2B5EF4-FFF2-40B4-BE49-F238E27FC236}">
                <a16:creationId xmlns:a16="http://schemas.microsoft.com/office/drawing/2014/main" id="{6C6DFD09-A3A3-46CB-8362-51647524E6BD}"/>
              </a:ext>
            </a:extLst>
          </p:cNvPr>
          <p:cNvSpPr/>
          <p:nvPr userDrawn="1"/>
        </p:nvSpPr>
        <p:spPr>
          <a:xfrm rot="19800000">
            <a:off x="133561" y="236516"/>
            <a:ext cx="6117151" cy="527340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그림 개체 틀 9">
            <a:extLst>
              <a:ext uri="{FF2B5EF4-FFF2-40B4-BE49-F238E27FC236}">
                <a16:creationId xmlns:a16="http://schemas.microsoft.com/office/drawing/2014/main" id="{031131DF-CEA2-4960-A1A4-3F4DC774EDCE}"/>
              </a:ext>
            </a:extLst>
          </p:cNvPr>
          <p:cNvSpPr>
            <a:spLocks noGrp="1"/>
          </p:cNvSpPr>
          <p:nvPr>
            <p:ph type="pic" sz="quarter" idx="10" hasCustomPrompt="1"/>
          </p:nvPr>
        </p:nvSpPr>
        <p:spPr>
          <a:xfrm>
            <a:off x="376964" y="420431"/>
            <a:ext cx="6699339" cy="5844144"/>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85629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3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2266858" y="364253"/>
            <a:ext cx="6012983" cy="306474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50CE873-3157-4ACA-9DEF-A3898679AE42}"/>
              </a:ext>
            </a:extLst>
          </p:cNvPr>
          <p:cNvSpPr>
            <a:spLocks noGrp="1"/>
          </p:cNvSpPr>
          <p:nvPr>
            <p:ph type="pic" sz="quarter" idx="15" hasCustomPrompt="1"/>
          </p:nvPr>
        </p:nvSpPr>
        <p:spPr>
          <a:xfrm>
            <a:off x="8486787" y="364253"/>
            <a:ext cx="3172650" cy="6056644"/>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97EDFA1B-E40C-4818-BE93-5913C50D0E28}"/>
              </a:ext>
            </a:extLst>
          </p:cNvPr>
          <p:cNvSpPr>
            <a:spLocks noGrp="1"/>
          </p:cNvSpPr>
          <p:nvPr>
            <p:ph type="pic" sz="quarter" idx="16" hasCustomPrompt="1"/>
          </p:nvPr>
        </p:nvSpPr>
        <p:spPr>
          <a:xfrm>
            <a:off x="2266858" y="3627455"/>
            <a:ext cx="2902063"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8A97DCE-D05A-4EB8-81BB-EFE1E828ADAE}"/>
              </a:ext>
            </a:extLst>
          </p:cNvPr>
          <p:cNvSpPr>
            <a:spLocks noGrp="1"/>
          </p:cNvSpPr>
          <p:nvPr>
            <p:ph type="pic" sz="quarter" idx="17" hasCustomPrompt="1"/>
          </p:nvPr>
        </p:nvSpPr>
        <p:spPr>
          <a:xfrm>
            <a:off x="5381193" y="3627455"/>
            <a:ext cx="2898648"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811287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7228120" y="1876149"/>
            <a:ext cx="4320000" cy="43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000213" y="653142"/>
            <a:ext cx="4320000" cy="4320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1908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BBCC57E-E2CE-48F6-986D-4DCC519638EA}"/>
              </a:ext>
            </a:extLst>
          </p:cNvPr>
          <p:cNvSpPr/>
          <p:nvPr userDrawn="1"/>
        </p:nvSpPr>
        <p:spPr>
          <a:xfrm>
            <a:off x="4751851" y="0"/>
            <a:ext cx="26882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2">
            <a:extLst>
              <a:ext uri="{FF2B5EF4-FFF2-40B4-BE49-F238E27FC236}">
                <a16:creationId xmlns:a16="http://schemas.microsoft.com/office/drawing/2014/main" id="{BF64823A-9D96-4704-9538-98AA25DEFED0}"/>
              </a:ext>
            </a:extLst>
          </p:cNvPr>
          <p:cNvSpPr>
            <a:spLocks noGrp="1"/>
          </p:cNvSpPr>
          <p:nvPr>
            <p:ph type="pic" sz="quarter" idx="10" hasCustomPrompt="1"/>
          </p:nvPr>
        </p:nvSpPr>
        <p:spPr>
          <a:xfrm>
            <a:off x="4751851" y="663027"/>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13356438-4E75-4009-8161-869896F0E5DD}"/>
              </a:ext>
            </a:extLst>
          </p:cNvPr>
          <p:cNvSpPr>
            <a:spLocks noGrp="1"/>
          </p:cNvSpPr>
          <p:nvPr>
            <p:ph type="pic" sz="quarter" idx="11" hasCustomPrompt="1"/>
          </p:nvPr>
        </p:nvSpPr>
        <p:spPr>
          <a:xfrm>
            <a:off x="0" y="3863346"/>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48749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6F64E99E-F198-4C78-B779-6E8D9BDC6EE5}"/>
              </a:ext>
            </a:extLst>
          </p:cNvPr>
          <p:cNvSpPr/>
          <p:nvPr userDrawn="1"/>
        </p:nvSpPr>
        <p:spPr>
          <a:xfrm>
            <a:off x="0" y="635635"/>
            <a:ext cx="427736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3" name="그림 개체 틀 2">
            <a:extLst>
              <a:ext uri="{FF2B5EF4-FFF2-40B4-BE49-F238E27FC236}">
                <a16:creationId xmlns:a16="http://schemas.microsoft.com/office/drawing/2014/main" id="{64227BB5-E33A-492C-BC7C-D7D79AA186A2}"/>
              </a:ext>
            </a:extLst>
          </p:cNvPr>
          <p:cNvSpPr>
            <a:spLocks noGrp="1"/>
          </p:cNvSpPr>
          <p:nvPr>
            <p:ph type="pic" sz="quarter" idx="65" hasCustomPrompt="1"/>
          </p:nvPr>
        </p:nvSpPr>
        <p:spPr>
          <a:xfrm>
            <a:off x="4418680" y="635635"/>
            <a:ext cx="6984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Rectangle 26">
            <a:extLst>
              <a:ext uri="{FF2B5EF4-FFF2-40B4-BE49-F238E27FC236}">
                <a16:creationId xmlns:a16="http://schemas.microsoft.com/office/drawing/2014/main" id="{6EE6FE4D-0A35-4FB2-A327-71BFEAF09171}"/>
              </a:ext>
            </a:extLst>
          </p:cNvPr>
          <p:cNvSpPr/>
          <p:nvPr userDrawn="1"/>
        </p:nvSpPr>
        <p:spPr>
          <a:xfrm>
            <a:off x="11544000" y="635635"/>
            <a:ext cx="64800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그림 개체 틀 2">
            <a:extLst>
              <a:ext uri="{FF2B5EF4-FFF2-40B4-BE49-F238E27FC236}">
                <a16:creationId xmlns:a16="http://schemas.microsoft.com/office/drawing/2014/main" id="{12ABD49D-EC42-4F59-A393-0BE94DA7553E}"/>
              </a:ext>
            </a:extLst>
          </p:cNvPr>
          <p:cNvSpPr>
            <a:spLocks noGrp="1"/>
          </p:cNvSpPr>
          <p:nvPr>
            <p:ph type="pic" sz="quarter" idx="66" hasCustomPrompt="1"/>
          </p:nvPr>
        </p:nvSpPr>
        <p:spPr>
          <a:xfrm>
            <a:off x="4418680" y="3515635"/>
            <a:ext cx="6984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4281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End slide layout">
    <p:bg>
      <p:bgPr>
        <a:gradFill flip="none" rotWithShape="1">
          <a:gsLst>
            <a:gs pos="0">
              <a:schemeClr val="bg1">
                <a:lumMod val="75000"/>
              </a:schemeClr>
            </a:gs>
            <a:gs pos="50000">
              <a:schemeClr val="accent1">
                <a:lumMod val="0"/>
                <a:lumOff val="100000"/>
              </a:schemeClr>
            </a:gs>
            <a:gs pos="100000">
              <a:schemeClr val="bg1">
                <a:lumMod val="75000"/>
              </a:schemeClr>
            </a:gs>
          </a:gsLst>
          <a:lin ang="162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29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7228120" y="1876149"/>
            <a:ext cx="4320000" cy="43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000213" y="653142"/>
            <a:ext cx="4320000" cy="4320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739876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831182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9815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55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slideLayout" Target="../slideLayouts/slideLayout80.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slideLayout" Target="../slideLayouts/slideLayout79.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4"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85" r:id="rId3"/>
    <p:sldLayoutId id="2147483686" r:id="rId4"/>
    <p:sldLayoutId id="2147483687" r:id="rId5"/>
    <p:sldLayoutId id="2147483690" r:id="rId6"/>
    <p:sldLayoutId id="2147483692" r:id="rId7"/>
    <p:sldLayoutId id="2147483699" r:id="rId8"/>
    <p:sldLayoutId id="21474837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2" r:id="rId3"/>
    <p:sldLayoutId id="2147483675" r:id="rId4"/>
    <p:sldLayoutId id="2147483663" r:id="rId5"/>
    <p:sldLayoutId id="2147483658" r:id="rId6"/>
    <p:sldLayoutId id="2147483678" r:id="rId7"/>
    <p:sldLayoutId id="2147483665" r:id="rId8"/>
    <p:sldLayoutId id="2147483666" r:id="rId9"/>
    <p:sldLayoutId id="2147483667" r:id="rId10"/>
    <p:sldLayoutId id="2147483668" r:id="rId11"/>
    <p:sldLayoutId id="2147483669" r:id="rId12"/>
    <p:sldLayoutId id="2147483670" r:id="rId13"/>
    <p:sldLayoutId id="2147483671" r:id="rId14"/>
    <p:sldLayoutId id="2147483679" r:id="rId15"/>
    <p:sldLayoutId id="2147483672" r:id="rId16"/>
    <p:sldLayoutId id="2147483673" r:id="rId17"/>
    <p:sldLayoutId id="2147483674" r:id="rId18"/>
    <p:sldLayoutId id="2147483677" r:id="rId19"/>
    <p:sldLayoutId id="2147483660" r:id="rId20"/>
    <p:sldLayoutId id="2147483659" r:id="rId21"/>
    <p:sldLayoutId id="2147483680" r:id="rId22"/>
    <p:sldLayoutId id="2147483681" r:id="rId23"/>
    <p:sldLayoutId id="2147483682" r:id="rId24"/>
    <p:sldLayoutId id="2147483683" r:id="rId25"/>
    <p:sldLayoutId id="2147483684" r:id="rId26"/>
    <p:sldLayoutId id="2147483704" r:id="rId27"/>
    <p:sldLayoutId id="2147483705" r:id="rId28"/>
    <p:sldLayoutId id="2147483760"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CABHARGAV.DAVDA@GMAIL.CO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BC7B065B-54AE-4A53-B6A8-39DDA8269F89}"/>
              </a:ext>
            </a:extLst>
          </p:cNvPr>
          <p:cNvGrpSpPr/>
          <p:nvPr/>
        </p:nvGrpSpPr>
        <p:grpSpPr>
          <a:xfrm>
            <a:off x="3387274" y="1780667"/>
            <a:ext cx="5347719" cy="2333046"/>
            <a:chOff x="3387275" y="1423862"/>
            <a:chExt cx="5347719" cy="2333046"/>
          </a:xfrm>
        </p:grpSpPr>
        <p:sp>
          <p:nvSpPr>
            <p:cNvPr id="168" name="Freeform: Shape 167">
              <a:extLst>
                <a:ext uri="{FF2B5EF4-FFF2-40B4-BE49-F238E27FC236}">
                  <a16:creationId xmlns:a16="http://schemas.microsoft.com/office/drawing/2014/main" id="{5D903EF6-91AB-4BF1-B86F-30CE376FD13F}"/>
                </a:ext>
              </a:extLst>
            </p:cNvPr>
            <p:cNvSpPr/>
            <p:nvPr/>
          </p:nvSpPr>
          <p:spPr>
            <a:xfrm>
              <a:off x="5167979" y="1635491"/>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E8624DCA-2BD8-4952-AC4D-60B6C2D8EF1F}"/>
                </a:ext>
              </a:extLst>
            </p:cNvPr>
            <p:cNvSpPr/>
            <p:nvPr/>
          </p:nvSpPr>
          <p:spPr>
            <a:xfrm>
              <a:off x="5647753" y="1778275"/>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Freeform: Shape 10">
              <a:extLst>
                <a:ext uri="{FF2B5EF4-FFF2-40B4-BE49-F238E27FC236}">
                  <a16:creationId xmlns:a16="http://schemas.microsoft.com/office/drawing/2014/main" id="{06188657-2466-4C2D-BF76-EB45EDF28F3E}"/>
                </a:ext>
              </a:extLst>
            </p:cNvPr>
            <p:cNvSpPr/>
            <p:nvPr/>
          </p:nvSpPr>
          <p:spPr>
            <a:xfrm>
              <a:off x="6261477" y="1635492"/>
              <a:ext cx="373686" cy="2119359"/>
            </a:xfrm>
            <a:custGeom>
              <a:avLst/>
              <a:gdLst>
                <a:gd name="connsiteX0" fmla="*/ 335280 w 333375"/>
                <a:gd name="connsiteY0" fmla="*/ 3057525 h 3057525"/>
                <a:gd name="connsiteX1" fmla="*/ 0 w 333375"/>
                <a:gd name="connsiteY1" fmla="*/ 3057525 h 3057525"/>
                <a:gd name="connsiteX2" fmla="*/ 0 w 333375"/>
                <a:gd name="connsiteY2" fmla="*/ 0 h 3057525"/>
                <a:gd name="connsiteX3" fmla="*/ 203835 w 333375"/>
                <a:gd name="connsiteY3" fmla="*/ 217170 h 3057525"/>
                <a:gd name="connsiteX4" fmla="*/ 218123 w 333375"/>
                <a:gd name="connsiteY4" fmla="*/ 269558 h 3057525"/>
                <a:gd name="connsiteX5" fmla="*/ 218123 w 333375"/>
                <a:gd name="connsiteY5" fmla="*/ 788670 h 3057525"/>
                <a:gd name="connsiteX6" fmla="*/ 252413 w 333375"/>
                <a:gd name="connsiteY6" fmla="*/ 870585 h 3057525"/>
                <a:gd name="connsiteX7" fmla="*/ 338138 w 333375"/>
                <a:gd name="connsiteY7" fmla="*/ 1076325 h 3057525"/>
                <a:gd name="connsiteX8" fmla="*/ 336233 w 333375"/>
                <a:gd name="connsiteY8" fmla="*/ 2999423 h 3057525"/>
                <a:gd name="connsiteX9" fmla="*/ 335280 w 333375"/>
                <a:gd name="connsiteY9" fmla="*/ 3057525 h 3057525"/>
                <a:gd name="connsiteX10" fmla="*/ 58103 w 333375"/>
                <a:gd name="connsiteY10" fmla="*/ 796290 h 3057525"/>
                <a:gd name="connsiteX11" fmla="*/ 35243 w 333375"/>
                <a:gd name="connsiteY11" fmla="*/ 755333 h 3057525"/>
                <a:gd name="connsiteX12" fmla="*/ 20955 w 333375"/>
                <a:gd name="connsiteY12" fmla="*/ 768668 h 3057525"/>
                <a:gd name="connsiteX13" fmla="*/ 20955 w 333375"/>
                <a:gd name="connsiteY13" fmla="*/ 1084898 h 3057525"/>
                <a:gd name="connsiteX14" fmla="*/ 91440 w 333375"/>
                <a:gd name="connsiteY14" fmla="*/ 1084898 h 3057525"/>
                <a:gd name="connsiteX15" fmla="*/ 90488 w 333375"/>
                <a:gd name="connsiteY15" fmla="*/ 832485 h 3057525"/>
                <a:gd name="connsiteX16" fmla="*/ 61913 w 333375"/>
                <a:gd name="connsiteY16" fmla="*/ 801053 h 3057525"/>
                <a:gd name="connsiteX17" fmla="*/ 58103 w 333375"/>
                <a:gd name="connsiteY17" fmla="*/ 796290 h 3057525"/>
                <a:gd name="connsiteX18" fmla="*/ 158115 w 333375"/>
                <a:gd name="connsiteY18" fmla="*/ 875347 h 3057525"/>
                <a:gd name="connsiteX19" fmla="*/ 159068 w 333375"/>
                <a:gd name="connsiteY19" fmla="*/ 877253 h 3057525"/>
                <a:gd name="connsiteX20" fmla="*/ 116205 w 333375"/>
                <a:gd name="connsiteY20" fmla="*/ 837247 h 3057525"/>
                <a:gd name="connsiteX21" fmla="*/ 116205 w 333375"/>
                <a:gd name="connsiteY21" fmla="*/ 1084898 h 3057525"/>
                <a:gd name="connsiteX22" fmla="*/ 215265 w 333375"/>
                <a:gd name="connsiteY22" fmla="*/ 1084898 h 3057525"/>
                <a:gd name="connsiteX23" fmla="*/ 216218 w 333375"/>
                <a:gd name="connsiteY23" fmla="*/ 975360 h 3057525"/>
                <a:gd name="connsiteX24" fmla="*/ 158115 w 333375"/>
                <a:gd name="connsiteY24" fmla="*/ 875347 h 3057525"/>
                <a:gd name="connsiteX25" fmla="*/ 215265 w 333375"/>
                <a:gd name="connsiteY25" fmla="*/ 1448753 h 3057525"/>
                <a:gd name="connsiteX26" fmla="*/ 215265 w 333375"/>
                <a:gd name="connsiteY26" fmla="*/ 1114425 h 3057525"/>
                <a:gd name="connsiteX27" fmla="*/ 118110 w 333375"/>
                <a:gd name="connsiteY27" fmla="*/ 1114425 h 3057525"/>
                <a:gd name="connsiteX28" fmla="*/ 118110 w 333375"/>
                <a:gd name="connsiteY28" fmla="*/ 1448753 h 3057525"/>
                <a:gd name="connsiteX29" fmla="*/ 215265 w 333375"/>
                <a:gd name="connsiteY29" fmla="*/ 1448753 h 3057525"/>
                <a:gd name="connsiteX30" fmla="*/ 236220 w 333375"/>
                <a:gd name="connsiteY30" fmla="*/ 1113473 h 3057525"/>
                <a:gd name="connsiteX31" fmla="*/ 236220 w 333375"/>
                <a:gd name="connsiteY31" fmla="*/ 1447800 h 3057525"/>
                <a:gd name="connsiteX32" fmla="*/ 313373 w 333375"/>
                <a:gd name="connsiteY32" fmla="*/ 1447800 h 3057525"/>
                <a:gd name="connsiteX33" fmla="*/ 313373 w 333375"/>
                <a:gd name="connsiteY33" fmla="*/ 1113473 h 3057525"/>
                <a:gd name="connsiteX34" fmla="*/ 236220 w 333375"/>
                <a:gd name="connsiteY34" fmla="*/ 1113473 h 3057525"/>
                <a:gd name="connsiteX35" fmla="*/ 89535 w 333375"/>
                <a:gd name="connsiteY35" fmla="*/ 1448753 h 3057525"/>
                <a:gd name="connsiteX36" fmla="*/ 89535 w 333375"/>
                <a:gd name="connsiteY36" fmla="*/ 1114425 h 3057525"/>
                <a:gd name="connsiteX37" fmla="*/ 20003 w 333375"/>
                <a:gd name="connsiteY37" fmla="*/ 1114425 h 3057525"/>
                <a:gd name="connsiteX38" fmla="*/ 20003 w 333375"/>
                <a:gd name="connsiteY38" fmla="*/ 1448753 h 3057525"/>
                <a:gd name="connsiteX39" fmla="*/ 89535 w 333375"/>
                <a:gd name="connsiteY39" fmla="*/ 1448753 h 3057525"/>
                <a:gd name="connsiteX40" fmla="*/ 135255 w 333375"/>
                <a:gd name="connsiteY40" fmla="*/ 742950 h 3057525"/>
                <a:gd name="connsiteX41" fmla="*/ 135255 w 333375"/>
                <a:gd name="connsiteY41" fmla="*/ 366713 h 3057525"/>
                <a:gd name="connsiteX42" fmla="*/ 76200 w 333375"/>
                <a:gd name="connsiteY42" fmla="*/ 366713 h 3057525"/>
                <a:gd name="connsiteX43" fmla="*/ 75248 w 333375"/>
                <a:gd name="connsiteY43" fmla="*/ 633413 h 3057525"/>
                <a:gd name="connsiteX44" fmla="*/ 135255 w 333375"/>
                <a:gd name="connsiteY44" fmla="*/ 742950 h 3057525"/>
                <a:gd name="connsiteX45" fmla="*/ 154305 w 333375"/>
                <a:gd name="connsiteY45" fmla="*/ 367665 h 3057525"/>
                <a:gd name="connsiteX46" fmla="*/ 156210 w 333375"/>
                <a:gd name="connsiteY46" fmla="*/ 753428 h 3057525"/>
                <a:gd name="connsiteX47" fmla="*/ 194310 w 333375"/>
                <a:gd name="connsiteY47" fmla="*/ 816293 h 3057525"/>
                <a:gd name="connsiteX48" fmla="*/ 194310 w 333375"/>
                <a:gd name="connsiteY48" fmla="*/ 365760 h 3057525"/>
                <a:gd name="connsiteX49" fmla="*/ 154305 w 333375"/>
                <a:gd name="connsiteY49" fmla="*/ 367665 h 3057525"/>
                <a:gd name="connsiteX50" fmla="*/ 176213 w 333375"/>
                <a:gd name="connsiteY50" fmla="*/ 1740218 h 3057525"/>
                <a:gd name="connsiteX51" fmla="*/ 20955 w 333375"/>
                <a:gd name="connsiteY51" fmla="*/ 1740218 h 3057525"/>
                <a:gd name="connsiteX52" fmla="*/ 20955 w 333375"/>
                <a:gd name="connsiteY52" fmla="*/ 1836420 h 3057525"/>
                <a:gd name="connsiteX53" fmla="*/ 176213 w 333375"/>
                <a:gd name="connsiteY53" fmla="*/ 1836420 h 3057525"/>
                <a:gd name="connsiteX54" fmla="*/ 176213 w 333375"/>
                <a:gd name="connsiteY54" fmla="*/ 1740218 h 3057525"/>
                <a:gd name="connsiteX55" fmla="*/ 155258 w 333375"/>
                <a:gd name="connsiteY55" fmla="*/ 1618298 h 3057525"/>
                <a:gd name="connsiteX56" fmla="*/ 155258 w 333375"/>
                <a:gd name="connsiteY56" fmla="*/ 1713548 h 3057525"/>
                <a:gd name="connsiteX57" fmla="*/ 311468 w 333375"/>
                <a:gd name="connsiteY57" fmla="*/ 1713548 h 3057525"/>
                <a:gd name="connsiteX58" fmla="*/ 311468 w 333375"/>
                <a:gd name="connsiteY58" fmla="*/ 1618298 h 3057525"/>
                <a:gd name="connsiteX59" fmla="*/ 155258 w 333375"/>
                <a:gd name="connsiteY59" fmla="*/ 1618298 h 3057525"/>
                <a:gd name="connsiteX60" fmla="*/ 87630 w 333375"/>
                <a:gd name="connsiteY60" fmla="*/ 1595438 h 3057525"/>
                <a:gd name="connsiteX61" fmla="*/ 243840 w 333375"/>
                <a:gd name="connsiteY61" fmla="*/ 1595438 h 3057525"/>
                <a:gd name="connsiteX62" fmla="*/ 243840 w 333375"/>
                <a:gd name="connsiteY62" fmla="*/ 1501140 h 3057525"/>
                <a:gd name="connsiteX63" fmla="*/ 87630 w 333375"/>
                <a:gd name="connsiteY63" fmla="*/ 1501140 h 3057525"/>
                <a:gd name="connsiteX64" fmla="*/ 87630 w 333375"/>
                <a:gd name="connsiteY64" fmla="*/ 1595438 h 3057525"/>
                <a:gd name="connsiteX65" fmla="*/ 244793 w 333375"/>
                <a:gd name="connsiteY65" fmla="*/ 1861185 h 3057525"/>
                <a:gd name="connsiteX66" fmla="*/ 89535 w 333375"/>
                <a:gd name="connsiteY66" fmla="*/ 1861185 h 3057525"/>
                <a:gd name="connsiteX67" fmla="*/ 89535 w 333375"/>
                <a:gd name="connsiteY67" fmla="*/ 1955482 h 3057525"/>
                <a:gd name="connsiteX68" fmla="*/ 244793 w 333375"/>
                <a:gd name="connsiteY68" fmla="*/ 1955482 h 3057525"/>
                <a:gd name="connsiteX69" fmla="*/ 244793 w 333375"/>
                <a:gd name="connsiteY69" fmla="*/ 1861185 h 3057525"/>
                <a:gd name="connsiteX70" fmla="*/ 40958 w 333375"/>
                <a:gd name="connsiteY70" fmla="*/ 659130 h 3057525"/>
                <a:gd name="connsiteX71" fmla="*/ 53340 w 333375"/>
                <a:gd name="connsiteY71" fmla="*/ 652463 h 3057525"/>
                <a:gd name="connsiteX72" fmla="*/ 53340 w 333375"/>
                <a:gd name="connsiteY72" fmla="*/ 369570 h 3057525"/>
                <a:gd name="connsiteX73" fmla="*/ 17145 w 333375"/>
                <a:gd name="connsiteY73" fmla="*/ 396240 h 3057525"/>
                <a:gd name="connsiteX74" fmla="*/ 18098 w 333375"/>
                <a:gd name="connsiteY74" fmla="*/ 599123 h 3057525"/>
                <a:gd name="connsiteX75" fmla="*/ 40958 w 333375"/>
                <a:gd name="connsiteY75" fmla="*/ 659130 h 3057525"/>
                <a:gd name="connsiteX76" fmla="*/ 178118 w 333375"/>
                <a:gd name="connsiteY76" fmla="*/ 2103120 h 3057525"/>
                <a:gd name="connsiteX77" fmla="*/ 21908 w 333375"/>
                <a:gd name="connsiteY77" fmla="*/ 2103120 h 3057525"/>
                <a:gd name="connsiteX78" fmla="*/ 21908 w 333375"/>
                <a:gd name="connsiteY78" fmla="*/ 2197418 h 3057525"/>
                <a:gd name="connsiteX79" fmla="*/ 175260 w 333375"/>
                <a:gd name="connsiteY79" fmla="*/ 2197418 h 3057525"/>
                <a:gd name="connsiteX80" fmla="*/ 178118 w 333375"/>
                <a:gd name="connsiteY80" fmla="*/ 2177415 h 3057525"/>
                <a:gd name="connsiteX81" fmla="*/ 178118 w 333375"/>
                <a:gd name="connsiteY81" fmla="*/ 2103120 h 3057525"/>
                <a:gd name="connsiteX82" fmla="*/ 313373 w 333375"/>
                <a:gd name="connsiteY82" fmla="*/ 1086803 h 3057525"/>
                <a:gd name="connsiteX83" fmla="*/ 238125 w 333375"/>
                <a:gd name="connsiteY83" fmla="*/ 942022 h 3057525"/>
                <a:gd name="connsiteX84" fmla="*/ 238125 w 333375"/>
                <a:gd name="connsiteY84" fmla="*/ 1086803 h 3057525"/>
                <a:gd name="connsiteX85" fmla="*/ 313373 w 333375"/>
                <a:gd name="connsiteY85" fmla="*/ 1086803 h 3057525"/>
                <a:gd name="connsiteX86" fmla="*/ 133350 w 333375"/>
                <a:gd name="connsiteY86" fmla="*/ 339090 h 3057525"/>
                <a:gd name="connsiteX87" fmla="*/ 79058 w 333375"/>
                <a:gd name="connsiteY87" fmla="*/ 186690 h 3057525"/>
                <a:gd name="connsiteX88" fmla="*/ 79058 w 333375"/>
                <a:gd name="connsiteY88" fmla="*/ 339090 h 3057525"/>
                <a:gd name="connsiteX89" fmla="*/ 133350 w 333375"/>
                <a:gd name="connsiteY89" fmla="*/ 339090 h 3057525"/>
                <a:gd name="connsiteX90" fmla="*/ 33338 w 333375"/>
                <a:gd name="connsiteY90" fmla="*/ 140970 h 3057525"/>
                <a:gd name="connsiteX91" fmla="*/ 20003 w 333375"/>
                <a:gd name="connsiteY91" fmla="*/ 142875 h 3057525"/>
                <a:gd name="connsiteX92" fmla="*/ 20003 w 333375"/>
                <a:gd name="connsiteY92" fmla="*/ 346710 h 3057525"/>
                <a:gd name="connsiteX93" fmla="*/ 52388 w 333375"/>
                <a:gd name="connsiteY93" fmla="*/ 325755 h 3057525"/>
                <a:gd name="connsiteX94" fmla="*/ 33338 w 333375"/>
                <a:gd name="connsiteY94" fmla="*/ 140970 h 3057525"/>
                <a:gd name="connsiteX95" fmla="*/ 130493 w 333375"/>
                <a:gd name="connsiteY95" fmla="*/ 1713548 h 3057525"/>
                <a:gd name="connsiteX96" fmla="*/ 130493 w 333375"/>
                <a:gd name="connsiteY96" fmla="*/ 1614488 h 3057525"/>
                <a:gd name="connsiteX97" fmla="*/ 87630 w 333375"/>
                <a:gd name="connsiteY97" fmla="*/ 1619250 h 3057525"/>
                <a:gd name="connsiteX98" fmla="*/ 87630 w 333375"/>
                <a:gd name="connsiteY98" fmla="*/ 1713548 h 3057525"/>
                <a:gd name="connsiteX99" fmla="*/ 130493 w 333375"/>
                <a:gd name="connsiteY99" fmla="*/ 1713548 h 3057525"/>
                <a:gd name="connsiteX100" fmla="*/ 312420 w 333375"/>
                <a:gd name="connsiteY100" fmla="*/ 2099310 h 3057525"/>
                <a:gd name="connsiteX101" fmla="*/ 269558 w 333375"/>
                <a:gd name="connsiteY101" fmla="*/ 2103120 h 3057525"/>
                <a:gd name="connsiteX102" fmla="*/ 269558 w 333375"/>
                <a:gd name="connsiteY102" fmla="*/ 2196465 h 3057525"/>
                <a:gd name="connsiteX103" fmla="*/ 312420 w 333375"/>
                <a:gd name="connsiteY103" fmla="*/ 2196465 h 3057525"/>
                <a:gd name="connsiteX104" fmla="*/ 312420 w 333375"/>
                <a:gd name="connsiteY104" fmla="*/ 2099310 h 3057525"/>
                <a:gd name="connsiteX105" fmla="*/ 244793 w 333375"/>
                <a:gd name="connsiteY105" fmla="*/ 1975485 h 3057525"/>
                <a:gd name="connsiteX106" fmla="*/ 200978 w 333375"/>
                <a:gd name="connsiteY106" fmla="*/ 1980248 h 3057525"/>
                <a:gd name="connsiteX107" fmla="*/ 200978 w 333375"/>
                <a:gd name="connsiteY107" fmla="*/ 2073593 h 3057525"/>
                <a:gd name="connsiteX108" fmla="*/ 244793 w 333375"/>
                <a:gd name="connsiteY108" fmla="*/ 2073593 h 3057525"/>
                <a:gd name="connsiteX109" fmla="*/ 244793 w 333375"/>
                <a:gd name="connsiteY109" fmla="*/ 1975485 h 3057525"/>
                <a:gd name="connsiteX110" fmla="*/ 202883 w 333375"/>
                <a:gd name="connsiteY110" fmla="*/ 2101215 h 3057525"/>
                <a:gd name="connsiteX111" fmla="*/ 202883 w 333375"/>
                <a:gd name="connsiteY111" fmla="*/ 2196465 h 3057525"/>
                <a:gd name="connsiteX112" fmla="*/ 243840 w 333375"/>
                <a:gd name="connsiteY112" fmla="*/ 2196465 h 3057525"/>
                <a:gd name="connsiteX113" fmla="*/ 243840 w 333375"/>
                <a:gd name="connsiteY113" fmla="*/ 2101215 h 3057525"/>
                <a:gd name="connsiteX114" fmla="*/ 202883 w 333375"/>
                <a:gd name="connsiteY114" fmla="*/ 2101215 h 3057525"/>
                <a:gd name="connsiteX115" fmla="*/ 270510 w 333375"/>
                <a:gd name="connsiteY115" fmla="*/ 1979295 h 3057525"/>
                <a:gd name="connsiteX116" fmla="*/ 270510 w 333375"/>
                <a:gd name="connsiteY116" fmla="*/ 2078355 h 3057525"/>
                <a:gd name="connsiteX117" fmla="*/ 312420 w 333375"/>
                <a:gd name="connsiteY117" fmla="*/ 2073593 h 3057525"/>
                <a:gd name="connsiteX118" fmla="*/ 312420 w 333375"/>
                <a:gd name="connsiteY118" fmla="*/ 1979295 h 3057525"/>
                <a:gd name="connsiteX119" fmla="*/ 270510 w 333375"/>
                <a:gd name="connsiteY119" fmla="*/ 1979295 h 3057525"/>
                <a:gd name="connsiteX120" fmla="*/ 313373 w 333375"/>
                <a:gd name="connsiteY120" fmla="*/ 1741170 h 3057525"/>
                <a:gd name="connsiteX121" fmla="*/ 268605 w 333375"/>
                <a:gd name="connsiteY121" fmla="*/ 1741170 h 3057525"/>
                <a:gd name="connsiteX122" fmla="*/ 268605 w 333375"/>
                <a:gd name="connsiteY122" fmla="*/ 1836420 h 3057525"/>
                <a:gd name="connsiteX123" fmla="*/ 313373 w 333375"/>
                <a:gd name="connsiteY123" fmla="*/ 1836420 h 3057525"/>
                <a:gd name="connsiteX124" fmla="*/ 313373 w 333375"/>
                <a:gd name="connsiteY124" fmla="*/ 1741170 h 3057525"/>
                <a:gd name="connsiteX125" fmla="*/ 268605 w 333375"/>
                <a:gd name="connsiteY125" fmla="*/ 1499235 h 3057525"/>
                <a:gd name="connsiteX126" fmla="*/ 268605 w 333375"/>
                <a:gd name="connsiteY126" fmla="*/ 1594485 h 3057525"/>
                <a:gd name="connsiteX127" fmla="*/ 312420 w 333375"/>
                <a:gd name="connsiteY127" fmla="*/ 1594485 h 3057525"/>
                <a:gd name="connsiteX128" fmla="*/ 312420 w 333375"/>
                <a:gd name="connsiteY128" fmla="*/ 1499235 h 3057525"/>
                <a:gd name="connsiteX129" fmla="*/ 268605 w 333375"/>
                <a:gd name="connsiteY129" fmla="*/ 1499235 h 3057525"/>
                <a:gd name="connsiteX130" fmla="*/ 62865 w 333375"/>
                <a:gd name="connsiteY130" fmla="*/ 1595438 h 3057525"/>
                <a:gd name="connsiteX131" fmla="*/ 62865 w 333375"/>
                <a:gd name="connsiteY131" fmla="*/ 1500188 h 3057525"/>
                <a:gd name="connsiteX132" fmla="*/ 20003 w 333375"/>
                <a:gd name="connsiteY132" fmla="*/ 1500188 h 3057525"/>
                <a:gd name="connsiteX133" fmla="*/ 20003 w 333375"/>
                <a:gd name="connsiteY133" fmla="*/ 1595438 h 3057525"/>
                <a:gd name="connsiteX134" fmla="*/ 62865 w 333375"/>
                <a:gd name="connsiteY134" fmla="*/ 1595438 h 3057525"/>
                <a:gd name="connsiteX135" fmla="*/ 157163 w 333375"/>
                <a:gd name="connsiteY135" fmla="*/ 2435543 h 3057525"/>
                <a:gd name="connsiteX136" fmla="*/ 308610 w 333375"/>
                <a:gd name="connsiteY136" fmla="*/ 2435543 h 3057525"/>
                <a:gd name="connsiteX137" fmla="*/ 308610 w 333375"/>
                <a:gd name="connsiteY137" fmla="*/ 2342198 h 3057525"/>
                <a:gd name="connsiteX138" fmla="*/ 157163 w 333375"/>
                <a:gd name="connsiteY138" fmla="*/ 2342198 h 3057525"/>
                <a:gd name="connsiteX139" fmla="*/ 157163 w 333375"/>
                <a:gd name="connsiteY139" fmla="*/ 2435543 h 3057525"/>
                <a:gd name="connsiteX140" fmla="*/ 63818 w 333375"/>
                <a:gd name="connsiteY140" fmla="*/ 1862138 h 3057525"/>
                <a:gd name="connsiteX141" fmla="*/ 20003 w 333375"/>
                <a:gd name="connsiteY141" fmla="*/ 1862138 h 3057525"/>
                <a:gd name="connsiteX142" fmla="*/ 20003 w 333375"/>
                <a:gd name="connsiteY142" fmla="*/ 1954530 h 3057525"/>
                <a:gd name="connsiteX143" fmla="*/ 63818 w 333375"/>
                <a:gd name="connsiteY143" fmla="*/ 1954530 h 3057525"/>
                <a:gd name="connsiteX144" fmla="*/ 63818 w 333375"/>
                <a:gd name="connsiteY144" fmla="*/ 1862138 h 3057525"/>
                <a:gd name="connsiteX145" fmla="*/ 21908 w 333375"/>
                <a:gd name="connsiteY145" fmla="*/ 2225993 h 3057525"/>
                <a:gd name="connsiteX146" fmla="*/ 21908 w 333375"/>
                <a:gd name="connsiteY146" fmla="*/ 2310765 h 3057525"/>
                <a:gd name="connsiteX147" fmla="*/ 61913 w 333375"/>
                <a:gd name="connsiteY147" fmla="*/ 2270760 h 3057525"/>
                <a:gd name="connsiteX148" fmla="*/ 21908 w 333375"/>
                <a:gd name="connsiteY148" fmla="*/ 2225993 h 3057525"/>
                <a:gd name="connsiteX149" fmla="*/ 157163 w 333375"/>
                <a:gd name="connsiteY149" fmla="*/ 242888 h 3057525"/>
                <a:gd name="connsiteX150" fmla="*/ 195263 w 333375"/>
                <a:gd name="connsiteY150" fmla="*/ 334328 h 3057525"/>
                <a:gd name="connsiteX151" fmla="*/ 157163 w 333375"/>
                <a:gd name="connsiteY151" fmla="*/ 242888 h 3057525"/>
                <a:gd name="connsiteX152" fmla="*/ 268605 w 333375"/>
                <a:gd name="connsiteY152" fmla="*/ 1861185 h 3057525"/>
                <a:gd name="connsiteX153" fmla="*/ 268605 w 333375"/>
                <a:gd name="connsiteY153" fmla="*/ 1953578 h 3057525"/>
                <a:gd name="connsiteX154" fmla="*/ 312420 w 333375"/>
                <a:gd name="connsiteY154" fmla="*/ 1953578 h 3057525"/>
                <a:gd name="connsiteX155" fmla="*/ 312420 w 333375"/>
                <a:gd name="connsiteY155" fmla="*/ 1861185 h 3057525"/>
                <a:gd name="connsiteX156" fmla="*/ 268605 w 333375"/>
                <a:gd name="connsiteY156" fmla="*/ 1861185 h 3057525"/>
                <a:gd name="connsiteX157" fmla="*/ 90488 w 333375"/>
                <a:gd name="connsiteY157" fmla="*/ 2223135 h 3057525"/>
                <a:gd name="connsiteX158" fmla="*/ 90488 w 333375"/>
                <a:gd name="connsiteY158" fmla="*/ 2312670 h 3057525"/>
                <a:gd name="connsiteX159" fmla="*/ 242888 w 333375"/>
                <a:gd name="connsiteY159" fmla="*/ 2312670 h 3057525"/>
                <a:gd name="connsiteX160" fmla="*/ 242888 w 333375"/>
                <a:gd name="connsiteY160" fmla="*/ 2223135 h 3057525"/>
                <a:gd name="connsiteX161" fmla="*/ 90488 w 333375"/>
                <a:gd name="connsiteY161" fmla="*/ 2223135 h 3057525"/>
                <a:gd name="connsiteX162" fmla="*/ 126683 w 333375"/>
                <a:gd name="connsiteY162" fmla="*/ 2436495 h 3057525"/>
                <a:gd name="connsiteX163" fmla="*/ 126683 w 333375"/>
                <a:gd name="connsiteY163" fmla="*/ 2336483 h 3057525"/>
                <a:gd name="connsiteX164" fmla="*/ 90488 w 333375"/>
                <a:gd name="connsiteY164" fmla="*/ 2346960 h 3057525"/>
                <a:gd name="connsiteX165" fmla="*/ 88583 w 333375"/>
                <a:gd name="connsiteY165" fmla="*/ 2436495 h 3057525"/>
                <a:gd name="connsiteX166" fmla="*/ 126683 w 333375"/>
                <a:gd name="connsiteY166" fmla="*/ 243649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33375" h="3057525">
                  <a:moveTo>
                    <a:pt x="335280" y="3057525"/>
                  </a:moveTo>
                  <a:cubicBezTo>
                    <a:pt x="220980" y="3057525"/>
                    <a:pt x="112395" y="3057525"/>
                    <a:pt x="0" y="3057525"/>
                  </a:cubicBezTo>
                  <a:cubicBezTo>
                    <a:pt x="0" y="2040255"/>
                    <a:pt x="0" y="1022985"/>
                    <a:pt x="0" y="0"/>
                  </a:cubicBezTo>
                  <a:cubicBezTo>
                    <a:pt x="70485" y="74295"/>
                    <a:pt x="138113" y="144780"/>
                    <a:pt x="203835" y="217170"/>
                  </a:cubicBezTo>
                  <a:cubicBezTo>
                    <a:pt x="214313" y="229552"/>
                    <a:pt x="218123" y="251460"/>
                    <a:pt x="218123" y="269558"/>
                  </a:cubicBezTo>
                  <a:cubicBezTo>
                    <a:pt x="219075" y="442913"/>
                    <a:pt x="220028" y="615315"/>
                    <a:pt x="218123" y="788670"/>
                  </a:cubicBezTo>
                  <a:cubicBezTo>
                    <a:pt x="218123" y="822960"/>
                    <a:pt x="224790" y="850583"/>
                    <a:pt x="252413" y="870585"/>
                  </a:cubicBezTo>
                  <a:cubicBezTo>
                    <a:pt x="323850" y="922020"/>
                    <a:pt x="338138" y="989647"/>
                    <a:pt x="338138" y="1076325"/>
                  </a:cubicBezTo>
                  <a:cubicBezTo>
                    <a:pt x="334328" y="1717358"/>
                    <a:pt x="336233" y="2358390"/>
                    <a:pt x="336233" y="2999423"/>
                  </a:cubicBezTo>
                  <a:cubicBezTo>
                    <a:pt x="335280" y="3017520"/>
                    <a:pt x="335280" y="3036570"/>
                    <a:pt x="335280" y="3057525"/>
                  </a:cubicBezTo>
                  <a:close/>
                  <a:moveTo>
                    <a:pt x="58103" y="796290"/>
                  </a:moveTo>
                  <a:cubicBezTo>
                    <a:pt x="50483" y="782955"/>
                    <a:pt x="42863" y="768668"/>
                    <a:pt x="35243" y="755333"/>
                  </a:cubicBezTo>
                  <a:cubicBezTo>
                    <a:pt x="30480" y="760095"/>
                    <a:pt x="25718" y="763905"/>
                    <a:pt x="20955" y="768668"/>
                  </a:cubicBezTo>
                  <a:cubicBezTo>
                    <a:pt x="20955" y="873443"/>
                    <a:pt x="20955" y="979170"/>
                    <a:pt x="20955" y="1084898"/>
                  </a:cubicBezTo>
                  <a:cubicBezTo>
                    <a:pt x="45720" y="1084898"/>
                    <a:pt x="66675" y="1084898"/>
                    <a:pt x="91440" y="1084898"/>
                  </a:cubicBezTo>
                  <a:cubicBezTo>
                    <a:pt x="91440" y="999172"/>
                    <a:pt x="92393" y="915353"/>
                    <a:pt x="90488" y="832485"/>
                  </a:cubicBezTo>
                  <a:cubicBezTo>
                    <a:pt x="90488" y="822008"/>
                    <a:pt x="71438" y="811530"/>
                    <a:pt x="61913" y="801053"/>
                  </a:cubicBezTo>
                  <a:cubicBezTo>
                    <a:pt x="60008" y="799147"/>
                    <a:pt x="59055" y="798195"/>
                    <a:pt x="58103" y="796290"/>
                  </a:cubicBezTo>
                  <a:close/>
                  <a:moveTo>
                    <a:pt x="158115" y="875347"/>
                  </a:moveTo>
                  <a:lnTo>
                    <a:pt x="159068" y="877253"/>
                  </a:lnTo>
                  <a:cubicBezTo>
                    <a:pt x="145733" y="864870"/>
                    <a:pt x="133350" y="852488"/>
                    <a:pt x="116205" y="837247"/>
                  </a:cubicBezTo>
                  <a:cubicBezTo>
                    <a:pt x="116205" y="923925"/>
                    <a:pt x="116205" y="1003935"/>
                    <a:pt x="116205" y="1084898"/>
                  </a:cubicBezTo>
                  <a:cubicBezTo>
                    <a:pt x="149543" y="1084898"/>
                    <a:pt x="180023" y="1084898"/>
                    <a:pt x="215265" y="1084898"/>
                  </a:cubicBezTo>
                  <a:cubicBezTo>
                    <a:pt x="215265" y="1046797"/>
                    <a:pt x="212408" y="1010603"/>
                    <a:pt x="216218" y="975360"/>
                  </a:cubicBezTo>
                  <a:cubicBezTo>
                    <a:pt x="221933" y="925830"/>
                    <a:pt x="203835" y="893445"/>
                    <a:pt x="158115" y="875347"/>
                  </a:cubicBezTo>
                  <a:close/>
                  <a:moveTo>
                    <a:pt x="215265" y="1448753"/>
                  </a:moveTo>
                  <a:cubicBezTo>
                    <a:pt x="215265" y="1334453"/>
                    <a:pt x="215265" y="1225868"/>
                    <a:pt x="215265" y="1114425"/>
                  </a:cubicBezTo>
                  <a:cubicBezTo>
                    <a:pt x="180975" y="1114425"/>
                    <a:pt x="148590" y="1114425"/>
                    <a:pt x="118110" y="1114425"/>
                  </a:cubicBezTo>
                  <a:cubicBezTo>
                    <a:pt x="118110" y="1227773"/>
                    <a:pt x="118110" y="1338263"/>
                    <a:pt x="118110" y="1448753"/>
                  </a:cubicBezTo>
                  <a:cubicBezTo>
                    <a:pt x="151448" y="1448753"/>
                    <a:pt x="180975" y="1448753"/>
                    <a:pt x="215265" y="1448753"/>
                  </a:cubicBezTo>
                  <a:close/>
                  <a:moveTo>
                    <a:pt x="236220" y="1113473"/>
                  </a:moveTo>
                  <a:cubicBezTo>
                    <a:pt x="236220" y="1225868"/>
                    <a:pt x="236220" y="1337310"/>
                    <a:pt x="236220" y="1447800"/>
                  </a:cubicBezTo>
                  <a:cubicBezTo>
                    <a:pt x="263843" y="1447800"/>
                    <a:pt x="288608" y="1447800"/>
                    <a:pt x="313373" y="1447800"/>
                  </a:cubicBezTo>
                  <a:cubicBezTo>
                    <a:pt x="313373" y="1335405"/>
                    <a:pt x="313373" y="1224915"/>
                    <a:pt x="313373" y="1113473"/>
                  </a:cubicBezTo>
                  <a:cubicBezTo>
                    <a:pt x="286703" y="1113473"/>
                    <a:pt x="262890" y="1113473"/>
                    <a:pt x="236220" y="1113473"/>
                  </a:cubicBezTo>
                  <a:close/>
                  <a:moveTo>
                    <a:pt x="89535" y="1448753"/>
                  </a:moveTo>
                  <a:cubicBezTo>
                    <a:pt x="89535" y="1333500"/>
                    <a:pt x="89535" y="1223963"/>
                    <a:pt x="89535" y="1114425"/>
                  </a:cubicBezTo>
                  <a:cubicBezTo>
                    <a:pt x="63818" y="1114425"/>
                    <a:pt x="42863" y="1114425"/>
                    <a:pt x="20003" y="1114425"/>
                  </a:cubicBezTo>
                  <a:cubicBezTo>
                    <a:pt x="20003" y="1226820"/>
                    <a:pt x="20003" y="1337310"/>
                    <a:pt x="20003" y="1448753"/>
                  </a:cubicBezTo>
                  <a:cubicBezTo>
                    <a:pt x="44768" y="1448753"/>
                    <a:pt x="66675" y="1448753"/>
                    <a:pt x="89535" y="1448753"/>
                  </a:cubicBezTo>
                  <a:close/>
                  <a:moveTo>
                    <a:pt x="135255" y="742950"/>
                  </a:moveTo>
                  <a:cubicBezTo>
                    <a:pt x="135255" y="615315"/>
                    <a:pt x="135255" y="491490"/>
                    <a:pt x="135255" y="366713"/>
                  </a:cubicBezTo>
                  <a:cubicBezTo>
                    <a:pt x="115253" y="366713"/>
                    <a:pt x="98108" y="366713"/>
                    <a:pt x="76200" y="366713"/>
                  </a:cubicBezTo>
                  <a:cubicBezTo>
                    <a:pt x="76200" y="457200"/>
                    <a:pt x="80010" y="545783"/>
                    <a:pt x="75248" y="633413"/>
                  </a:cubicBezTo>
                  <a:cubicBezTo>
                    <a:pt x="71438" y="685800"/>
                    <a:pt x="94298" y="715328"/>
                    <a:pt x="135255" y="742950"/>
                  </a:cubicBezTo>
                  <a:close/>
                  <a:moveTo>
                    <a:pt x="154305" y="367665"/>
                  </a:moveTo>
                  <a:cubicBezTo>
                    <a:pt x="154305" y="497205"/>
                    <a:pt x="153353" y="625793"/>
                    <a:pt x="156210" y="753428"/>
                  </a:cubicBezTo>
                  <a:cubicBezTo>
                    <a:pt x="156210" y="770572"/>
                    <a:pt x="176213" y="787718"/>
                    <a:pt x="194310" y="816293"/>
                  </a:cubicBezTo>
                  <a:cubicBezTo>
                    <a:pt x="194310" y="656273"/>
                    <a:pt x="194310" y="511492"/>
                    <a:pt x="194310" y="365760"/>
                  </a:cubicBezTo>
                  <a:cubicBezTo>
                    <a:pt x="180023" y="365760"/>
                    <a:pt x="169545" y="366713"/>
                    <a:pt x="154305" y="367665"/>
                  </a:cubicBezTo>
                  <a:close/>
                  <a:moveTo>
                    <a:pt x="176213" y="1740218"/>
                  </a:moveTo>
                  <a:cubicBezTo>
                    <a:pt x="122873" y="1740218"/>
                    <a:pt x="71438" y="1740218"/>
                    <a:pt x="20955" y="1740218"/>
                  </a:cubicBezTo>
                  <a:cubicBezTo>
                    <a:pt x="20955" y="1774508"/>
                    <a:pt x="20955" y="1804988"/>
                    <a:pt x="20955" y="1836420"/>
                  </a:cubicBezTo>
                  <a:cubicBezTo>
                    <a:pt x="74295" y="1836420"/>
                    <a:pt x="124778" y="1836420"/>
                    <a:pt x="176213" y="1836420"/>
                  </a:cubicBezTo>
                  <a:cubicBezTo>
                    <a:pt x="176213" y="1803083"/>
                    <a:pt x="176213" y="1772603"/>
                    <a:pt x="176213" y="1740218"/>
                  </a:cubicBezTo>
                  <a:close/>
                  <a:moveTo>
                    <a:pt x="155258" y="1618298"/>
                  </a:moveTo>
                  <a:cubicBezTo>
                    <a:pt x="155258" y="1651635"/>
                    <a:pt x="155258" y="1682115"/>
                    <a:pt x="155258" y="1713548"/>
                  </a:cubicBezTo>
                  <a:cubicBezTo>
                    <a:pt x="209550" y="1713548"/>
                    <a:pt x="260985" y="1713548"/>
                    <a:pt x="311468" y="1713548"/>
                  </a:cubicBezTo>
                  <a:cubicBezTo>
                    <a:pt x="311468" y="1679258"/>
                    <a:pt x="311468" y="1648778"/>
                    <a:pt x="311468" y="1618298"/>
                  </a:cubicBezTo>
                  <a:cubicBezTo>
                    <a:pt x="257175" y="1618298"/>
                    <a:pt x="207645" y="1618298"/>
                    <a:pt x="155258" y="1618298"/>
                  </a:cubicBezTo>
                  <a:close/>
                  <a:moveTo>
                    <a:pt x="87630" y="1595438"/>
                  </a:moveTo>
                  <a:cubicBezTo>
                    <a:pt x="140970" y="1595438"/>
                    <a:pt x="191453" y="1595438"/>
                    <a:pt x="243840" y="1595438"/>
                  </a:cubicBezTo>
                  <a:cubicBezTo>
                    <a:pt x="243840" y="1563053"/>
                    <a:pt x="243840" y="1531620"/>
                    <a:pt x="243840" y="1501140"/>
                  </a:cubicBezTo>
                  <a:cubicBezTo>
                    <a:pt x="190500" y="1501140"/>
                    <a:pt x="139065" y="1501140"/>
                    <a:pt x="87630" y="1501140"/>
                  </a:cubicBezTo>
                  <a:cubicBezTo>
                    <a:pt x="87630" y="1533525"/>
                    <a:pt x="87630" y="1563053"/>
                    <a:pt x="87630" y="1595438"/>
                  </a:cubicBezTo>
                  <a:close/>
                  <a:moveTo>
                    <a:pt x="244793" y="1861185"/>
                  </a:moveTo>
                  <a:cubicBezTo>
                    <a:pt x="190500" y="1861185"/>
                    <a:pt x="140970" y="1861185"/>
                    <a:pt x="89535" y="1861185"/>
                  </a:cubicBezTo>
                  <a:cubicBezTo>
                    <a:pt x="89535" y="1894523"/>
                    <a:pt x="89535" y="1924050"/>
                    <a:pt x="89535" y="1955482"/>
                  </a:cubicBezTo>
                  <a:cubicBezTo>
                    <a:pt x="142875" y="1955482"/>
                    <a:pt x="192405" y="1955482"/>
                    <a:pt x="244793" y="1955482"/>
                  </a:cubicBezTo>
                  <a:cubicBezTo>
                    <a:pt x="244793" y="1924050"/>
                    <a:pt x="244793" y="1894523"/>
                    <a:pt x="244793" y="1861185"/>
                  </a:cubicBezTo>
                  <a:close/>
                  <a:moveTo>
                    <a:pt x="40958" y="659130"/>
                  </a:moveTo>
                  <a:cubicBezTo>
                    <a:pt x="44768" y="657225"/>
                    <a:pt x="48578" y="654368"/>
                    <a:pt x="53340" y="652463"/>
                  </a:cubicBezTo>
                  <a:cubicBezTo>
                    <a:pt x="53340" y="558165"/>
                    <a:pt x="53340" y="463867"/>
                    <a:pt x="53340" y="369570"/>
                  </a:cubicBezTo>
                  <a:cubicBezTo>
                    <a:pt x="22860" y="357188"/>
                    <a:pt x="17145" y="371475"/>
                    <a:pt x="17145" y="396240"/>
                  </a:cubicBezTo>
                  <a:cubicBezTo>
                    <a:pt x="18098" y="463867"/>
                    <a:pt x="15240" y="531495"/>
                    <a:pt x="18098" y="599123"/>
                  </a:cubicBezTo>
                  <a:cubicBezTo>
                    <a:pt x="19050" y="620078"/>
                    <a:pt x="33338" y="640080"/>
                    <a:pt x="40958" y="659130"/>
                  </a:cubicBezTo>
                  <a:close/>
                  <a:moveTo>
                    <a:pt x="178118" y="2103120"/>
                  </a:moveTo>
                  <a:cubicBezTo>
                    <a:pt x="121920" y="2103120"/>
                    <a:pt x="71438" y="2103120"/>
                    <a:pt x="21908" y="2103120"/>
                  </a:cubicBezTo>
                  <a:cubicBezTo>
                    <a:pt x="21908" y="2136458"/>
                    <a:pt x="21908" y="2165985"/>
                    <a:pt x="21908" y="2197418"/>
                  </a:cubicBezTo>
                  <a:cubicBezTo>
                    <a:pt x="74295" y="2197418"/>
                    <a:pt x="123825" y="2197418"/>
                    <a:pt x="175260" y="2197418"/>
                  </a:cubicBezTo>
                  <a:cubicBezTo>
                    <a:pt x="176213" y="2189798"/>
                    <a:pt x="178118" y="2183130"/>
                    <a:pt x="178118" y="2177415"/>
                  </a:cubicBezTo>
                  <a:cubicBezTo>
                    <a:pt x="178118" y="2153603"/>
                    <a:pt x="178118" y="2129790"/>
                    <a:pt x="178118" y="2103120"/>
                  </a:cubicBezTo>
                  <a:close/>
                  <a:moveTo>
                    <a:pt x="313373" y="1086803"/>
                  </a:moveTo>
                  <a:cubicBezTo>
                    <a:pt x="320993" y="989647"/>
                    <a:pt x="316230" y="981075"/>
                    <a:pt x="238125" y="942022"/>
                  </a:cubicBezTo>
                  <a:cubicBezTo>
                    <a:pt x="238125" y="989647"/>
                    <a:pt x="238125" y="1037272"/>
                    <a:pt x="238125" y="1086803"/>
                  </a:cubicBezTo>
                  <a:cubicBezTo>
                    <a:pt x="263843" y="1086803"/>
                    <a:pt x="287655" y="1086803"/>
                    <a:pt x="313373" y="1086803"/>
                  </a:cubicBezTo>
                  <a:close/>
                  <a:moveTo>
                    <a:pt x="133350" y="339090"/>
                  </a:moveTo>
                  <a:cubicBezTo>
                    <a:pt x="146685" y="225742"/>
                    <a:pt x="140018" y="207645"/>
                    <a:pt x="79058" y="186690"/>
                  </a:cubicBezTo>
                  <a:cubicBezTo>
                    <a:pt x="79058" y="236220"/>
                    <a:pt x="79058" y="286703"/>
                    <a:pt x="79058" y="339090"/>
                  </a:cubicBezTo>
                  <a:cubicBezTo>
                    <a:pt x="97155" y="339090"/>
                    <a:pt x="113348" y="339090"/>
                    <a:pt x="133350" y="339090"/>
                  </a:cubicBezTo>
                  <a:close/>
                  <a:moveTo>
                    <a:pt x="33338" y="140970"/>
                  </a:moveTo>
                  <a:cubicBezTo>
                    <a:pt x="28575" y="141923"/>
                    <a:pt x="23813" y="142875"/>
                    <a:pt x="20003" y="142875"/>
                  </a:cubicBezTo>
                  <a:cubicBezTo>
                    <a:pt x="20003" y="207645"/>
                    <a:pt x="20003" y="271463"/>
                    <a:pt x="20003" y="346710"/>
                  </a:cubicBezTo>
                  <a:cubicBezTo>
                    <a:pt x="35243" y="337185"/>
                    <a:pt x="53340" y="330517"/>
                    <a:pt x="52388" y="325755"/>
                  </a:cubicBezTo>
                  <a:cubicBezTo>
                    <a:pt x="44768" y="263842"/>
                    <a:pt x="75248" y="197167"/>
                    <a:pt x="33338" y="140970"/>
                  </a:cubicBezTo>
                  <a:close/>
                  <a:moveTo>
                    <a:pt x="130493" y="1713548"/>
                  </a:moveTo>
                  <a:cubicBezTo>
                    <a:pt x="130493" y="1678305"/>
                    <a:pt x="130493" y="1647825"/>
                    <a:pt x="130493" y="1614488"/>
                  </a:cubicBezTo>
                  <a:cubicBezTo>
                    <a:pt x="113348" y="1616393"/>
                    <a:pt x="100013" y="1618298"/>
                    <a:pt x="87630" y="1619250"/>
                  </a:cubicBezTo>
                  <a:cubicBezTo>
                    <a:pt x="87630" y="1652588"/>
                    <a:pt x="87630" y="1682115"/>
                    <a:pt x="87630" y="1713548"/>
                  </a:cubicBezTo>
                  <a:cubicBezTo>
                    <a:pt x="101918" y="1713548"/>
                    <a:pt x="115253" y="1713548"/>
                    <a:pt x="130493" y="1713548"/>
                  </a:cubicBezTo>
                  <a:close/>
                  <a:moveTo>
                    <a:pt x="312420" y="2099310"/>
                  </a:moveTo>
                  <a:cubicBezTo>
                    <a:pt x="295275" y="2101215"/>
                    <a:pt x="281940" y="2102168"/>
                    <a:pt x="269558" y="2103120"/>
                  </a:cubicBezTo>
                  <a:cubicBezTo>
                    <a:pt x="269558" y="2136458"/>
                    <a:pt x="269558" y="2165985"/>
                    <a:pt x="269558" y="2196465"/>
                  </a:cubicBezTo>
                  <a:cubicBezTo>
                    <a:pt x="284798" y="2196465"/>
                    <a:pt x="297180" y="2196465"/>
                    <a:pt x="312420" y="2196465"/>
                  </a:cubicBezTo>
                  <a:cubicBezTo>
                    <a:pt x="312420" y="2164080"/>
                    <a:pt x="312420" y="2135505"/>
                    <a:pt x="312420" y="2099310"/>
                  </a:cubicBezTo>
                  <a:close/>
                  <a:moveTo>
                    <a:pt x="244793" y="1975485"/>
                  </a:moveTo>
                  <a:cubicBezTo>
                    <a:pt x="226695" y="1977390"/>
                    <a:pt x="213360" y="1979295"/>
                    <a:pt x="200978" y="1980248"/>
                  </a:cubicBezTo>
                  <a:cubicBezTo>
                    <a:pt x="200978" y="2013585"/>
                    <a:pt x="200978" y="2043113"/>
                    <a:pt x="200978" y="2073593"/>
                  </a:cubicBezTo>
                  <a:cubicBezTo>
                    <a:pt x="217170" y="2073593"/>
                    <a:pt x="230505" y="2073593"/>
                    <a:pt x="244793" y="2073593"/>
                  </a:cubicBezTo>
                  <a:cubicBezTo>
                    <a:pt x="244793" y="2042160"/>
                    <a:pt x="244793" y="2012632"/>
                    <a:pt x="244793" y="1975485"/>
                  </a:cubicBezTo>
                  <a:close/>
                  <a:moveTo>
                    <a:pt x="202883" y="2101215"/>
                  </a:moveTo>
                  <a:cubicBezTo>
                    <a:pt x="202883" y="2135505"/>
                    <a:pt x="202883" y="2165985"/>
                    <a:pt x="202883" y="2196465"/>
                  </a:cubicBezTo>
                  <a:cubicBezTo>
                    <a:pt x="218123" y="2196465"/>
                    <a:pt x="229553" y="2196465"/>
                    <a:pt x="243840" y="2196465"/>
                  </a:cubicBezTo>
                  <a:cubicBezTo>
                    <a:pt x="243840" y="2164080"/>
                    <a:pt x="243840" y="2132648"/>
                    <a:pt x="243840" y="2101215"/>
                  </a:cubicBezTo>
                  <a:cubicBezTo>
                    <a:pt x="229553" y="2101215"/>
                    <a:pt x="218123" y="2101215"/>
                    <a:pt x="202883" y="2101215"/>
                  </a:cubicBezTo>
                  <a:close/>
                  <a:moveTo>
                    <a:pt x="270510" y="1979295"/>
                  </a:moveTo>
                  <a:cubicBezTo>
                    <a:pt x="270510" y="2014538"/>
                    <a:pt x="270510" y="2045018"/>
                    <a:pt x="270510" y="2078355"/>
                  </a:cubicBezTo>
                  <a:cubicBezTo>
                    <a:pt x="287655" y="2076450"/>
                    <a:pt x="300038" y="2075498"/>
                    <a:pt x="312420" y="2073593"/>
                  </a:cubicBezTo>
                  <a:cubicBezTo>
                    <a:pt x="312420" y="2039303"/>
                    <a:pt x="312420" y="2009775"/>
                    <a:pt x="312420" y="1979295"/>
                  </a:cubicBezTo>
                  <a:cubicBezTo>
                    <a:pt x="297180" y="1979295"/>
                    <a:pt x="284798" y="1979295"/>
                    <a:pt x="270510" y="1979295"/>
                  </a:cubicBezTo>
                  <a:close/>
                  <a:moveTo>
                    <a:pt x="313373" y="1741170"/>
                  </a:moveTo>
                  <a:cubicBezTo>
                    <a:pt x="296228" y="1741170"/>
                    <a:pt x="281940" y="1741170"/>
                    <a:pt x="268605" y="1741170"/>
                  </a:cubicBezTo>
                  <a:cubicBezTo>
                    <a:pt x="268605" y="1774508"/>
                    <a:pt x="268605" y="1804988"/>
                    <a:pt x="268605" y="1836420"/>
                  </a:cubicBezTo>
                  <a:cubicBezTo>
                    <a:pt x="283845" y="1836420"/>
                    <a:pt x="297180" y="1836420"/>
                    <a:pt x="313373" y="1836420"/>
                  </a:cubicBezTo>
                  <a:cubicBezTo>
                    <a:pt x="313373" y="1803083"/>
                    <a:pt x="313373" y="1772603"/>
                    <a:pt x="313373" y="1741170"/>
                  </a:cubicBezTo>
                  <a:close/>
                  <a:moveTo>
                    <a:pt x="268605" y="1499235"/>
                  </a:moveTo>
                  <a:cubicBezTo>
                    <a:pt x="268605" y="1533525"/>
                    <a:pt x="268605" y="1564005"/>
                    <a:pt x="268605" y="1594485"/>
                  </a:cubicBezTo>
                  <a:cubicBezTo>
                    <a:pt x="284798" y="1594485"/>
                    <a:pt x="298133" y="1594485"/>
                    <a:pt x="312420" y="1594485"/>
                  </a:cubicBezTo>
                  <a:cubicBezTo>
                    <a:pt x="312420" y="1561148"/>
                    <a:pt x="312420" y="1530668"/>
                    <a:pt x="312420" y="1499235"/>
                  </a:cubicBezTo>
                  <a:cubicBezTo>
                    <a:pt x="298133" y="1499235"/>
                    <a:pt x="285750" y="1499235"/>
                    <a:pt x="268605" y="1499235"/>
                  </a:cubicBezTo>
                  <a:close/>
                  <a:moveTo>
                    <a:pt x="62865" y="1595438"/>
                  </a:moveTo>
                  <a:cubicBezTo>
                    <a:pt x="62865" y="1561148"/>
                    <a:pt x="62865" y="1531620"/>
                    <a:pt x="62865" y="1500188"/>
                  </a:cubicBezTo>
                  <a:cubicBezTo>
                    <a:pt x="47625" y="1500188"/>
                    <a:pt x="34290" y="1500188"/>
                    <a:pt x="20003" y="1500188"/>
                  </a:cubicBezTo>
                  <a:cubicBezTo>
                    <a:pt x="20003" y="1533525"/>
                    <a:pt x="20003" y="1564005"/>
                    <a:pt x="20003" y="1595438"/>
                  </a:cubicBezTo>
                  <a:cubicBezTo>
                    <a:pt x="36195" y="1595438"/>
                    <a:pt x="47625" y="1595438"/>
                    <a:pt x="62865" y="1595438"/>
                  </a:cubicBezTo>
                  <a:close/>
                  <a:moveTo>
                    <a:pt x="157163" y="2435543"/>
                  </a:moveTo>
                  <a:cubicBezTo>
                    <a:pt x="210503" y="2435543"/>
                    <a:pt x="258128" y="2435543"/>
                    <a:pt x="308610" y="2435543"/>
                  </a:cubicBezTo>
                  <a:cubicBezTo>
                    <a:pt x="308610" y="2402205"/>
                    <a:pt x="308610" y="2372678"/>
                    <a:pt x="308610" y="2342198"/>
                  </a:cubicBezTo>
                  <a:cubicBezTo>
                    <a:pt x="256223" y="2342198"/>
                    <a:pt x="208598" y="2342198"/>
                    <a:pt x="157163" y="2342198"/>
                  </a:cubicBezTo>
                  <a:cubicBezTo>
                    <a:pt x="157163" y="2373630"/>
                    <a:pt x="157163" y="2403158"/>
                    <a:pt x="157163" y="2435543"/>
                  </a:cubicBezTo>
                  <a:close/>
                  <a:moveTo>
                    <a:pt x="63818" y="1862138"/>
                  </a:moveTo>
                  <a:cubicBezTo>
                    <a:pt x="46673" y="1862138"/>
                    <a:pt x="34290" y="1862138"/>
                    <a:pt x="20003" y="1862138"/>
                  </a:cubicBezTo>
                  <a:cubicBezTo>
                    <a:pt x="20003" y="1894523"/>
                    <a:pt x="20003" y="1924050"/>
                    <a:pt x="20003" y="1954530"/>
                  </a:cubicBezTo>
                  <a:cubicBezTo>
                    <a:pt x="35243" y="1954530"/>
                    <a:pt x="48578" y="1954530"/>
                    <a:pt x="63818" y="1954530"/>
                  </a:cubicBezTo>
                  <a:cubicBezTo>
                    <a:pt x="63818" y="1923098"/>
                    <a:pt x="63818" y="1895475"/>
                    <a:pt x="63818" y="1862138"/>
                  </a:cubicBezTo>
                  <a:close/>
                  <a:moveTo>
                    <a:pt x="21908" y="2225993"/>
                  </a:moveTo>
                  <a:cubicBezTo>
                    <a:pt x="21908" y="2253615"/>
                    <a:pt x="21908" y="2282190"/>
                    <a:pt x="21908" y="2310765"/>
                  </a:cubicBezTo>
                  <a:cubicBezTo>
                    <a:pt x="63818" y="2324100"/>
                    <a:pt x="62865" y="2297430"/>
                    <a:pt x="61913" y="2270760"/>
                  </a:cubicBezTo>
                  <a:cubicBezTo>
                    <a:pt x="61913" y="2245995"/>
                    <a:pt x="72390" y="2212658"/>
                    <a:pt x="21908" y="2225993"/>
                  </a:cubicBezTo>
                  <a:close/>
                  <a:moveTo>
                    <a:pt x="157163" y="242888"/>
                  </a:moveTo>
                  <a:cubicBezTo>
                    <a:pt x="151448" y="340995"/>
                    <a:pt x="151448" y="340995"/>
                    <a:pt x="195263" y="334328"/>
                  </a:cubicBezTo>
                  <a:cubicBezTo>
                    <a:pt x="193358" y="300990"/>
                    <a:pt x="211455" y="260033"/>
                    <a:pt x="157163" y="242888"/>
                  </a:cubicBezTo>
                  <a:close/>
                  <a:moveTo>
                    <a:pt x="268605" y="1861185"/>
                  </a:moveTo>
                  <a:cubicBezTo>
                    <a:pt x="268605" y="1892618"/>
                    <a:pt x="268605" y="1922145"/>
                    <a:pt x="268605" y="1953578"/>
                  </a:cubicBezTo>
                  <a:cubicBezTo>
                    <a:pt x="283845" y="1953578"/>
                    <a:pt x="297180" y="1953578"/>
                    <a:pt x="312420" y="1953578"/>
                  </a:cubicBezTo>
                  <a:cubicBezTo>
                    <a:pt x="312420" y="1922145"/>
                    <a:pt x="312420" y="1892618"/>
                    <a:pt x="312420" y="1861185"/>
                  </a:cubicBezTo>
                  <a:cubicBezTo>
                    <a:pt x="297180" y="1861185"/>
                    <a:pt x="283845" y="1861185"/>
                    <a:pt x="268605" y="1861185"/>
                  </a:cubicBezTo>
                  <a:close/>
                  <a:moveTo>
                    <a:pt x="90488" y="2223135"/>
                  </a:moveTo>
                  <a:cubicBezTo>
                    <a:pt x="90488" y="2255520"/>
                    <a:pt x="90488" y="2283143"/>
                    <a:pt x="90488" y="2312670"/>
                  </a:cubicBezTo>
                  <a:cubicBezTo>
                    <a:pt x="142875" y="2312670"/>
                    <a:pt x="192405" y="2312670"/>
                    <a:pt x="242888" y="2312670"/>
                  </a:cubicBezTo>
                  <a:cubicBezTo>
                    <a:pt x="242888" y="2281238"/>
                    <a:pt x="242888" y="2252663"/>
                    <a:pt x="242888" y="2223135"/>
                  </a:cubicBezTo>
                  <a:cubicBezTo>
                    <a:pt x="190500" y="2223135"/>
                    <a:pt x="141923" y="2223135"/>
                    <a:pt x="90488" y="2223135"/>
                  </a:cubicBezTo>
                  <a:close/>
                  <a:moveTo>
                    <a:pt x="126683" y="2436495"/>
                  </a:moveTo>
                  <a:cubicBezTo>
                    <a:pt x="126683" y="2402205"/>
                    <a:pt x="126683" y="2371725"/>
                    <a:pt x="126683" y="2336483"/>
                  </a:cubicBezTo>
                  <a:cubicBezTo>
                    <a:pt x="111443" y="2341245"/>
                    <a:pt x="90488" y="2343150"/>
                    <a:pt x="90488" y="2346960"/>
                  </a:cubicBezTo>
                  <a:cubicBezTo>
                    <a:pt x="87630" y="2376488"/>
                    <a:pt x="88583" y="2405063"/>
                    <a:pt x="88583" y="2436495"/>
                  </a:cubicBezTo>
                  <a:cubicBezTo>
                    <a:pt x="102870" y="2436495"/>
                    <a:pt x="113348" y="2436495"/>
                    <a:pt x="126683" y="2436495"/>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B703580-2F9F-42C5-B59B-94712BACD7E1}"/>
                </a:ext>
              </a:extLst>
            </p:cNvPr>
            <p:cNvSpPr/>
            <p:nvPr/>
          </p:nvSpPr>
          <p:spPr>
            <a:xfrm>
              <a:off x="4641190" y="1423862"/>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177" name="Freeform: Shape 176">
              <a:extLst>
                <a:ext uri="{FF2B5EF4-FFF2-40B4-BE49-F238E27FC236}">
                  <a16:creationId xmlns:a16="http://schemas.microsoft.com/office/drawing/2014/main" id="{346E5E6A-113C-4A8F-8850-0431BA324C81}"/>
                </a:ext>
              </a:extLst>
            </p:cNvPr>
            <p:cNvSpPr/>
            <p:nvPr/>
          </p:nvSpPr>
          <p:spPr>
            <a:xfrm>
              <a:off x="7034837" y="2159409"/>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accent2">
                <a:lumMod val="50000"/>
              </a:schemeClr>
            </a:solidFill>
            <a:ln w="9525" cap="flat">
              <a:noFill/>
              <a:prstDash val="solid"/>
              <a:miter/>
            </a:ln>
          </p:spPr>
          <p:txBody>
            <a:bodyPr wrap="square" rtlCol="0" anchor="ctr">
              <a:noAutofit/>
            </a:bodyPr>
            <a:lstStyle/>
            <a:p>
              <a:endParaRPr lang="en-US"/>
            </a:p>
          </p:txBody>
        </p:sp>
        <p:sp>
          <p:nvSpPr>
            <p:cNvPr id="66" name="Freeform: Shape 65">
              <a:extLst>
                <a:ext uri="{FF2B5EF4-FFF2-40B4-BE49-F238E27FC236}">
                  <a16:creationId xmlns:a16="http://schemas.microsoft.com/office/drawing/2014/main" id="{695D39F9-71EA-4F56-A66D-4C9E01707329}"/>
                </a:ext>
              </a:extLst>
            </p:cNvPr>
            <p:cNvSpPr/>
            <p:nvPr/>
          </p:nvSpPr>
          <p:spPr>
            <a:xfrm>
              <a:off x="7336235" y="2262006"/>
              <a:ext cx="427135" cy="1492845"/>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1" name="Freeform: Shape 100">
              <a:extLst>
                <a:ext uri="{FF2B5EF4-FFF2-40B4-BE49-F238E27FC236}">
                  <a16:creationId xmlns:a16="http://schemas.microsoft.com/office/drawing/2014/main" id="{6424A004-6C84-414C-9A2E-E88E63CD4C18}"/>
                </a:ext>
              </a:extLst>
            </p:cNvPr>
            <p:cNvSpPr/>
            <p:nvPr/>
          </p:nvSpPr>
          <p:spPr>
            <a:xfrm>
              <a:off x="7813002" y="2415640"/>
              <a:ext cx="623978" cy="1339211"/>
            </a:xfrm>
            <a:custGeom>
              <a:avLst/>
              <a:gdLst>
                <a:gd name="connsiteX0" fmla="*/ 220666 w 637355"/>
                <a:gd name="connsiteY0" fmla="*/ 807253 h 1339211"/>
                <a:gd name="connsiteX1" fmla="*/ 220666 w 637355"/>
                <a:gd name="connsiteY1" fmla="*/ 920972 h 1339211"/>
                <a:gd name="connsiteX2" fmla="*/ 334385 w 637355"/>
                <a:gd name="connsiteY2" fmla="*/ 920972 h 1339211"/>
                <a:gd name="connsiteX3" fmla="*/ 334385 w 637355"/>
                <a:gd name="connsiteY3" fmla="*/ 807253 h 1339211"/>
                <a:gd name="connsiteX4" fmla="*/ 79542 w 637355"/>
                <a:gd name="connsiteY4" fmla="*/ 807253 h 1339211"/>
                <a:gd name="connsiteX5" fmla="*/ 79542 w 637355"/>
                <a:gd name="connsiteY5" fmla="*/ 920972 h 1339211"/>
                <a:gd name="connsiteX6" fmla="*/ 193261 w 637355"/>
                <a:gd name="connsiteY6" fmla="*/ 920972 h 1339211"/>
                <a:gd name="connsiteX7" fmla="*/ 193261 w 637355"/>
                <a:gd name="connsiteY7" fmla="*/ 807253 h 1339211"/>
                <a:gd name="connsiteX8" fmla="*/ 220666 w 637355"/>
                <a:gd name="connsiteY8" fmla="*/ 661702 h 1339211"/>
                <a:gd name="connsiteX9" fmla="*/ 220666 w 637355"/>
                <a:gd name="connsiteY9" fmla="*/ 775421 h 1339211"/>
                <a:gd name="connsiteX10" fmla="*/ 334385 w 637355"/>
                <a:gd name="connsiteY10" fmla="*/ 775421 h 1339211"/>
                <a:gd name="connsiteX11" fmla="*/ 334385 w 637355"/>
                <a:gd name="connsiteY11" fmla="*/ 661702 h 1339211"/>
                <a:gd name="connsiteX12" fmla="*/ 79542 w 637355"/>
                <a:gd name="connsiteY12" fmla="*/ 661702 h 1339211"/>
                <a:gd name="connsiteX13" fmla="*/ 79542 w 637355"/>
                <a:gd name="connsiteY13" fmla="*/ 775421 h 1339211"/>
                <a:gd name="connsiteX14" fmla="*/ 193261 w 637355"/>
                <a:gd name="connsiteY14" fmla="*/ 775421 h 1339211"/>
                <a:gd name="connsiteX15" fmla="*/ 193261 w 637355"/>
                <a:gd name="connsiteY15" fmla="*/ 661702 h 1339211"/>
                <a:gd name="connsiteX16" fmla="*/ 220666 w 637355"/>
                <a:gd name="connsiteY16" fmla="*/ 519029 h 1339211"/>
                <a:gd name="connsiteX17" fmla="*/ 220666 w 637355"/>
                <a:gd name="connsiteY17" fmla="*/ 632748 h 1339211"/>
                <a:gd name="connsiteX18" fmla="*/ 334385 w 637355"/>
                <a:gd name="connsiteY18" fmla="*/ 632748 h 1339211"/>
                <a:gd name="connsiteX19" fmla="*/ 334385 w 637355"/>
                <a:gd name="connsiteY19" fmla="*/ 519029 h 1339211"/>
                <a:gd name="connsiteX20" fmla="*/ 79542 w 637355"/>
                <a:gd name="connsiteY20" fmla="*/ 519029 h 1339211"/>
                <a:gd name="connsiteX21" fmla="*/ 79542 w 637355"/>
                <a:gd name="connsiteY21" fmla="*/ 632748 h 1339211"/>
                <a:gd name="connsiteX22" fmla="*/ 193261 w 637355"/>
                <a:gd name="connsiteY22" fmla="*/ 632748 h 1339211"/>
                <a:gd name="connsiteX23" fmla="*/ 193261 w 637355"/>
                <a:gd name="connsiteY23" fmla="*/ 519029 h 1339211"/>
                <a:gd name="connsiteX24" fmla="*/ 220666 w 637355"/>
                <a:gd name="connsiteY24" fmla="*/ 373478 h 1339211"/>
                <a:gd name="connsiteX25" fmla="*/ 220666 w 637355"/>
                <a:gd name="connsiteY25" fmla="*/ 487197 h 1339211"/>
                <a:gd name="connsiteX26" fmla="*/ 334385 w 637355"/>
                <a:gd name="connsiteY26" fmla="*/ 487197 h 1339211"/>
                <a:gd name="connsiteX27" fmla="*/ 334385 w 637355"/>
                <a:gd name="connsiteY27" fmla="*/ 373478 h 1339211"/>
                <a:gd name="connsiteX28" fmla="*/ 79542 w 637355"/>
                <a:gd name="connsiteY28" fmla="*/ 373478 h 1339211"/>
                <a:gd name="connsiteX29" fmla="*/ 79542 w 637355"/>
                <a:gd name="connsiteY29" fmla="*/ 487197 h 1339211"/>
                <a:gd name="connsiteX30" fmla="*/ 193261 w 637355"/>
                <a:gd name="connsiteY30" fmla="*/ 487197 h 1339211"/>
                <a:gd name="connsiteX31" fmla="*/ 193261 w 637355"/>
                <a:gd name="connsiteY31" fmla="*/ 373478 h 1339211"/>
                <a:gd name="connsiteX32" fmla="*/ 220666 w 637355"/>
                <a:gd name="connsiteY32" fmla="*/ 230805 h 1339211"/>
                <a:gd name="connsiteX33" fmla="*/ 220666 w 637355"/>
                <a:gd name="connsiteY33" fmla="*/ 344524 h 1339211"/>
                <a:gd name="connsiteX34" fmla="*/ 334385 w 637355"/>
                <a:gd name="connsiteY34" fmla="*/ 344524 h 1339211"/>
                <a:gd name="connsiteX35" fmla="*/ 334385 w 637355"/>
                <a:gd name="connsiteY35" fmla="*/ 230805 h 1339211"/>
                <a:gd name="connsiteX36" fmla="*/ 79542 w 637355"/>
                <a:gd name="connsiteY36" fmla="*/ 230805 h 1339211"/>
                <a:gd name="connsiteX37" fmla="*/ 79542 w 637355"/>
                <a:gd name="connsiteY37" fmla="*/ 344524 h 1339211"/>
                <a:gd name="connsiteX38" fmla="*/ 193261 w 637355"/>
                <a:gd name="connsiteY38" fmla="*/ 344524 h 1339211"/>
                <a:gd name="connsiteX39" fmla="*/ 193261 w 637355"/>
                <a:gd name="connsiteY39" fmla="*/ 230805 h 1339211"/>
                <a:gd name="connsiteX40" fmla="*/ 220666 w 637355"/>
                <a:gd name="connsiteY40" fmla="*/ 85254 h 1339211"/>
                <a:gd name="connsiteX41" fmla="*/ 220666 w 637355"/>
                <a:gd name="connsiteY41" fmla="*/ 198973 h 1339211"/>
                <a:gd name="connsiteX42" fmla="*/ 334385 w 637355"/>
                <a:gd name="connsiteY42" fmla="*/ 198973 h 1339211"/>
                <a:gd name="connsiteX43" fmla="*/ 334385 w 637355"/>
                <a:gd name="connsiteY43" fmla="*/ 85254 h 1339211"/>
                <a:gd name="connsiteX44" fmla="*/ 79542 w 637355"/>
                <a:gd name="connsiteY44" fmla="*/ 85254 h 1339211"/>
                <a:gd name="connsiteX45" fmla="*/ 79542 w 637355"/>
                <a:gd name="connsiteY45" fmla="*/ 198973 h 1339211"/>
                <a:gd name="connsiteX46" fmla="*/ 193261 w 637355"/>
                <a:gd name="connsiteY46" fmla="*/ 198973 h 1339211"/>
                <a:gd name="connsiteX47" fmla="*/ 193261 w 637355"/>
                <a:gd name="connsiteY47" fmla="*/ 85254 h 1339211"/>
                <a:gd name="connsiteX48" fmla="*/ 0 w 637355"/>
                <a:gd name="connsiteY48" fmla="*/ 0 h 1339211"/>
                <a:gd name="connsiteX49" fmla="*/ 637355 w 637355"/>
                <a:gd name="connsiteY49" fmla="*/ 0 h 1339211"/>
                <a:gd name="connsiteX50" fmla="*/ 637355 w 637355"/>
                <a:gd name="connsiteY50" fmla="*/ 1339211 h 1339211"/>
                <a:gd name="connsiteX51" fmla="*/ 0 w 637355"/>
                <a:gd name="connsiteY51"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7355" h="1339211">
                  <a:moveTo>
                    <a:pt x="220666" y="807253"/>
                  </a:moveTo>
                  <a:lnTo>
                    <a:pt x="220666" y="920972"/>
                  </a:lnTo>
                  <a:lnTo>
                    <a:pt x="334385" y="920972"/>
                  </a:lnTo>
                  <a:lnTo>
                    <a:pt x="334385" y="807253"/>
                  </a:lnTo>
                  <a:close/>
                  <a:moveTo>
                    <a:pt x="79542" y="807253"/>
                  </a:moveTo>
                  <a:lnTo>
                    <a:pt x="79542" y="920972"/>
                  </a:lnTo>
                  <a:lnTo>
                    <a:pt x="193261" y="920972"/>
                  </a:lnTo>
                  <a:lnTo>
                    <a:pt x="193261" y="807253"/>
                  </a:lnTo>
                  <a:close/>
                  <a:moveTo>
                    <a:pt x="220666" y="661702"/>
                  </a:moveTo>
                  <a:lnTo>
                    <a:pt x="220666" y="775421"/>
                  </a:lnTo>
                  <a:lnTo>
                    <a:pt x="334385" y="775421"/>
                  </a:lnTo>
                  <a:lnTo>
                    <a:pt x="334385" y="661702"/>
                  </a:lnTo>
                  <a:close/>
                  <a:moveTo>
                    <a:pt x="79542" y="661702"/>
                  </a:moveTo>
                  <a:lnTo>
                    <a:pt x="79542" y="775421"/>
                  </a:lnTo>
                  <a:lnTo>
                    <a:pt x="193261" y="775421"/>
                  </a:lnTo>
                  <a:lnTo>
                    <a:pt x="193261" y="661702"/>
                  </a:lnTo>
                  <a:close/>
                  <a:moveTo>
                    <a:pt x="220666" y="519029"/>
                  </a:moveTo>
                  <a:lnTo>
                    <a:pt x="220666" y="632748"/>
                  </a:lnTo>
                  <a:lnTo>
                    <a:pt x="334385" y="632748"/>
                  </a:lnTo>
                  <a:lnTo>
                    <a:pt x="334385" y="519029"/>
                  </a:lnTo>
                  <a:close/>
                  <a:moveTo>
                    <a:pt x="79542" y="519029"/>
                  </a:moveTo>
                  <a:lnTo>
                    <a:pt x="79542" y="632748"/>
                  </a:lnTo>
                  <a:lnTo>
                    <a:pt x="193261" y="632748"/>
                  </a:lnTo>
                  <a:lnTo>
                    <a:pt x="193261" y="519029"/>
                  </a:lnTo>
                  <a:close/>
                  <a:moveTo>
                    <a:pt x="220666" y="373478"/>
                  </a:moveTo>
                  <a:lnTo>
                    <a:pt x="220666" y="487197"/>
                  </a:lnTo>
                  <a:lnTo>
                    <a:pt x="334385" y="487197"/>
                  </a:lnTo>
                  <a:lnTo>
                    <a:pt x="334385" y="373478"/>
                  </a:lnTo>
                  <a:close/>
                  <a:moveTo>
                    <a:pt x="79542" y="373478"/>
                  </a:moveTo>
                  <a:lnTo>
                    <a:pt x="79542" y="487197"/>
                  </a:lnTo>
                  <a:lnTo>
                    <a:pt x="193261" y="487197"/>
                  </a:lnTo>
                  <a:lnTo>
                    <a:pt x="193261" y="373478"/>
                  </a:lnTo>
                  <a:close/>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1339211"/>
                  </a:lnTo>
                  <a:lnTo>
                    <a:pt x="0" y="133921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CDF1B5FC-F41B-4543-A07F-87B63D963741}"/>
                </a:ext>
              </a:extLst>
            </p:cNvPr>
            <p:cNvSpPr/>
            <p:nvPr/>
          </p:nvSpPr>
          <p:spPr>
            <a:xfrm>
              <a:off x="3788766" y="2278018"/>
              <a:ext cx="452749" cy="1476833"/>
            </a:xfrm>
            <a:custGeom>
              <a:avLst/>
              <a:gdLst>
                <a:gd name="connsiteX0" fmla="*/ 244930 w 462455"/>
                <a:gd name="connsiteY0" fmla="*/ 661816 h 1476833"/>
                <a:gd name="connsiteX1" fmla="*/ 244930 w 462455"/>
                <a:gd name="connsiteY1" fmla="*/ 775535 h 1476833"/>
                <a:gd name="connsiteX2" fmla="*/ 358649 w 462455"/>
                <a:gd name="connsiteY2" fmla="*/ 775535 h 1476833"/>
                <a:gd name="connsiteX3" fmla="*/ 358649 w 462455"/>
                <a:gd name="connsiteY3" fmla="*/ 661816 h 1476833"/>
                <a:gd name="connsiteX4" fmla="*/ 103806 w 462455"/>
                <a:gd name="connsiteY4" fmla="*/ 661816 h 1476833"/>
                <a:gd name="connsiteX5" fmla="*/ 103806 w 462455"/>
                <a:gd name="connsiteY5" fmla="*/ 775535 h 1476833"/>
                <a:gd name="connsiteX6" fmla="*/ 217525 w 462455"/>
                <a:gd name="connsiteY6" fmla="*/ 775535 h 1476833"/>
                <a:gd name="connsiteX7" fmla="*/ 217525 w 462455"/>
                <a:gd name="connsiteY7" fmla="*/ 661816 h 1476833"/>
                <a:gd name="connsiteX8" fmla="*/ 244930 w 462455"/>
                <a:gd name="connsiteY8" fmla="*/ 516265 h 1476833"/>
                <a:gd name="connsiteX9" fmla="*/ 244930 w 462455"/>
                <a:gd name="connsiteY9" fmla="*/ 629984 h 1476833"/>
                <a:gd name="connsiteX10" fmla="*/ 358649 w 462455"/>
                <a:gd name="connsiteY10" fmla="*/ 629984 h 1476833"/>
                <a:gd name="connsiteX11" fmla="*/ 358649 w 462455"/>
                <a:gd name="connsiteY11" fmla="*/ 516265 h 1476833"/>
                <a:gd name="connsiteX12" fmla="*/ 103806 w 462455"/>
                <a:gd name="connsiteY12" fmla="*/ 516265 h 1476833"/>
                <a:gd name="connsiteX13" fmla="*/ 103806 w 462455"/>
                <a:gd name="connsiteY13" fmla="*/ 629984 h 1476833"/>
                <a:gd name="connsiteX14" fmla="*/ 217525 w 462455"/>
                <a:gd name="connsiteY14" fmla="*/ 629984 h 1476833"/>
                <a:gd name="connsiteX15" fmla="*/ 217525 w 462455"/>
                <a:gd name="connsiteY15" fmla="*/ 516265 h 1476833"/>
                <a:gd name="connsiteX16" fmla="*/ 244930 w 462455"/>
                <a:gd name="connsiteY16" fmla="*/ 368427 h 1476833"/>
                <a:gd name="connsiteX17" fmla="*/ 244930 w 462455"/>
                <a:gd name="connsiteY17" fmla="*/ 482146 h 1476833"/>
                <a:gd name="connsiteX18" fmla="*/ 358649 w 462455"/>
                <a:gd name="connsiteY18" fmla="*/ 482146 h 1476833"/>
                <a:gd name="connsiteX19" fmla="*/ 358649 w 462455"/>
                <a:gd name="connsiteY19" fmla="*/ 368427 h 1476833"/>
                <a:gd name="connsiteX20" fmla="*/ 103806 w 462455"/>
                <a:gd name="connsiteY20" fmla="*/ 368427 h 1476833"/>
                <a:gd name="connsiteX21" fmla="*/ 103806 w 462455"/>
                <a:gd name="connsiteY21" fmla="*/ 482146 h 1476833"/>
                <a:gd name="connsiteX22" fmla="*/ 217525 w 462455"/>
                <a:gd name="connsiteY22" fmla="*/ 482146 h 1476833"/>
                <a:gd name="connsiteX23" fmla="*/ 217525 w 462455"/>
                <a:gd name="connsiteY23" fmla="*/ 368427 h 1476833"/>
                <a:gd name="connsiteX24" fmla="*/ 244930 w 462455"/>
                <a:gd name="connsiteY24" fmla="*/ 222876 h 1476833"/>
                <a:gd name="connsiteX25" fmla="*/ 244930 w 462455"/>
                <a:gd name="connsiteY25" fmla="*/ 336595 h 1476833"/>
                <a:gd name="connsiteX26" fmla="*/ 358649 w 462455"/>
                <a:gd name="connsiteY26" fmla="*/ 336595 h 1476833"/>
                <a:gd name="connsiteX27" fmla="*/ 358649 w 462455"/>
                <a:gd name="connsiteY27" fmla="*/ 222876 h 1476833"/>
                <a:gd name="connsiteX28" fmla="*/ 103806 w 462455"/>
                <a:gd name="connsiteY28" fmla="*/ 222876 h 1476833"/>
                <a:gd name="connsiteX29" fmla="*/ 103806 w 462455"/>
                <a:gd name="connsiteY29" fmla="*/ 336595 h 1476833"/>
                <a:gd name="connsiteX30" fmla="*/ 217525 w 462455"/>
                <a:gd name="connsiteY30" fmla="*/ 336595 h 1476833"/>
                <a:gd name="connsiteX31" fmla="*/ 217525 w 462455"/>
                <a:gd name="connsiteY31" fmla="*/ 222876 h 1476833"/>
                <a:gd name="connsiteX32" fmla="*/ 0 w 462455"/>
                <a:gd name="connsiteY32" fmla="*/ 0 h 1476833"/>
                <a:gd name="connsiteX33" fmla="*/ 162985 w 462455"/>
                <a:gd name="connsiteY33" fmla="*/ 0 h 1476833"/>
                <a:gd name="connsiteX34" fmla="*/ 162985 w 462455"/>
                <a:gd name="connsiteY34" fmla="*/ 137622 h 1476833"/>
                <a:gd name="connsiteX35" fmla="*/ 462455 w 462455"/>
                <a:gd name="connsiteY35" fmla="*/ 137622 h 1476833"/>
                <a:gd name="connsiteX36" fmla="*/ 462455 w 462455"/>
                <a:gd name="connsiteY36" fmla="*/ 1476833 h 1476833"/>
                <a:gd name="connsiteX37" fmla="*/ 0 w 462455"/>
                <a:gd name="connsiteY37" fmla="*/ 1476833 h 1476833"/>
                <a:gd name="connsiteX38" fmla="*/ 0 w 462455"/>
                <a:gd name="connsiteY38" fmla="*/ 188757 h 1476833"/>
                <a:gd name="connsiteX39" fmla="*/ 0 w 462455"/>
                <a:gd name="connsiteY39" fmla="*/ 137622 h 147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2455" h="1476833">
                  <a:moveTo>
                    <a:pt x="244930" y="661816"/>
                  </a:moveTo>
                  <a:lnTo>
                    <a:pt x="244930" y="775535"/>
                  </a:lnTo>
                  <a:lnTo>
                    <a:pt x="358649" y="775535"/>
                  </a:lnTo>
                  <a:lnTo>
                    <a:pt x="358649" y="661816"/>
                  </a:lnTo>
                  <a:close/>
                  <a:moveTo>
                    <a:pt x="103806" y="661816"/>
                  </a:moveTo>
                  <a:lnTo>
                    <a:pt x="103806" y="775535"/>
                  </a:lnTo>
                  <a:lnTo>
                    <a:pt x="217525" y="775535"/>
                  </a:lnTo>
                  <a:lnTo>
                    <a:pt x="217525" y="661816"/>
                  </a:lnTo>
                  <a:close/>
                  <a:moveTo>
                    <a:pt x="244930" y="516265"/>
                  </a:moveTo>
                  <a:lnTo>
                    <a:pt x="244930" y="629984"/>
                  </a:lnTo>
                  <a:lnTo>
                    <a:pt x="358649" y="629984"/>
                  </a:lnTo>
                  <a:lnTo>
                    <a:pt x="358649" y="516265"/>
                  </a:lnTo>
                  <a:close/>
                  <a:moveTo>
                    <a:pt x="103806" y="516265"/>
                  </a:moveTo>
                  <a:lnTo>
                    <a:pt x="103806" y="629984"/>
                  </a:lnTo>
                  <a:lnTo>
                    <a:pt x="217525" y="629984"/>
                  </a:lnTo>
                  <a:lnTo>
                    <a:pt x="217525" y="516265"/>
                  </a:lnTo>
                  <a:close/>
                  <a:moveTo>
                    <a:pt x="244930" y="368427"/>
                  </a:moveTo>
                  <a:lnTo>
                    <a:pt x="244930" y="482146"/>
                  </a:lnTo>
                  <a:lnTo>
                    <a:pt x="358649" y="482146"/>
                  </a:lnTo>
                  <a:lnTo>
                    <a:pt x="358649" y="368427"/>
                  </a:lnTo>
                  <a:close/>
                  <a:moveTo>
                    <a:pt x="103806" y="368427"/>
                  </a:moveTo>
                  <a:lnTo>
                    <a:pt x="103806" y="482146"/>
                  </a:lnTo>
                  <a:lnTo>
                    <a:pt x="217525" y="482146"/>
                  </a:lnTo>
                  <a:lnTo>
                    <a:pt x="217525" y="368427"/>
                  </a:lnTo>
                  <a:close/>
                  <a:moveTo>
                    <a:pt x="244930" y="222876"/>
                  </a:moveTo>
                  <a:lnTo>
                    <a:pt x="244930" y="336595"/>
                  </a:lnTo>
                  <a:lnTo>
                    <a:pt x="358649" y="336595"/>
                  </a:lnTo>
                  <a:lnTo>
                    <a:pt x="358649" y="222876"/>
                  </a:lnTo>
                  <a:close/>
                  <a:moveTo>
                    <a:pt x="103806" y="222876"/>
                  </a:moveTo>
                  <a:lnTo>
                    <a:pt x="103806" y="336595"/>
                  </a:lnTo>
                  <a:lnTo>
                    <a:pt x="217525" y="336595"/>
                  </a:lnTo>
                  <a:lnTo>
                    <a:pt x="217525" y="222876"/>
                  </a:lnTo>
                  <a:close/>
                  <a:moveTo>
                    <a:pt x="0" y="0"/>
                  </a:moveTo>
                  <a:lnTo>
                    <a:pt x="162985" y="0"/>
                  </a:lnTo>
                  <a:lnTo>
                    <a:pt x="162985" y="137622"/>
                  </a:lnTo>
                  <a:lnTo>
                    <a:pt x="462455" y="137622"/>
                  </a:lnTo>
                  <a:lnTo>
                    <a:pt x="462455" y="1476833"/>
                  </a:lnTo>
                  <a:lnTo>
                    <a:pt x="0" y="1476833"/>
                  </a:lnTo>
                  <a:lnTo>
                    <a:pt x="0" y="188757"/>
                  </a:lnTo>
                  <a:lnTo>
                    <a:pt x="0" y="1376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A99A2E62-3F97-40F3-814F-9C13CBE9F1D9}"/>
                </a:ext>
              </a:extLst>
            </p:cNvPr>
            <p:cNvSpPr/>
            <p:nvPr/>
          </p:nvSpPr>
          <p:spPr>
            <a:xfrm>
              <a:off x="6684795" y="2234665"/>
              <a:ext cx="300410" cy="1520186"/>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5" name="Freeform: Shape 114">
              <a:extLst>
                <a:ext uri="{FF2B5EF4-FFF2-40B4-BE49-F238E27FC236}">
                  <a16:creationId xmlns:a16="http://schemas.microsoft.com/office/drawing/2014/main" id="{BFA71455-07A1-4F21-87E0-9E14427D07BE}"/>
                </a:ext>
              </a:extLst>
            </p:cNvPr>
            <p:cNvSpPr/>
            <p:nvPr/>
          </p:nvSpPr>
          <p:spPr>
            <a:xfrm>
              <a:off x="4291147" y="2164683"/>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5" name="Freeform: Shape 174">
              <a:extLst>
                <a:ext uri="{FF2B5EF4-FFF2-40B4-BE49-F238E27FC236}">
                  <a16:creationId xmlns:a16="http://schemas.microsoft.com/office/drawing/2014/main" id="{65016AA4-C50E-4E94-A238-8C09CD3C3B26}"/>
                </a:ext>
              </a:extLst>
            </p:cNvPr>
            <p:cNvSpPr/>
            <p:nvPr/>
          </p:nvSpPr>
          <p:spPr>
            <a:xfrm>
              <a:off x="8486617" y="2597309"/>
              <a:ext cx="248377" cy="1157542"/>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 name="connsiteX0" fmla="*/ 99275 w 306851"/>
                <a:gd name="connsiteY0" fmla="*/ 1152513 h 1400045"/>
                <a:gd name="connsiteX1" fmla="*/ 99275 w 306851"/>
                <a:gd name="connsiteY1" fmla="*/ 1206806 h 1400045"/>
                <a:gd name="connsiteX2" fmla="*/ 207576 w 306851"/>
                <a:gd name="connsiteY2" fmla="*/ 1206806 h 1400045"/>
                <a:gd name="connsiteX3" fmla="*/ 207576 w 306851"/>
                <a:gd name="connsiteY3" fmla="*/ 1152513 h 1400045"/>
                <a:gd name="connsiteX4" fmla="*/ 99275 w 306851"/>
                <a:gd name="connsiteY4" fmla="*/ 1152513 h 1400045"/>
                <a:gd name="connsiteX5" fmla="*/ 99275 w 306851"/>
                <a:gd name="connsiteY5" fmla="*/ 1030531 h 1400045"/>
                <a:gd name="connsiteX6" fmla="*/ 99275 w 306851"/>
                <a:gd name="connsiteY6" fmla="*/ 1084824 h 1400045"/>
                <a:gd name="connsiteX7" fmla="*/ 207576 w 306851"/>
                <a:gd name="connsiteY7" fmla="*/ 1084824 h 1400045"/>
                <a:gd name="connsiteX8" fmla="*/ 207576 w 306851"/>
                <a:gd name="connsiteY8" fmla="*/ 1030531 h 1400045"/>
                <a:gd name="connsiteX9" fmla="*/ 99275 w 306851"/>
                <a:gd name="connsiteY9" fmla="*/ 1030531 h 1400045"/>
                <a:gd name="connsiteX10" fmla="*/ 99275 w 306851"/>
                <a:gd name="connsiteY10" fmla="*/ 908550 h 1400045"/>
                <a:gd name="connsiteX11" fmla="*/ 99275 w 306851"/>
                <a:gd name="connsiteY11" fmla="*/ 962842 h 1400045"/>
                <a:gd name="connsiteX12" fmla="*/ 207576 w 306851"/>
                <a:gd name="connsiteY12" fmla="*/ 962842 h 1400045"/>
                <a:gd name="connsiteX13" fmla="*/ 207576 w 306851"/>
                <a:gd name="connsiteY13" fmla="*/ 908550 h 1400045"/>
                <a:gd name="connsiteX14" fmla="*/ 99275 w 306851"/>
                <a:gd name="connsiteY14" fmla="*/ 908550 h 1400045"/>
                <a:gd name="connsiteX15" fmla="*/ 99275 w 306851"/>
                <a:gd name="connsiteY15" fmla="*/ 786568 h 1400045"/>
                <a:gd name="connsiteX16" fmla="*/ 99275 w 306851"/>
                <a:gd name="connsiteY16" fmla="*/ 840860 h 1400045"/>
                <a:gd name="connsiteX17" fmla="*/ 207576 w 306851"/>
                <a:gd name="connsiteY17" fmla="*/ 840860 h 1400045"/>
                <a:gd name="connsiteX18" fmla="*/ 207576 w 306851"/>
                <a:gd name="connsiteY18" fmla="*/ 786568 h 1400045"/>
                <a:gd name="connsiteX19" fmla="*/ 99275 w 306851"/>
                <a:gd name="connsiteY19" fmla="*/ 786568 h 1400045"/>
                <a:gd name="connsiteX20" fmla="*/ 99275 w 306851"/>
                <a:gd name="connsiteY20" fmla="*/ 664586 h 1400045"/>
                <a:gd name="connsiteX21" fmla="*/ 99275 w 306851"/>
                <a:gd name="connsiteY21" fmla="*/ 718878 h 1400045"/>
                <a:gd name="connsiteX22" fmla="*/ 207576 w 306851"/>
                <a:gd name="connsiteY22" fmla="*/ 718878 h 1400045"/>
                <a:gd name="connsiteX23" fmla="*/ 207576 w 306851"/>
                <a:gd name="connsiteY23" fmla="*/ 664586 h 1400045"/>
                <a:gd name="connsiteX24" fmla="*/ 99275 w 306851"/>
                <a:gd name="connsiteY24" fmla="*/ 664586 h 1400045"/>
                <a:gd name="connsiteX25" fmla="*/ 99275 w 306851"/>
                <a:gd name="connsiteY25" fmla="*/ 542604 h 1400045"/>
                <a:gd name="connsiteX26" fmla="*/ 99275 w 306851"/>
                <a:gd name="connsiteY26" fmla="*/ 596896 h 1400045"/>
                <a:gd name="connsiteX27" fmla="*/ 207576 w 306851"/>
                <a:gd name="connsiteY27" fmla="*/ 596896 h 1400045"/>
                <a:gd name="connsiteX28" fmla="*/ 207576 w 306851"/>
                <a:gd name="connsiteY28" fmla="*/ 542604 h 1400045"/>
                <a:gd name="connsiteX29" fmla="*/ 99275 w 306851"/>
                <a:gd name="connsiteY29" fmla="*/ 542604 h 1400045"/>
                <a:gd name="connsiteX30" fmla="*/ 99275 w 306851"/>
                <a:gd name="connsiteY30" fmla="*/ 420622 h 1400045"/>
                <a:gd name="connsiteX31" fmla="*/ 99275 w 306851"/>
                <a:gd name="connsiteY31" fmla="*/ 474915 h 1400045"/>
                <a:gd name="connsiteX32" fmla="*/ 207576 w 306851"/>
                <a:gd name="connsiteY32" fmla="*/ 474915 h 1400045"/>
                <a:gd name="connsiteX33" fmla="*/ 207576 w 306851"/>
                <a:gd name="connsiteY33" fmla="*/ 420622 h 1400045"/>
                <a:gd name="connsiteX34" fmla="*/ 99275 w 306851"/>
                <a:gd name="connsiteY34" fmla="*/ 420622 h 1400045"/>
                <a:gd name="connsiteX35" fmla="*/ 99275 w 306851"/>
                <a:gd name="connsiteY35" fmla="*/ 298640 h 1400045"/>
                <a:gd name="connsiteX36" fmla="*/ 99275 w 306851"/>
                <a:gd name="connsiteY36" fmla="*/ 352933 h 1400045"/>
                <a:gd name="connsiteX37" fmla="*/ 207576 w 306851"/>
                <a:gd name="connsiteY37" fmla="*/ 352933 h 1400045"/>
                <a:gd name="connsiteX38" fmla="*/ 207576 w 306851"/>
                <a:gd name="connsiteY38" fmla="*/ 298640 h 1400045"/>
                <a:gd name="connsiteX39" fmla="*/ 99275 w 306851"/>
                <a:gd name="connsiteY39" fmla="*/ 298640 h 1400045"/>
                <a:gd name="connsiteX40" fmla="*/ 0 w 306851"/>
                <a:gd name="connsiteY40" fmla="*/ 0 h 1400045"/>
                <a:gd name="connsiteX41" fmla="*/ 306851 w 306851"/>
                <a:gd name="connsiteY41" fmla="*/ 181352 h 1400045"/>
                <a:gd name="connsiteX42" fmla="*/ 306851 w 306851"/>
                <a:gd name="connsiteY42" fmla="*/ 1400045 h 1400045"/>
                <a:gd name="connsiteX43" fmla="*/ 0 w 306851"/>
                <a:gd name="connsiteY43" fmla="*/ 1400045 h 1400045"/>
                <a:gd name="connsiteX44" fmla="*/ 0 w 306851"/>
                <a:gd name="connsiteY44" fmla="*/ 0 h 140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400045">
                  <a:moveTo>
                    <a:pt x="99275" y="1152513"/>
                  </a:moveTo>
                  <a:lnTo>
                    <a:pt x="99275" y="1206806"/>
                  </a:lnTo>
                  <a:lnTo>
                    <a:pt x="207576" y="1206806"/>
                  </a:lnTo>
                  <a:lnTo>
                    <a:pt x="207576" y="1152513"/>
                  </a:lnTo>
                  <a:lnTo>
                    <a:pt x="99275" y="1152513"/>
                  </a:lnTo>
                  <a:close/>
                  <a:moveTo>
                    <a:pt x="99275" y="1030531"/>
                  </a:moveTo>
                  <a:lnTo>
                    <a:pt x="99275" y="1084824"/>
                  </a:lnTo>
                  <a:lnTo>
                    <a:pt x="207576" y="1084824"/>
                  </a:lnTo>
                  <a:lnTo>
                    <a:pt x="207576" y="1030531"/>
                  </a:lnTo>
                  <a:lnTo>
                    <a:pt x="99275" y="1030531"/>
                  </a:lnTo>
                  <a:close/>
                  <a:moveTo>
                    <a:pt x="99275" y="908550"/>
                  </a:moveTo>
                  <a:lnTo>
                    <a:pt x="99275" y="962842"/>
                  </a:lnTo>
                  <a:lnTo>
                    <a:pt x="207576" y="962842"/>
                  </a:lnTo>
                  <a:lnTo>
                    <a:pt x="207576" y="908550"/>
                  </a:lnTo>
                  <a:lnTo>
                    <a:pt x="99275" y="908550"/>
                  </a:lnTo>
                  <a:close/>
                  <a:moveTo>
                    <a:pt x="99275" y="786568"/>
                  </a:moveTo>
                  <a:lnTo>
                    <a:pt x="99275" y="840860"/>
                  </a:lnTo>
                  <a:lnTo>
                    <a:pt x="207576" y="840860"/>
                  </a:lnTo>
                  <a:lnTo>
                    <a:pt x="207576" y="786568"/>
                  </a:lnTo>
                  <a:lnTo>
                    <a:pt x="99275" y="786568"/>
                  </a:lnTo>
                  <a:close/>
                  <a:moveTo>
                    <a:pt x="99275" y="664586"/>
                  </a:moveTo>
                  <a:lnTo>
                    <a:pt x="99275" y="718878"/>
                  </a:lnTo>
                  <a:lnTo>
                    <a:pt x="207576" y="718878"/>
                  </a:lnTo>
                  <a:lnTo>
                    <a:pt x="207576" y="664586"/>
                  </a:lnTo>
                  <a:lnTo>
                    <a:pt x="99275" y="664586"/>
                  </a:lnTo>
                  <a:close/>
                  <a:moveTo>
                    <a:pt x="99275" y="542604"/>
                  </a:moveTo>
                  <a:lnTo>
                    <a:pt x="99275" y="596896"/>
                  </a:lnTo>
                  <a:lnTo>
                    <a:pt x="207576" y="596896"/>
                  </a:lnTo>
                  <a:lnTo>
                    <a:pt x="207576" y="542604"/>
                  </a:lnTo>
                  <a:lnTo>
                    <a:pt x="99275" y="542604"/>
                  </a:lnTo>
                  <a:close/>
                  <a:moveTo>
                    <a:pt x="99275" y="420622"/>
                  </a:moveTo>
                  <a:lnTo>
                    <a:pt x="99275" y="474915"/>
                  </a:lnTo>
                  <a:lnTo>
                    <a:pt x="207576" y="474915"/>
                  </a:lnTo>
                  <a:lnTo>
                    <a:pt x="207576" y="420622"/>
                  </a:lnTo>
                  <a:lnTo>
                    <a:pt x="99275" y="420622"/>
                  </a:lnTo>
                  <a:close/>
                  <a:moveTo>
                    <a:pt x="99275" y="298640"/>
                  </a:moveTo>
                  <a:lnTo>
                    <a:pt x="99275" y="352933"/>
                  </a:lnTo>
                  <a:lnTo>
                    <a:pt x="207576" y="352933"/>
                  </a:lnTo>
                  <a:lnTo>
                    <a:pt x="207576" y="298640"/>
                  </a:lnTo>
                  <a:lnTo>
                    <a:pt x="99275" y="298640"/>
                  </a:lnTo>
                  <a:close/>
                  <a:moveTo>
                    <a:pt x="0" y="0"/>
                  </a:moveTo>
                  <a:lnTo>
                    <a:pt x="306851" y="181352"/>
                  </a:lnTo>
                  <a:lnTo>
                    <a:pt x="306851" y="1400045"/>
                  </a:lnTo>
                  <a:lnTo>
                    <a:pt x="0" y="1400045"/>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6" name="Freeform: Shape 175">
              <a:extLst>
                <a:ext uri="{FF2B5EF4-FFF2-40B4-BE49-F238E27FC236}">
                  <a16:creationId xmlns:a16="http://schemas.microsoft.com/office/drawing/2014/main" id="{081C78CA-E12A-4358-A209-76E10566621F}"/>
                </a:ext>
              </a:extLst>
            </p:cNvPr>
            <p:cNvSpPr/>
            <p:nvPr/>
          </p:nvSpPr>
          <p:spPr>
            <a:xfrm flipH="1">
              <a:off x="3387275" y="2734432"/>
              <a:ext cx="351859" cy="1020419"/>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accent2">
                <a:lumMod val="60000"/>
                <a:lumOff val="40000"/>
              </a:schemeClr>
            </a:solidFill>
            <a:ln w="9525" cap="flat">
              <a:noFill/>
              <a:prstDash val="solid"/>
              <a:miter/>
            </a:ln>
          </p:spPr>
          <p:txBody>
            <a:bodyPr wrap="square" rtlCol="0" anchor="ctr">
              <a:noAutofit/>
            </a:bodyPr>
            <a:lstStyle/>
            <a:p>
              <a:endParaRPr lang="en-US"/>
            </a:p>
          </p:txBody>
        </p:sp>
      </p:grpSp>
      <p:grpSp>
        <p:nvGrpSpPr>
          <p:cNvPr id="196" name="Group 195">
            <a:extLst>
              <a:ext uri="{FF2B5EF4-FFF2-40B4-BE49-F238E27FC236}">
                <a16:creationId xmlns:a16="http://schemas.microsoft.com/office/drawing/2014/main" id="{32A74F96-8F0D-48B6-AA82-2AAC090A7956}"/>
              </a:ext>
            </a:extLst>
          </p:cNvPr>
          <p:cNvGrpSpPr/>
          <p:nvPr/>
        </p:nvGrpSpPr>
        <p:grpSpPr>
          <a:xfrm>
            <a:off x="4107219" y="2771850"/>
            <a:ext cx="3724579" cy="1339211"/>
            <a:chOff x="72370" y="560319"/>
            <a:chExt cx="3724579" cy="1339211"/>
          </a:xfrm>
        </p:grpSpPr>
        <p:grpSp>
          <p:nvGrpSpPr>
            <p:cNvPr id="194" name="Group 193">
              <a:extLst>
                <a:ext uri="{FF2B5EF4-FFF2-40B4-BE49-F238E27FC236}">
                  <a16:creationId xmlns:a16="http://schemas.microsoft.com/office/drawing/2014/main" id="{A9B7F142-3292-4340-A182-29D78D5C968C}"/>
                </a:ext>
              </a:extLst>
            </p:cNvPr>
            <p:cNvGrpSpPr/>
            <p:nvPr/>
          </p:nvGrpSpPr>
          <p:grpSpPr>
            <a:xfrm>
              <a:off x="102369" y="588209"/>
              <a:ext cx="3676679" cy="1220090"/>
              <a:chOff x="4067546" y="4123739"/>
              <a:chExt cx="3676679" cy="1220090"/>
            </a:xfrm>
          </p:grpSpPr>
          <p:sp>
            <p:nvSpPr>
              <p:cNvPr id="185" name="Rectangle 184">
                <a:extLst>
                  <a:ext uri="{FF2B5EF4-FFF2-40B4-BE49-F238E27FC236}">
                    <a16:creationId xmlns:a16="http://schemas.microsoft.com/office/drawing/2014/main" id="{EF11563C-B50B-4898-91C4-31EC84967A9F}"/>
                  </a:ext>
                </a:extLst>
              </p:cNvPr>
              <p:cNvSpPr/>
              <p:nvPr/>
            </p:nvSpPr>
            <p:spPr>
              <a:xfrm>
                <a:off x="4447643" y="4123739"/>
                <a:ext cx="214892" cy="122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452C4001-8FA0-45CA-BB82-05AFAE70A732}"/>
                  </a:ext>
                </a:extLst>
              </p:cNvPr>
              <p:cNvSpPr/>
              <p:nvPr/>
            </p:nvSpPr>
            <p:spPr>
              <a:xfrm>
                <a:off x="4800373" y="4611034"/>
                <a:ext cx="301172" cy="61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C25D9036-11EB-4E8E-8CDB-36FB022A9F71}"/>
                  </a:ext>
                </a:extLst>
              </p:cNvPr>
              <p:cNvSpPr/>
              <p:nvPr/>
            </p:nvSpPr>
            <p:spPr>
              <a:xfrm>
                <a:off x="5249722" y="4765455"/>
                <a:ext cx="301172" cy="48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D1B7FF64-73BA-4E3F-9139-C9EE73F30CA1}"/>
                  </a:ext>
                </a:extLst>
              </p:cNvPr>
              <p:cNvSpPr/>
              <p:nvPr/>
            </p:nvSpPr>
            <p:spPr>
              <a:xfrm>
                <a:off x="6012699" y="4794858"/>
                <a:ext cx="230206" cy="537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E2AFB15B-F262-4613-8414-9DDD22EA37FA}"/>
                  </a:ext>
                </a:extLst>
              </p:cNvPr>
              <p:cNvSpPr/>
              <p:nvPr/>
            </p:nvSpPr>
            <p:spPr>
              <a:xfrm>
                <a:off x="7412084" y="4927006"/>
                <a:ext cx="332141" cy="3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DF94B43A-7AA9-4621-A71D-3B3174DB8EAB}"/>
                  </a:ext>
                </a:extLst>
              </p:cNvPr>
              <p:cNvSpPr/>
              <p:nvPr/>
            </p:nvSpPr>
            <p:spPr>
              <a:xfrm>
                <a:off x="6424578" y="4322737"/>
                <a:ext cx="344968" cy="729909"/>
              </a:xfrm>
              <a:custGeom>
                <a:avLst/>
                <a:gdLst>
                  <a:gd name="connsiteX0" fmla="*/ 0 w 344968"/>
                  <a:gd name="connsiteY0" fmla="*/ 0 h 729909"/>
                  <a:gd name="connsiteX1" fmla="*/ 112879 w 344968"/>
                  <a:gd name="connsiteY1" fmla="*/ 0 h 729909"/>
                  <a:gd name="connsiteX2" fmla="*/ 112879 w 344968"/>
                  <a:gd name="connsiteY2" fmla="*/ 262206 h 729909"/>
                  <a:gd name="connsiteX3" fmla="*/ 344968 w 344968"/>
                  <a:gd name="connsiteY3" fmla="*/ 262206 h 729909"/>
                  <a:gd name="connsiteX4" fmla="*/ 344968 w 344968"/>
                  <a:gd name="connsiteY4" fmla="*/ 729909 h 729909"/>
                  <a:gd name="connsiteX5" fmla="*/ 112879 w 344968"/>
                  <a:gd name="connsiteY5" fmla="*/ 729909 h 729909"/>
                  <a:gd name="connsiteX6" fmla="*/ 104808 w 344968"/>
                  <a:gd name="connsiteY6" fmla="*/ 729909 h 729909"/>
                  <a:gd name="connsiteX7" fmla="*/ 0 w 344968"/>
                  <a:gd name="connsiteY7" fmla="*/ 729909 h 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968" h="729909">
                    <a:moveTo>
                      <a:pt x="0" y="0"/>
                    </a:moveTo>
                    <a:lnTo>
                      <a:pt x="112879" y="0"/>
                    </a:lnTo>
                    <a:lnTo>
                      <a:pt x="112879" y="262206"/>
                    </a:lnTo>
                    <a:lnTo>
                      <a:pt x="344968" y="262206"/>
                    </a:lnTo>
                    <a:lnTo>
                      <a:pt x="344968" y="729909"/>
                    </a:lnTo>
                    <a:lnTo>
                      <a:pt x="112879" y="729909"/>
                    </a:lnTo>
                    <a:lnTo>
                      <a:pt x="104808" y="729909"/>
                    </a:lnTo>
                    <a:lnTo>
                      <a:pt x="0" y="7299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45CBFAD5-392F-402A-B1A9-6A6F80FA99F0}"/>
                  </a:ext>
                </a:extLst>
              </p:cNvPr>
              <p:cNvSpPr/>
              <p:nvPr/>
            </p:nvSpPr>
            <p:spPr>
              <a:xfrm>
                <a:off x="6924401" y="4567247"/>
                <a:ext cx="123249" cy="76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4A90C30C-3046-4B88-9226-3AA39A78BE38}"/>
                  </a:ext>
                </a:extLst>
              </p:cNvPr>
              <p:cNvSpPr/>
              <p:nvPr/>
            </p:nvSpPr>
            <p:spPr>
              <a:xfrm flipH="1">
                <a:off x="4067546" y="4602487"/>
                <a:ext cx="248823" cy="526477"/>
              </a:xfrm>
              <a:custGeom>
                <a:avLst/>
                <a:gdLst>
                  <a:gd name="connsiteX0" fmla="*/ 0 w 344968"/>
                  <a:gd name="connsiteY0" fmla="*/ 0 h 729909"/>
                  <a:gd name="connsiteX1" fmla="*/ 112879 w 344968"/>
                  <a:gd name="connsiteY1" fmla="*/ 0 h 729909"/>
                  <a:gd name="connsiteX2" fmla="*/ 112879 w 344968"/>
                  <a:gd name="connsiteY2" fmla="*/ 262206 h 729909"/>
                  <a:gd name="connsiteX3" fmla="*/ 344968 w 344968"/>
                  <a:gd name="connsiteY3" fmla="*/ 262206 h 729909"/>
                  <a:gd name="connsiteX4" fmla="*/ 344968 w 344968"/>
                  <a:gd name="connsiteY4" fmla="*/ 729909 h 729909"/>
                  <a:gd name="connsiteX5" fmla="*/ 112879 w 344968"/>
                  <a:gd name="connsiteY5" fmla="*/ 729909 h 729909"/>
                  <a:gd name="connsiteX6" fmla="*/ 104808 w 344968"/>
                  <a:gd name="connsiteY6" fmla="*/ 729909 h 729909"/>
                  <a:gd name="connsiteX7" fmla="*/ 0 w 344968"/>
                  <a:gd name="connsiteY7" fmla="*/ 729909 h 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968" h="729909">
                    <a:moveTo>
                      <a:pt x="0" y="0"/>
                    </a:moveTo>
                    <a:lnTo>
                      <a:pt x="112879" y="0"/>
                    </a:lnTo>
                    <a:lnTo>
                      <a:pt x="112879" y="262206"/>
                    </a:lnTo>
                    <a:lnTo>
                      <a:pt x="344968" y="262206"/>
                    </a:lnTo>
                    <a:lnTo>
                      <a:pt x="344968" y="729909"/>
                    </a:lnTo>
                    <a:lnTo>
                      <a:pt x="112879" y="729909"/>
                    </a:lnTo>
                    <a:lnTo>
                      <a:pt x="104808" y="729909"/>
                    </a:lnTo>
                    <a:lnTo>
                      <a:pt x="0" y="7299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5" name="Group 194">
              <a:extLst>
                <a:ext uri="{FF2B5EF4-FFF2-40B4-BE49-F238E27FC236}">
                  <a16:creationId xmlns:a16="http://schemas.microsoft.com/office/drawing/2014/main" id="{E361B2A2-77F0-45BB-B2C4-D255F45A4F3B}"/>
                </a:ext>
              </a:extLst>
            </p:cNvPr>
            <p:cNvGrpSpPr/>
            <p:nvPr/>
          </p:nvGrpSpPr>
          <p:grpSpPr>
            <a:xfrm>
              <a:off x="72370" y="560319"/>
              <a:ext cx="3724579" cy="1339211"/>
              <a:chOff x="4037547" y="4095849"/>
              <a:chExt cx="3724579" cy="1339211"/>
            </a:xfrm>
          </p:grpSpPr>
          <p:sp>
            <p:nvSpPr>
              <p:cNvPr id="178" name="Freeform: Shape 177">
                <a:extLst>
                  <a:ext uri="{FF2B5EF4-FFF2-40B4-BE49-F238E27FC236}">
                    <a16:creationId xmlns:a16="http://schemas.microsoft.com/office/drawing/2014/main" id="{143B37F1-FF10-4F7D-8952-DDBBF143F707}"/>
                  </a:ext>
                </a:extLst>
              </p:cNvPr>
              <p:cNvSpPr/>
              <p:nvPr/>
            </p:nvSpPr>
            <p:spPr>
              <a:xfrm>
                <a:off x="4693877" y="4464737"/>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E4D0F66E-08E0-42C9-951B-5B7907C7E180}"/>
                  </a:ext>
                </a:extLst>
              </p:cNvPr>
              <p:cNvSpPr/>
              <p:nvPr/>
            </p:nvSpPr>
            <p:spPr>
              <a:xfrm>
                <a:off x="6882746" y="4407892"/>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0" name="Freeform: Shape 179">
                <a:extLst>
                  <a:ext uri="{FF2B5EF4-FFF2-40B4-BE49-F238E27FC236}">
                    <a16:creationId xmlns:a16="http://schemas.microsoft.com/office/drawing/2014/main" id="{0A580BDB-6743-4031-B1BB-2725B90CF86D}"/>
                  </a:ext>
                </a:extLst>
              </p:cNvPr>
              <p:cNvSpPr/>
              <p:nvPr/>
            </p:nvSpPr>
            <p:spPr>
              <a:xfrm>
                <a:off x="4410083" y="4095849"/>
                <a:ext cx="300410" cy="1339211"/>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6850" h="1339211">
                    <a:moveTo>
                      <a:pt x="99275" y="1096373"/>
                    </a:moveTo>
                    <a:lnTo>
                      <a:pt x="99275" y="1150665"/>
                    </a:lnTo>
                    <a:lnTo>
                      <a:pt x="207575" y="1150665"/>
                    </a:lnTo>
                    <a:lnTo>
                      <a:pt x="207575" y="1096373"/>
                    </a:lnTo>
                    <a:close/>
                    <a:moveTo>
                      <a:pt x="99275" y="974391"/>
                    </a:moveTo>
                    <a:lnTo>
                      <a:pt x="99275" y="1028684"/>
                    </a:lnTo>
                    <a:lnTo>
                      <a:pt x="207575" y="1028684"/>
                    </a:lnTo>
                    <a:lnTo>
                      <a:pt x="207575" y="974391"/>
                    </a:lnTo>
                    <a:close/>
                    <a:moveTo>
                      <a:pt x="99275" y="852409"/>
                    </a:moveTo>
                    <a:lnTo>
                      <a:pt x="99275" y="906702"/>
                    </a:lnTo>
                    <a:lnTo>
                      <a:pt x="207575" y="906702"/>
                    </a:lnTo>
                    <a:lnTo>
                      <a:pt x="207575" y="852409"/>
                    </a:lnTo>
                    <a:close/>
                    <a:moveTo>
                      <a:pt x="99275" y="730427"/>
                    </a:moveTo>
                    <a:lnTo>
                      <a:pt x="99275" y="784720"/>
                    </a:lnTo>
                    <a:lnTo>
                      <a:pt x="207575" y="784720"/>
                    </a:lnTo>
                    <a:lnTo>
                      <a:pt x="207575" y="730427"/>
                    </a:lnTo>
                    <a:close/>
                    <a:moveTo>
                      <a:pt x="99275" y="608446"/>
                    </a:moveTo>
                    <a:lnTo>
                      <a:pt x="99275" y="662738"/>
                    </a:lnTo>
                    <a:lnTo>
                      <a:pt x="207575" y="662738"/>
                    </a:lnTo>
                    <a:lnTo>
                      <a:pt x="207575" y="608446"/>
                    </a:lnTo>
                    <a:close/>
                    <a:moveTo>
                      <a:pt x="99275" y="486464"/>
                    </a:moveTo>
                    <a:lnTo>
                      <a:pt x="99275" y="540756"/>
                    </a:lnTo>
                    <a:lnTo>
                      <a:pt x="207575" y="540756"/>
                    </a:lnTo>
                    <a:lnTo>
                      <a:pt x="207575" y="486464"/>
                    </a:lnTo>
                    <a:close/>
                    <a:moveTo>
                      <a:pt x="99275" y="364482"/>
                    </a:moveTo>
                    <a:lnTo>
                      <a:pt x="99275" y="418774"/>
                    </a:lnTo>
                    <a:lnTo>
                      <a:pt x="207575" y="418774"/>
                    </a:lnTo>
                    <a:lnTo>
                      <a:pt x="207575" y="364482"/>
                    </a:lnTo>
                    <a:close/>
                    <a:moveTo>
                      <a:pt x="99275" y="242500"/>
                    </a:moveTo>
                    <a:lnTo>
                      <a:pt x="99275" y="296792"/>
                    </a:lnTo>
                    <a:lnTo>
                      <a:pt x="207575" y="296792"/>
                    </a:lnTo>
                    <a:lnTo>
                      <a:pt x="207575" y="242500"/>
                    </a:lnTo>
                    <a:close/>
                    <a:moveTo>
                      <a:pt x="99275" y="120518"/>
                    </a:moveTo>
                    <a:lnTo>
                      <a:pt x="99275" y="174811"/>
                    </a:lnTo>
                    <a:lnTo>
                      <a:pt x="207575" y="174811"/>
                    </a:lnTo>
                    <a:lnTo>
                      <a:pt x="207575" y="120518"/>
                    </a:lnTo>
                    <a:close/>
                    <a:moveTo>
                      <a:pt x="0" y="0"/>
                    </a:moveTo>
                    <a:lnTo>
                      <a:pt x="306850" y="0"/>
                    </a:lnTo>
                    <a:lnTo>
                      <a:pt x="306850" y="1339211"/>
                    </a:lnTo>
                    <a:lnTo>
                      <a:pt x="0" y="133921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1" name="Freeform: Shape 180">
                <a:extLst>
                  <a:ext uri="{FF2B5EF4-FFF2-40B4-BE49-F238E27FC236}">
                    <a16:creationId xmlns:a16="http://schemas.microsoft.com/office/drawing/2014/main" id="{157AB6AF-1C4C-4F5F-948B-3459F76D50E1}"/>
                  </a:ext>
                </a:extLst>
              </p:cNvPr>
              <p:cNvSpPr/>
              <p:nvPr/>
            </p:nvSpPr>
            <p:spPr>
              <a:xfrm>
                <a:off x="5216540" y="4730927"/>
                <a:ext cx="623978" cy="704133"/>
              </a:xfrm>
              <a:custGeom>
                <a:avLst/>
                <a:gdLst>
                  <a:gd name="connsiteX0" fmla="*/ 220666 w 637355"/>
                  <a:gd name="connsiteY0" fmla="*/ 230805 h 704133"/>
                  <a:gd name="connsiteX1" fmla="*/ 220666 w 637355"/>
                  <a:gd name="connsiteY1" fmla="*/ 344524 h 704133"/>
                  <a:gd name="connsiteX2" fmla="*/ 334385 w 637355"/>
                  <a:gd name="connsiteY2" fmla="*/ 344524 h 704133"/>
                  <a:gd name="connsiteX3" fmla="*/ 334385 w 637355"/>
                  <a:gd name="connsiteY3" fmla="*/ 230805 h 704133"/>
                  <a:gd name="connsiteX4" fmla="*/ 79542 w 637355"/>
                  <a:gd name="connsiteY4" fmla="*/ 230805 h 704133"/>
                  <a:gd name="connsiteX5" fmla="*/ 79542 w 637355"/>
                  <a:gd name="connsiteY5" fmla="*/ 344524 h 704133"/>
                  <a:gd name="connsiteX6" fmla="*/ 193261 w 637355"/>
                  <a:gd name="connsiteY6" fmla="*/ 344524 h 704133"/>
                  <a:gd name="connsiteX7" fmla="*/ 193261 w 637355"/>
                  <a:gd name="connsiteY7" fmla="*/ 230805 h 704133"/>
                  <a:gd name="connsiteX8" fmla="*/ 220666 w 637355"/>
                  <a:gd name="connsiteY8" fmla="*/ 85254 h 704133"/>
                  <a:gd name="connsiteX9" fmla="*/ 220666 w 637355"/>
                  <a:gd name="connsiteY9" fmla="*/ 198973 h 704133"/>
                  <a:gd name="connsiteX10" fmla="*/ 334385 w 637355"/>
                  <a:gd name="connsiteY10" fmla="*/ 198973 h 704133"/>
                  <a:gd name="connsiteX11" fmla="*/ 334385 w 637355"/>
                  <a:gd name="connsiteY11" fmla="*/ 85254 h 704133"/>
                  <a:gd name="connsiteX12" fmla="*/ 79542 w 637355"/>
                  <a:gd name="connsiteY12" fmla="*/ 85254 h 704133"/>
                  <a:gd name="connsiteX13" fmla="*/ 79542 w 637355"/>
                  <a:gd name="connsiteY13" fmla="*/ 198973 h 704133"/>
                  <a:gd name="connsiteX14" fmla="*/ 193261 w 637355"/>
                  <a:gd name="connsiteY14" fmla="*/ 198973 h 704133"/>
                  <a:gd name="connsiteX15" fmla="*/ 193261 w 637355"/>
                  <a:gd name="connsiteY15" fmla="*/ 85254 h 704133"/>
                  <a:gd name="connsiteX16" fmla="*/ 0 w 637355"/>
                  <a:gd name="connsiteY16" fmla="*/ 0 h 704133"/>
                  <a:gd name="connsiteX17" fmla="*/ 637355 w 637355"/>
                  <a:gd name="connsiteY17" fmla="*/ 0 h 704133"/>
                  <a:gd name="connsiteX18" fmla="*/ 637355 w 637355"/>
                  <a:gd name="connsiteY18" fmla="*/ 704133 h 704133"/>
                  <a:gd name="connsiteX19" fmla="*/ 0 w 637355"/>
                  <a:gd name="connsiteY19" fmla="*/ 704133 h 7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7355" h="704133">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704133"/>
                    </a:lnTo>
                    <a:lnTo>
                      <a:pt x="0" y="7041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Freeform: Shape 181">
                <a:extLst>
                  <a:ext uri="{FF2B5EF4-FFF2-40B4-BE49-F238E27FC236}">
                    <a16:creationId xmlns:a16="http://schemas.microsoft.com/office/drawing/2014/main" id="{F10B3E95-9AF5-4AC0-B014-6A4E6F62F0EE}"/>
                  </a:ext>
                </a:extLst>
              </p:cNvPr>
              <p:cNvSpPr/>
              <p:nvPr/>
            </p:nvSpPr>
            <p:spPr>
              <a:xfrm>
                <a:off x="5819397" y="4564529"/>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8B66632A-A3D6-405A-9B03-DD8D0E42102D}"/>
                  </a:ext>
                </a:extLst>
              </p:cNvPr>
              <p:cNvSpPr/>
              <p:nvPr/>
            </p:nvSpPr>
            <p:spPr>
              <a:xfrm>
                <a:off x="7174463" y="4795378"/>
                <a:ext cx="587663" cy="639087"/>
              </a:xfrm>
              <a:custGeom>
                <a:avLst/>
                <a:gdLst>
                  <a:gd name="connsiteX0" fmla="*/ 426331 w 600261"/>
                  <a:gd name="connsiteY0" fmla="*/ 337859 h 639087"/>
                  <a:gd name="connsiteX1" fmla="*/ 426331 w 600261"/>
                  <a:gd name="connsiteY1" fmla="*/ 451578 h 639087"/>
                  <a:gd name="connsiteX2" fmla="*/ 540050 w 600261"/>
                  <a:gd name="connsiteY2" fmla="*/ 451578 h 639087"/>
                  <a:gd name="connsiteX3" fmla="*/ 540050 w 600261"/>
                  <a:gd name="connsiteY3" fmla="*/ 337859 h 639087"/>
                  <a:gd name="connsiteX4" fmla="*/ 285207 w 600261"/>
                  <a:gd name="connsiteY4" fmla="*/ 337859 h 639087"/>
                  <a:gd name="connsiteX5" fmla="*/ 285207 w 600261"/>
                  <a:gd name="connsiteY5" fmla="*/ 451578 h 639087"/>
                  <a:gd name="connsiteX6" fmla="*/ 398926 w 600261"/>
                  <a:gd name="connsiteY6" fmla="*/ 451578 h 639087"/>
                  <a:gd name="connsiteX7" fmla="*/ 398926 w 600261"/>
                  <a:gd name="connsiteY7" fmla="*/ 337859 h 639087"/>
                  <a:gd name="connsiteX8" fmla="*/ 426331 w 600261"/>
                  <a:gd name="connsiteY8" fmla="*/ 192308 h 639087"/>
                  <a:gd name="connsiteX9" fmla="*/ 426331 w 600261"/>
                  <a:gd name="connsiteY9" fmla="*/ 306027 h 639087"/>
                  <a:gd name="connsiteX10" fmla="*/ 540050 w 600261"/>
                  <a:gd name="connsiteY10" fmla="*/ 306027 h 639087"/>
                  <a:gd name="connsiteX11" fmla="*/ 540050 w 600261"/>
                  <a:gd name="connsiteY11" fmla="*/ 192308 h 639087"/>
                  <a:gd name="connsiteX12" fmla="*/ 285207 w 600261"/>
                  <a:gd name="connsiteY12" fmla="*/ 192308 h 639087"/>
                  <a:gd name="connsiteX13" fmla="*/ 285207 w 600261"/>
                  <a:gd name="connsiteY13" fmla="*/ 306027 h 639087"/>
                  <a:gd name="connsiteX14" fmla="*/ 398926 w 600261"/>
                  <a:gd name="connsiteY14" fmla="*/ 306027 h 639087"/>
                  <a:gd name="connsiteX15" fmla="*/ 398926 w 600261"/>
                  <a:gd name="connsiteY15" fmla="*/ 192308 h 639087"/>
                  <a:gd name="connsiteX16" fmla="*/ 0 w 600261"/>
                  <a:gd name="connsiteY16" fmla="*/ 0 h 639087"/>
                  <a:gd name="connsiteX17" fmla="*/ 306850 w 600261"/>
                  <a:gd name="connsiteY17" fmla="*/ 0 h 639087"/>
                  <a:gd name="connsiteX18" fmla="*/ 306850 w 600261"/>
                  <a:gd name="connsiteY18" fmla="*/ 115748 h 639087"/>
                  <a:gd name="connsiteX19" fmla="*/ 600261 w 600261"/>
                  <a:gd name="connsiteY19" fmla="*/ 115748 h 639087"/>
                  <a:gd name="connsiteX20" fmla="*/ 600261 w 600261"/>
                  <a:gd name="connsiteY20" fmla="*/ 639087 h 639087"/>
                  <a:gd name="connsiteX21" fmla="*/ 0 w 600261"/>
                  <a:gd name="connsiteY21" fmla="*/ 639087 h 639087"/>
                  <a:gd name="connsiteX22" fmla="*/ 0 w 600261"/>
                  <a:gd name="connsiteY22" fmla="*/ 523339 h 639087"/>
                  <a:gd name="connsiteX23" fmla="*/ 0 w 600261"/>
                  <a:gd name="connsiteY23" fmla="*/ 115748 h 6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0261" h="639087">
                    <a:moveTo>
                      <a:pt x="426331" y="337859"/>
                    </a:moveTo>
                    <a:lnTo>
                      <a:pt x="426331" y="451578"/>
                    </a:lnTo>
                    <a:lnTo>
                      <a:pt x="540050" y="451578"/>
                    </a:lnTo>
                    <a:lnTo>
                      <a:pt x="540050" y="337859"/>
                    </a:lnTo>
                    <a:close/>
                    <a:moveTo>
                      <a:pt x="285207" y="337859"/>
                    </a:moveTo>
                    <a:lnTo>
                      <a:pt x="285207" y="451578"/>
                    </a:lnTo>
                    <a:lnTo>
                      <a:pt x="398926" y="451578"/>
                    </a:lnTo>
                    <a:lnTo>
                      <a:pt x="398926" y="337859"/>
                    </a:lnTo>
                    <a:close/>
                    <a:moveTo>
                      <a:pt x="426331" y="192308"/>
                    </a:moveTo>
                    <a:lnTo>
                      <a:pt x="426331" y="306027"/>
                    </a:lnTo>
                    <a:lnTo>
                      <a:pt x="540050" y="306027"/>
                    </a:lnTo>
                    <a:lnTo>
                      <a:pt x="540050" y="192308"/>
                    </a:lnTo>
                    <a:close/>
                    <a:moveTo>
                      <a:pt x="285207" y="192308"/>
                    </a:moveTo>
                    <a:lnTo>
                      <a:pt x="285207" y="306027"/>
                    </a:lnTo>
                    <a:lnTo>
                      <a:pt x="398926" y="306027"/>
                    </a:lnTo>
                    <a:lnTo>
                      <a:pt x="398926" y="192308"/>
                    </a:lnTo>
                    <a:close/>
                    <a:moveTo>
                      <a:pt x="0" y="0"/>
                    </a:moveTo>
                    <a:lnTo>
                      <a:pt x="306850" y="0"/>
                    </a:lnTo>
                    <a:lnTo>
                      <a:pt x="306850" y="115748"/>
                    </a:lnTo>
                    <a:lnTo>
                      <a:pt x="600261" y="115748"/>
                    </a:lnTo>
                    <a:lnTo>
                      <a:pt x="600261" y="639087"/>
                    </a:lnTo>
                    <a:lnTo>
                      <a:pt x="0" y="639087"/>
                    </a:lnTo>
                    <a:lnTo>
                      <a:pt x="0" y="523339"/>
                    </a:lnTo>
                    <a:lnTo>
                      <a:pt x="0" y="1157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5C0BA4D0-3287-40CF-B96A-43B13BA807C4}"/>
                  </a:ext>
                </a:extLst>
              </p:cNvPr>
              <p:cNvSpPr/>
              <p:nvPr/>
            </p:nvSpPr>
            <p:spPr>
              <a:xfrm>
                <a:off x="6399687" y="4276328"/>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accent4"/>
              </a:solidFill>
              <a:ln w="9525" cap="flat">
                <a:noFill/>
                <a:prstDash val="solid"/>
                <a:miter/>
              </a:ln>
            </p:spPr>
            <p:txBody>
              <a:bodyPr wrap="square" rtlCol="0" anchor="ctr">
                <a:noAutofit/>
              </a:bodyPr>
              <a:lstStyle/>
              <a:p>
                <a:endParaRPr lang="en-US"/>
              </a:p>
            </p:txBody>
          </p:sp>
          <p:sp>
            <p:nvSpPr>
              <p:cNvPr id="202" name="Freeform: Shape 201">
                <a:extLst>
                  <a:ext uri="{FF2B5EF4-FFF2-40B4-BE49-F238E27FC236}">
                    <a16:creationId xmlns:a16="http://schemas.microsoft.com/office/drawing/2014/main" id="{870A3D36-6E95-4A43-A326-F3C0C8F60F7F}"/>
                  </a:ext>
                </a:extLst>
              </p:cNvPr>
              <p:cNvSpPr/>
              <p:nvPr/>
            </p:nvSpPr>
            <p:spPr>
              <a:xfrm flipH="1">
                <a:off x="4037547" y="4564529"/>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accent4"/>
              </a:solidFill>
              <a:ln w="9525" cap="flat">
                <a:noFill/>
                <a:prstDash val="solid"/>
                <a:miter/>
              </a:ln>
            </p:spPr>
            <p:txBody>
              <a:bodyPr wrap="square" rtlCol="0" anchor="ctr">
                <a:noAutofit/>
              </a:bodyPr>
              <a:lstStyle/>
              <a:p>
                <a:endParaRPr lang="en-US"/>
              </a:p>
            </p:txBody>
          </p:sp>
        </p:grpSp>
      </p:grpSp>
      <p:grpSp>
        <p:nvGrpSpPr>
          <p:cNvPr id="2" name="Group 1">
            <a:extLst>
              <a:ext uri="{FF2B5EF4-FFF2-40B4-BE49-F238E27FC236}">
                <a16:creationId xmlns:a16="http://schemas.microsoft.com/office/drawing/2014/main" id="{20629E66-ED3C-4A85-8560-E4ED6CCC562B}"/>
              </a:ext>
            </a:extLst>
          </p:cNvPr>
          <p:cNvGrpSpPr/>
          <p:nvPr/>
        </p:nvGrpSpPr>
        <p:grpSpPr>
          <a:xfrm rot="16200000">
            <a:off x="5700153" y="1148861"/>
            <a:ext cx="791694" cy="6074652"/>
            <a:chOff x="4093890" y="1870877"/>
            <a:chExt cx="791694" cy="4045791"/>
          </a:xfrm>
        </p:grpSpPr>
        <p:sp>
          <p:nvSpPr>
            <p:cNvPr id="37" name="Rectangle 36">
              <a:extLst>
                <a:ext uri="{FF2B5EF4-FFF2-40B4-BE49-F238E27FC236}">
                  <a16:creationId xmlns:a16="http://schemas.microsoft.com/office/drawing/2014/main" id="{06ECDD74-A3EA-479D-A04C-3FF8B90DD2BA}"/>
                </a:ext>
              </a:extLst>
            </p:cNvPr>
            <p:cNvSpPr/>
            <p:nvPr/>
          </p:nvSpPr>
          <p:spPr>
            <a:xfrm>
              <a:off x="4093890" y="2089729"/>
              <a:ext cx="526478" cy="364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8" name="Picture 2" descr="E:\002-KIMS BUSINESS\007-04-1-FIVERR\01-PPT-TEMPLATE\COVER-PSD\05-cut-01.png">
              <a:extLst>
                <a:ext uri="{FF2B5EF4-FFF2-40B4-BE49-F238E27FC236}">
                  <a16:creationId xmlns:a16="http://schemas.microsoft.com/office/drawing/2014/main" id="{14A967CC-EA8A-42F2-A380-0032416E3F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36281" y="3667365"/>
              <a:ext cx="4045791" cy="45281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137F63E4-DCBB-4C17-AB53-DC6B351FCBA0}"/>
              </a:ext>
            </a:extLst>
          </p:cNvPr>
          <p:cNvSpPr txBox="1"/>
          <p:nvPr/>
        </p:nvSpPr>
        <p:spPr>
          <a:xfrm>
            <a:off x="0" y="4601675"/>
            <a:ext cx="12192000" cy="923330"/>
          </a:xfrm>
          <a:prstGeom prst="rect">
            <a:avLst/>
          </a:prstGeom>
          <a:noFill/>
        </p:spPr>
        <p:txBody>
          <a:bodyPr wrap="square" rtlCol="0" anchor="ctr">
            <a:spAutoFit/>
          </a:bodyPr>
          <a:lstStyle/>
          <a:p>
            <a:pPr algn="ctr"/>
            <a:r>
              <a:rPr lang="en-US" sz="5400" dirty="0"/>
              <a:t>Professional Opportunities in RERA</a:t>
            </a:r>
            <a:endParaRPr lang="ko-KR" altLang="en-US" sz="5400" dirty="0">
              <a:solidFill>
                <a:schemeClr val="tx1">
                  <a:lumMod val="85000"/>
                  <a:lumOff val="15000"/>
                </a:schemeClr>
              </a:solidFill>
              <a:latin typeface="+mj-lt"/>
              <a:cs typeface="Arial" pitchFamily="34" charset="0"/>
            </a:endParaRPr>
          </a:p>
        </p:txBody>
      </p:sp>
      <p:sp>
        <p:nvSpPr>
          <p:cNvPr id="45" name="TextBox 44">
            <a:extLst>
              <a:ext uri="{FF2B5EF4-FFF2-40B4-BE49-F238E27FC236}">
                <a16:creationId xmlns:a16="http://schemas.microsoft.com/office/drawing/2014/main" id="{23A44C46-F1D0-42DF-96ED-E741EA43AB04}"/>
              </a:ext>
            </a:extLst>
          </p:cNvPr>
          <p:cNvSpPr txBox="1"/>
          <p:nvPr/>
        </p:nvSpPr>
        <p:spPr>
          <a:xfrm>
            <a:off x="-7878" y="5823139"/>
            <a:ext cx="12191852" cy="379656"/>
          </a:xfrm>
          <a:prstGeom prst="rect">
            <a:avLst/>
          </a:prstGeom>
          <a:noFill/>
        </p:spPr>
        <p:txBody>
          <a:bodyPr wrap="square" rtlCol="0" anchor="ctr">
            <a:spAutoFit/>
          </a:bodyPr>
          <a:lstStyle/>
          <a:p>
            <a:pPr algn="ctr"/>
            <a:r>
              <a:rPr lang="en-US" altLang="ko-KR" sz="1867" dirty="0">
                <a:solidFill>
                  <a:schemeClr val="tx1">
                    <a:lumMod val="85000"/>
                    <a:lumOff val="15000"/>
                  </a:schemeClr>
                </a:solidFill>
                <a:cs typeface="Arial" pitchFamily="34" charset="0"/>
              </a:rPr>
              <a:t>CA BHARGAV DAVDA</a:t>
            </a:r>
            <a:endParaRPr lang="ko-KR" altLang="en-US" sz="1867"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26977509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FB082F-E24B-3862-A5D1-78E1B4365B60}"/>
              </a:ext>
            </a:extLst>
          </p:cNvPr>
          <p:cNvSpPr>
            <a:spLocks noGrp="1"/>
          </p:cNvSpPr>
          <p:nvPr>
            <p:ph type="body" sz="quarter" idx="10"/>
          </p:nvPr>
        </p:nvSpPr>
        <p:spPr>
          <a:xfrm>
            <a:off x="309402" y="1743074"/>
            <a:ext cx="11573197" cy="276225"/>
          </a:xfrm>
        </p:spPr>
        <p:txBody>
          <a:bodyPr/>
          <a:lstStyle/>
          <a:p>
            <a:r>
              <a:rPr lang="en-US" dirty="0">
                <a:solidFill>
                  <a:schemeClr val="accent2">
                    <a:lumMod val="50000"/>
                  </a:schemeClr>
                </a:solidFill>
              </a:rPr>
              <a:t>Basic Important Definitions </a:t>
            </a:r>
          </a:p>
          <a:p>
            <a:endParaRPr lang="en-IN" dirty="0"/>
          </a:p>
        </p:txBody>
      </p:sp>
      <p:sp>
        <p:nvSpPr>
          <p:cNvPr id="3" name="TextBox 2">
            <a:extLst>
              <a:ext uri="{FF2B5EF4-FFF2-40B4-BE49-F238E27FC236}">
                <a16:creationId xmlns:a16="http://schemas.microsoft.com/office/drawing/2014/main" id="{79D8BF63-69C2-2796-1528-6F0D4CE27931}"/>
              </a:ext>
            </a:extLst>
          </p:cNvPr>
          <p:cNvSpPr txBox="1"/>
          <p:nvPr/>
        </p:nvSpPr>
        <p:spPr>
          <a:xfrm>
            <a:off x="1866899" y="2166847"/>
            <a:ext cx="5648326"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SECTION 2(ZK) PROMOTER</a:t>
            </a:r>
            <a:endParaRPr lang="en-IN" dirty="0"/>
          </a:p>
        </p:txBody>
      </p:sp>
      <p:sp>
        <p:nvSpPr>
          <p:cNvPr id="5" name="TextBox 4">
            <a:extLst>
              <a:ext uri="{FF2B5EF4-FFF2-40B4-BE49-F238E27FC236}">
                <a16:creationId xmlns:a16="http://schemas.microsoft.com/office/drawing/2014/main" id="{3A30D32F-7629-C254-1281-AA7BC546C845}"/>
              </a:ext>
            </a:extLst>
          </p:cNvPr>
          <p:cNvSpPr txBox="1"/>
          <p:nvPr/>
        </p:nvSpPr>
        <p:spPr>
          <a:xfrm>
            <a:off x="1724025" y="3893194"/>
            <a:ext cx="57435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SECTION 2(ZN) REAL ESTATE PROJECT</a:t>
            </a:r>
            <a:endParaRPr lang="en-IN" dirty="0"/>
          </a:p>
        </p:txBody>
      </p:sp>
      <p:sp>
        <p:nvSpPr>
          <p:cNvPr id="6" name="TextBox 5">
            <a:extLst>
              <a:ext uri="{FF2B5EF4-FFF2-40B4-BE49-F238E27FC236}">
                <a16:creationId xmlns:a16="http://schemas.microsoft.com/office/drawing/2014/main" id="{53450434-609B-B4EE-3838-BBDEB8FF86A5}"/>
              </a:ext>
            </a:extLst>
          </p:cNvPr>
          <p:cNvSpPr txBox="1"/>
          <p:nvPr/>
        </p:nvSpPr>
        <p:spPr>
          <a:xfrm>
            <a:off x="1724025" y="2614522"/>
            <a:ext cx="8743950" cy="1200329"/>
          </a:xfrm>
          <a:prstGeom prst="rect">
            <a:avLst/>
          </a:prstGeom>
          <a:noFill/>
        </p:spPr>
        <p:txBody>
          <a:bodyPr wrap="square" rtlCol="0">
            <a:spAutoFit/>
          </a:bodyPr>
          <a:lstStyle/>
          <a:p>
            <a:pPr algn="just"/>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A</a:t>
            </a:r>
            <a:r>
              <a:rPr lang="en-IN" sz="1800" dirty="0">
                <a:solidFill>
                  <a:srgbClr val="000000"/>
                </a:solidFill>
                <a:effectLst/>
                <a:latin typeface="Bookman Old Style" panose="02050604050505020204" pitchFamily="18" charset="0"/>
                <a:ea typeface="Times New Roman" panose="02020603050405020304" pitchFamily="18" charset="0"/>
                <a:cs typeface="Arial" panose="020B0604020202020204" pitchFamily="34" charset="0"/>
              </a:rPr>
              <a:t> person who constructs or causes to be constructed an independent building or a building consisting of apartments, or converts an existing building or a part thereof into apartments, for the purpose of selling all or some of the apartments to other persons and includes his assignees</a:t>
            </a:r>
            <a:endParaRPr lang="en-IN" dirty="0"/>
          </a:p>
        </p:txBody>
      </p:sp>
      <p:sp>
        <p:nvSpPr>
          <p:cNvPr id="7" name="TextBox 6">
            <a:extLst>
              <a:ext uri="{FF2B5EF4-FFF2-40B4-BE49-F238E27FC236}">
                <a16:creationId xmlns:a16="http://schemas.microsoft.com/office/drawing/2014/main" id="{FA00D9A4-F2A5-42CA-0D5C-D343AE1C1D2A}"/>
              </a:ext>
            </a:extLst>
          </p:cNvPr>
          <p:cNvSpPr txBox="1"/>
          <p:nvPr/>
        </p:nvSpPr>
        <p:spPr>
          <a:xfrm>
            <a:off x="1724025" y="4410074"/>
            <a:ext cx="8543925" cy="923330"/>
          </a:xfrm>
          <a:prstGeom prst="rect">
            <a:avLst/>
          </a:prstGeom>
          <a:noFill/>
        </p:spPr>
        <p:txBody>
          <a:bodyPr wrap="square" rtlCol="0">
            <a:spAutoFit/>
          </a:bodyPr>
          <a:lstStyle/>
          <a:p>
            <a:pPr algn="just"/>
            <a:r>
              <a:rPr lang="en-US" dirty="0">
                <a:solidFill>
                  <a:srgbClr val="000000"/>
                </a:solidFill>
                <a:latin typeface="Bookman Old Style" panose="02050604050505020204" pitchFamily="18" charset="0"/>
                <a:cs typeface="Arial" panose="020B0604020202020204" pitchFamily="34" charset="0"/>
              </a:rPr>
              <a:t>The development of a building or a building consisting of apartments, Converting an existing building or a part thereof into apartments, or the development of land into plots or apartments,</a:t>
            </a:r>
            <a:endParaRPr lang="en-IN" dirty="0">
              <a:solidFill>
                <a:srgbClr val="000000"/>
              </a:solidFill>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250466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846C5C-AB5E-AE05-9352-4F6C2243ACFE}"/>
              </a:ext>
            </a:extLst>
          </p:cNvPr>
          <p:cNvSpPr>
            <a:spLocks noGrp="1"/>
          </p:cNvSpPr>
          <p:nvPr>
            <p:ph type="body" sz="quarter" idx="10"/>
          </p:nvPr>
        </p:nvSpPr>
        <p:spPr>
          <a:xfrm>
            <a:off x="309401" y="1285701"/>
            <a:ext cx="11573197" cy="724247"/>
          </a:xfrm>
        </p:spPr>
        <p:txBody>
          <a:bodyPr/>
          <a:lstStyle/>
          <a:p>
            <a:r>
              <a:rPr lang="en-IN" sz="3200" dirty="0">
                <a:solidFill>
                  <a:schemeClr val="accent2">
                    <a:lumMod val="50000"/>
                  </a:schemeClr>
                </a:solidFill>
              </a:rPr>
              <a:t>SECTION 3: RERA Registration of Real Estate Project</a:t>
            </a:r>
          </a:p>
        </p:txBody>
      </p:sp>
      <p:sp>
        <p:nvSpPr>
          <p:cNvPr id="3" name="TextBox 2">
            <a:extLst>
              <a:ext uri="{FF2B5EF4-FFF2-40B4-BE49-F238E27FC236}">
                <a16:creationId xmlns:a16="http://schemas.microsoft.com/office/drawing/2014/main" id="{2822ECAB-E062-72FB-B4F7-733155502503}"/>
              </a:ext>
            </a:extLst>
          </p:cNvPr>
          <p:cNvSpPr txBox="1"/>
          <p:nvPr/>
        </p:nvSpPr>
        <p:spPr>
          <a:xfrm>
            <a:off x="1311274" y="2152650"/>
            <a:ext cx="9569450" cy="4124206"/>
          </a:xfrm>
          <a:prstGeom prst="rect">
            <a:avLst/>
          </a:prstGeom>
          <a:noFill/>
        </p:spPr>
        <p:txBody>
          <a:bodyPr wrap="square" rtlCol="0">
            <a:spAutoFit/>
          </a:bodyPr>
          <a:lstStyle/>
          <a:p>
            <a:r>
              <a:rPr lang="en-US" sz="2000" dirty="0">
                <a:latin typeface="Bookman Old Style" panose="02050604050505020204" pitchFamily="18" charset="0"/>
              </a:rPr>
              <a:t>Section 3: (1) </a:t>
            </a:r>
          </a:p>
          <a:p>
            <a:endParaRPr lang="en-US" sz="2000" dirty="0">
              <a:latin typeface="Bookman Old Style" panose="02050604050505020204" pitchFamily="18" charset="0"/>
            </a:endParaRPr>
          </a:p>
          <a:p>
            <a:pPr marL="342900" indent="-342900">
              <a:buFont typeface="Arial" panose="020B0604020202020204" pitchFamily="34" charset="0"/>
              <a:buChar char="•"/>
            </a:pPr>
            <a:r>
              <a:rPr lang="en-US" sz="2000" dirty="0">
                <a:latin typeface="Bookman Old Style" panose="02050604050505020204" pitchFamily="18" charset="0"/>
              </a:rPr>
              <a:t>No promoter shall advertise, market, book, sell or offer for sale, or invite persons to purchase </a:t>
            </a:r>
          </a:p>
          <a:p>
            <a:endParaRPr lang="en-US" sz="2000" dirty="0">
              <a:latin typeface="Bookman Old Style" panose="02050604050505020204" pitchFamily="18" charset="0"/>
            </a:endParaRPr>
          </a:p>
          <a:p>
            <a:pPr marL="342900" indent="-342900">
              <a:buFont typeface="Arial" panose="020B0604020202020204" pitchFamily="34" charset="0"/>
              <a:buChar char="•"/>
            </a:pPr>
            <a:r>
              <a:rPr lang="en-US" sz="2000" dirty="0">
                <a:latin typeface="Bookman Old Style" panose="02050604050505020204" pitchFamily="18" charset="0"/>
              </a:rPr>
              <a:t>in </a:t>
            </a:r>
            <a:r>
              <a:rPr lang="en-US" sz="2000" u="sng" dirty="0">
                <a:latin typeface="Bookman Old Style" panose="02050604050505020204" pitchFamily="18" charset="0"/>
              </a:rPr>
              <a:t>any manner</a:t>
            </a:r>
            <a:r>
              <a:rPr lang="en-US" sz="2000" dirty="0">
                <a:latin typeface="Bookman Old Style" panose="02050604050505020204" pitchFamily="18" charset="0"/>
              </a:rPr>
              <a:t> without Prior registration of real estate project with Real Estate Regulatory Authority </a:t>
            </a:r>
          </a:p>
          <a:p>
            <a:endParaRPr lang="en-US" sz="2000" dirty="0">
              <a:latin typeface="Bookman Old Style" panose="02050604050505020204" pitchFamily="18" charset="0"/>
            </a:endParaRPr>
          </a:p>
          <a:p>
            <a:pPr marL="342900" indent="-342900">
              <a:buFont typeface="Arial" panose="020B0604020202020204" pitchFamily="34" charset="0"/>
              <a:buChar char="•"/>
            </a:pPr>
            <a:r>
              <a:rPr lang="en-US" sz="2000" dirty="0">
                <a:latin typeface="Bookman Old Style" panose="02050604050505020204" pitchFamily="18" charset="0"/>
              </a:rPr>
              <a:t>situated in any planning area If the authority thinks necessary may direct for registration of the project beyond the planning area in the interest of the allottee. </a:t>
            </a:r>
          </a:p>
          <a:p>
            <a:endParaRPr lang="en-US" sz="2400" dirty="0"/>
          </a:p>
          <a:p>
            <a:endParaRPr lang="en-IN" dirty="0"/>
          </a:p>
        </p:txBody>
      </p:sp>
    </p:spTree>
    <p:extLst>
      <p:ext uri="{BB962C8B-B14F-4D97-AF65-F5344CB8AC3E}">
        <p14:creationId xmlns:p14="http://schemas.microsoft.com/office/powerpoint/2010/main" val="2554901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FF0E2-BD2F-4A3A-0C36-03FDE7AE973F}"/>
              </a:ext>
            </a:extLst>
          </p:cNvPr>
          <p:cNvSpPr>
            <a:spLocks noGrp="1"/>
          </p:cNvSpPr>
          <p:nvPr>
            <p:ph type="body" sz="quarter" idx="10"/>
          </p:nvPr>
        </p:nvSpPr>
        <p:spPr>
          <a:xfrm>
            <a:off x="171128" y="628476"/>
            <a:ext cx="11573197" cy="1209848"/>
          </a:xfrm>
        </p:spPr>
        <p:txBody>
          <a:bodyPr/>
          <a:lstStyle/>
          <a:p>
            <a:r>
              <a:rPr lang="en-US" sz="3200" dirty="0">
                <a:solidFill>
                  <a:schemeClr val="accent2">
                    <a:lumMod val="50000"/>
                  </a:schemeClr>
                </a:solidFill>
              </a:rPr>
              <a:t>NON APPLICABILITY OF REGISTRATION</a:t>
            </a:r>
            <a:endParaRPr lang="en-IN" sz="3200" dirty="0">
              <a:solidFill>
                <a:schemeClr val="accent2">
                  <a:lumMod val="50000"/>
                </a:schemeClr>
              </a:solidFill>
            </a:endParaRPr>
          </a:p>
        </p:txBody>
      </p:sp>
      <p:sp>
        <p:nvSpPr>
          <p:cNvPr id="3" name="TextBox 2">
            <a:extLst>
              <a:ext uri="{FF2B5EF4-FFF2-40B4-BE49-F238E27FC236}">
                <a16:creationId xmlns:a16="http://schemas.microsoft.com/office/drawing/2014/main" id="{E6811DB5-6F67-B338-E901-7DF71C173E5A}"/>
              </a:ext>
            </a:extLst>
          </p:cNvPr>
          <p:cNvSpPr txBox="1"/>
          <p:nvPr/>
        </p:nvSpPr>
        <p:spPr>
          <a:xfrm>
            <a:off x="1009651" y="1838324"/>
            <a:ext cx="10515600" cy="4062651"/>
          </a:xfrm>
          <a:prstGeom prst="rect">
            <a:avLst/>
          </a:prstGeom>
          <a:noFill/>
        </p:spPr>
        <p:txBody>
          <a:bodyPr wrap="square" rtlCol="0">
            <a:spAutoFit/>
          </a:bodyPr>
          <a:lstStyle/>
          <a:p>
            <a:r>
              <a:rPr lang="en-US" sz="2000" dirty="0">
                <a:latin typeface="Bookman Old Style" panose="02050604050505020204" pitchFamily="18" charset="0"/>
              </a:rPr>
              <a:t>Section 3 (2) : </a:t>
            </a:r>
          </a:p>
          <a:p>
            <a:pPr marL="0" indent="0">
              <a:buNone/>
            </a:pPr>
            <a:r>
              <a:rPr lang="en-US" sz="2000" dirty="0">
                <a:latin typeface="Bookman Old Style" panose="02050604050505020204" pitchFamily="18" charset="0"/>
              </a:rPr>
              <a:t>No registration is required in the following cases </a:t>
            </a:r>
          </a:p>
          <a:p>
            <a:pPr marL="0" indent="0">
              <a:buNone/>
            </a:pPr>
            <a:endParaRPr lang="en-US" sz="2000" dirty="0">
              <a:latin typeface="Bookman Old Style" panose="02050604050505020204" pitchFamily="18" charset="0"/>
            </a:endParaRPr>
          </a:p>
          <a:p>
            <a:pPr marL="514350" indent="-514350">
              <a:buFont typeface="Arial" panose="020B0604020202020204" pitchFamily="34" charset="0"/>
              <a:buChar char="•"/>
            </a:pPr>
            <a:r>
              <a:rPr lang="en-US" sz="2000" dirty="0">
                <a:latin typeface="Bookman Old Style" panose="02050604050505020204" pitchFamily="18" charset="0"/>
              </a:rPr>
              <a:t>Area of Development does not exceed 500 Sq Meters OR Number of Units does not exceed 8 inclusive of all phases.</a:t>
            </a:r>
          </a:p>
          <a:p>
            <a:endParaRPr lang="en-US" sz="2000" dirty="0">
              <a:latin typeface="Bookman Old Style" panose="02050604050505020204" pitchFamily="18" charset="0"/>
            </a:endParaRPr>
          </a:p>
          <a:p>
            <a:pPr marL="514350" indent="-514350">
              <a:buFont typeface="Arial" panose="020B0604020202020204" pitchFamily="34" charset="0"/>
              <a:buChar char="•"/>
            </a:pPr>
            <a:r>
              <a:rPr lang="en-US" sz="2000" dirty="0">
                <a:latin typeface="Bookman Old Style" panose="02050604050505020204" pitchFamily="18" charset="0"/>
              </a:rPr>
              <a:t>Project Which has received Completion Certificate (BU Permission) as of 1st May 2017.</a:t>
            </a:r>
          </a:p>
          <a:p>
            <a:endParaRPr lang="en-US" sz="2000" dirty="0">
              <a:latin typeface="Bookman Old Style" panose="02050604050505020204" pitchFamily="18" charset="0"/>
            </a:endParaRPr>
          </a:p>
          <a:p>
            <a:pPr marL="514350" indent="-514350">
              <a:buFont typeface="Arial" panose="020B0604020202020204" pitchFamily="34" charset="0"/>
              <a:buChar char="•"/>
            </a:pPr>
            <a:r>
              <a:rPr lang="en-US" sz="2000" dirty="0">
                <a:latin typeface="Bookman Old Style" panose="02050604050505020204" pitchFamily="18" charset="0"/>
              </a:rPr>
              <a:t>Renovation, Repair, or Redevelopment not resulting in the selling of any new apartment, Plot, or Building. </a:t>
            </a:r>
          </a:p>
          <a:p>
            <a:endParaRPr lang="en-US" sz="2000" dirty="0">
              <a:latin typeface="Bookman Old Style" panose="02050604050505020204" pitchFamily="18" charset="0"/>
            </a:endParaRPr>
          </a:p>
          <a:p>
            <a:endParaRPr lang="en-IN" dirty="0"/>
          </a:p>
        </p:txBody>
      </p:sp>
    </p:spTree>
    <p:extLst>
      <p:ext uri="{BB962C8B-B14F-4D97-AF65-F5344CB8AC3E}">
        <p14:creationId xmlns:p14="http://schemas.microsoft.com/office/powerpoint/2010/main" val="11487879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8292" y="549097"/>
            <a:ext cx="11573197" cy="724247"/>
          </a:xfrm>
          <a:prstGeom prst="rect">
            <a:avLst/>
          </a:prstGeom>
        </p:spPr>
        <p:txBody>
          <a:bodyPr/>
          <a:lstStyle/>
          <a:p>
            <a:r>
              <a:rPr lang="en-US" sz="3600" dirty="0">
                <a:solidFill>
                  <a:schemeClr val="accent2">
                    <a:lumMod val="50000"/>
                  </a:schemeClr>
                </a:solidFill>
              </a:rPr>
              <a:t>ROLE OF CHARTERED ACCOUNTANT</a:t>
            </a:r>
          </a:p>
        </p:txBody>
      </p:sp>
      <p:grpSp>
        <p:nvGrpSpPr>
          <p:cNvPr id="5" name="Group 4">
            <a:extLst>
              <a:ext uri="{FF2B5EF4-FFF2-40B4-BE49-F238E27FC236}">
                <a16:creationId xmlns:a16="http://schemas.microsoft.com/office/drawing/2014/main" id="{3F9E9AA5-9B30-461A-802B-83B4AA228962}"/>
              </a:ext>
            </a:extLst>
          </p:cNvPr>
          <p:cNvGrpSpPr/>
          <p:nvPr/>
        </p:nvGrpSpPr>
        <p:grpSpPr>
          <a:xfrm>
            <a:off x="2699297" y="2787254"/>
            <a:ext cx="4412587" cy="520995"/>
            <a:chOff x="2079598" y="4257726"/>
            <a:chExt cx="2262901" cy="520995"/>
          </a:xfrm>
        </p:grpSpPr>
        <p:sp>
          <p:nvSpPr>
            <p:cNvPr id="6" name="TextBox 5">
              <a:extLst>
                <a:ext uri="{FF2B5EF4-FFF2-40B4-BE49-F238E27FC236}">
                  <a16:creationId xmlns:a16="http://schemas.microsoft.com/office/drawing/2014/main" id="{C608F920-B0BE-4579-9E72-149EAEA9F0FF}"/>
                </a:ext>
              </a:extLst>
            </p:cNvPr>
            <p:cNvSpPr txBox="1"/>
            <p:nvPr/>
          </p:nvSpPr>
          <p:spPr>
            <a:xfrm>
              <a:off x="2079598" y="4501722"/>
              <a:ext cx="2262901"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EAFFC24B-C1DF-4A9B-9027-AFB429BCB4DE}"/>
                </a:ext>
              </a:extLst>
            </p:cNvPr>
            <p:cNvSpPr txBox="1"/>
            <p:nvPr/>
          </p:nvSpPr>
          <p:spPr>
            <a:xfrm>
              <a:off x="2079598" y="4257726"/>
              <a:ext cx="2262901" cy="276999"/>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grpSp>
      <p:grpSp>
        <p:nvGrpSpPr>
          <p:cNvPr id="9" name="그룹 2">
            <a:extLst>
              <a:ext uri="{FF2B5EF4-FFF2-40B4-BE49-F238E27FC236}">
                <a16:creationId xmlns:a16="http://schemas.microsoft.com/office/drawing/2014/main" id="{213598C5-5845-418B-BD65-4E2B248FD50D}"/>
              </a:ext>
            </a:extLst>
          </p:cNvPr>
          <p:cNvGrpSpPr/>
          <p:nvPr/>
        </p:nvGrpSpPr>
        <p:grpSpPr>
          <a:xfrm>
            <a:off x="5722064" y="1331372"/>
            <a:ext cx="4629150" cy="5470244"/>
            <a:chOff x="4643042" y="1883668"/>
            <a:chExt cx="3889330" cy="5071893"/>
          </a:xfrm>
        </p:grpSpPr>
        <p:sp>
          <p:nvSpPr>
            <p:cNvPr id="10" name="Isosceles Triangle 20">
              <a:extLst>
                <a:ext uri="{FF2B5EF4-FFF2-40B4-BE49-F238E27FC236}">
                  <a16:creationId xmlns:a16="http://schemas.microsoft.com/office/drawing/2014/main" id="{06B3566D-4DA5-4732-86B5-98812402279A}"/>
                </a:ext>
              </a:extLst>
            </p:cNvPr>
            <p:cNvSpPr>
              <a:spLocks noChangeAspect="1"/>
            </p:cNvSpPr>
            <p:nvPr/>
          </p:nvSpPr>
          <p:spPr>
            <a:xfrm rot="8201235">
              <a:off x="7802832" y="4317191"/>
              <a:ext cx="391806" cy="432000"/>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1">
              <a:extLst>
                <a:ext uri="{FF2B5EF4-FFF2-40B4-BE49-F238E27FC236}">
                  <a16:creationId xmlns:a16="http://schemas.microsoft.com/office/drawing/2014/main" id="{6F604EB0-FA56-47F6-8B08-23983C59E279}"/>
                </a:ext>
              </a:extLst>
            </p:cNvPr>
            <p:cNvSpPr>
              <a:spLocks noChangeAspect="1"/>
            </p:cNvSpPr>
            <p:nvPr/>
          </p:nvSpPr>
          <p:spPr>
            <a:xfrm rot="20700000">
              <a:off x="4908164" y="3016329"/>
              <a:ext cx="360000" cy="29243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Round Same Side Corner Rectangle 2">
              <a:extLst>
                <a:ext uri="{FF2B5EF4-FFF2-40B4-BE49-F238E27FC236}">
                  <a16:creationId xmlns:a16="http://schemas.microsoft.com/office/drawing/2014/main" id="{F8A25227-813C-4A42-B5A3-D66B3220E6A2}"/>
                </a:ext>
              </a:extLst>
            </p:cNvPr>
            <p:cNvSpPr/>
            <p:nvPr/>
          </p:nvSpPr>
          <p:spPr>
            <a:xfrm rot="5400000" flipH="1">
              <a:off x="7799686" y="2974724"/>
              <a:ext cx="360000" cy="360000"/>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Trapezoid 6">
              <a:extLst>
                <a:ext uri="{FF2B5EF4-FFF2-40B4-BE49-F238E27FC236}">
                  <a16:creationId xmlns:a16="http://schemas.microsoft.com/office/drawing/2014/main" id="{C0C386E2-9847-4480-9EA2-AA3BC658DAE8}"/>
                </a:ext>
              </a:extLst>
            </p:cNvPr>
            <p:cNvSpPr>
              <a:spLocks/>
            </p:cNvSpPr>
            <p:nvPr/>
          </p:nvSpPr>
          <p:spPr>
            <a:xfrm>
              <a:off x="8065301" y="3760778"/>
              <a:ext cx="261201" cy="261201"/>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Rounded Rectangle 24">
              <a:extLst>
                <a:ext uri="{FF2B5EF4-FFF2-40B4-BE49-F238E27FC236}">
                  <a16:creationId xmlns:a16="http://schemas.microsoft.com/office/drawing/2014/main" id="{0D69E175-BA3C-49F5-84D4-E824755E956A}"/>
                </a:ext>
              </a:extLst>
            </p:cNvPr>
            <p:cNvSpPr>
              <a:spLocks noChangeAspect="1"/>
            </p:cNvSpPr>
            <p:nvPr/>
          </p:nvSpPr>
          <p:spPr>
            <a:xfrm>
              <a:off x="5346423" y="2453664"/>
              <a:ext cx="360000" cy="27854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Isosceles Triangle 7">
              <a:extLst>
                <a:ext uri="{FF2B5EF4-FFF2-40B4-BE49-F238E27FC236}">
                  <a16:creationId xmlns:a16="http://schemas.microsoft.com/office/drawing/2014/main" id="{960018FE-A492-40BA-893D-FC3720C35F50}"/>
                </a:ext>
              </a:extLst>
            </p:cNvPr>
            <p:cNvSpPr>
              <a:spLocks noChangeAspect="1"/>
            </p:cNvSpPr>
            <p:nvPr/>
          </p:nvSpPr>
          <p:spPr>
            <a:xfrm>
              <a:off x="5687867" y="5160647"/>
              <a:ext cx="360000" cy="250845"/>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6" name="Isosceles Triangle 2">
              <a:extLst>
                <a:ext uri="{FF2B5EF4-FFF2-40B4-BE49-F238E27FC236}">
                  <a16:creationId xmlns:a16="http://schemas.microsoft.com/office/drawing/2014/main" id="{CEDEFBDD-284B-4299-B3DE-436C318FDB11}"/>
                </a:ext>
              </a:extLst>
            </p:cNvPr>
            <p:cNvSpPr>
              <a:spLocks/>
            </p:cNvSpPr>
            <p:nvPr/>
          </p:nvSpPr>
          <p:spPr>
            <a:xfrm rot="2498363">
              <a:off x="6068715" y="2090219"/>
              <a:ext cx="360000" cy="360000"/>
            </a:xfrm>
            <a:custGeom>
              <a:avLst/>
              <a:gdLst/>
              <a:ahLst/>
              <a:cxnLst/>
              <a:rect l="l" t="t" r="r" b="b"/>
              <a:pathLst>
                <a:path w="3860438" h="3938940">
                  <a:moveTo>
                    <a:pt x="1862067" y="2433815"/>
                  </a:moveTo>
                  <a:lnTo>
                    <a:pt x="1970067" y="2433815"/>
                  </a:lnTo>
                  <a:lnTo>
                    <a:pt x="1970067" y="3362873"/>
                  </a:lnTo>
                  <a:lnTo>
                    <a:pt x="2004792" y="3362873"/>
                  </a:lnTo>
                  <a:lnTo>
                    <a:pt x="2004792" y="3650907"/>
                  </a:lnTo>
                  <a:cubicBezTo>
                    <a:pt x="2004792" y="3808349"/>
                    <a:pt x="1878374" y="3936619"/>
                    <a:pt x="1720949" y="3938909"/>
                  </a:cubicBezTo>
                  <a:cubicBezTo>
                    <a:pt x="1564029" y="3941192"/>
                    <a:pt x="1434265" y="3817458"/>
                    <a:pt x="1429045" y="3660794"/>
                  </a:cubicBezTo>
                  <a:lnTo>
                    <a:pt x="1428727" y="3660794"/>
                  </a:lnTo>
                  <a:lnTo>
                    <a:pt x="1428727" y="3588794"/>
                  </a:lnTo>
                  <a:cubicBezTo>
                    <a:pt x="1428727" y="3549029"/>
                    <a:pt x="1460962" y="3516794"/>
                    <a:pt x="1500727" y="3516794"/>
                  </a:cubicBezTo>
                  <a:lnTo>
                    <a:pt x="1536727" y="3516794"/>
                  </a:lnTo>
                  <a:cubicBezTo>
                    <a:pt x="1576492" y="3516794"/>
                    <a:pt x="1608727" y="3549029"/>
                    <a:pt x="1608727" y="3588794"/>
                  </a:cubicBezTo>
                  <a:lnTo>
                    <a:pt x="1608727" y="3654789"/>
                  </a:lnTo>
                  <a:cubicBezTo>
                    <a:pt x="1610687" y="3713589"/>
                    <a:pt x="1659418" y="3760001"/>
                    <a:pt x="1718334" y="3759144"/>
                  </a:cubicBezTo>
                  <a:cubicBezTo>
                    <a:pt x="1777498" y="3758284"/>
                    <a:pt x="1825008" y="3710077"/>
                    <a:pt x="1825008" y="3650907"/>
                  </a:cubicBezTo>
                  <a:lnTo>
                    <a:pt x="1824792" y="3650907"/>
                  </a:lnTo>
                  <a:lnTo>
                    <a:pt x="1824792" y="3362873"/>
                  </a:lnTo>
                  <a:lnTo>
                    <a:pt x="1862067" y="3362873"/>
                  </a:lnTo>
                  <a:close/>
                  <a:moveTo>
                    <a:pt x="1963773" y="341826"/>
                  </a:moveTo>
                  <a:cubicBezTo>
                    <a:pt x="2603866" y="1105515"/>
                    <a:pt x="2803203" y="1464631"/>
                    <a:pt x="2867684" y="2396069"/>
                  </a:cubicBezTo>
                  <a:cubicBezTo>
                    <a:pt x="2523234" y="2107144"/>
                    <a:pt x="2324834" y="2107144"/>
                    <a:pt x="1967684" y="2396069"/>
                  </a:cubicBezTo>
                  <a:cubicBezTo>
                    <a:pt x="1966380" y="1713514"/>
                    <a:pt x="1965077" y="1024381"/>
                    <a:pt x="1963773" y="341826"/>
                  </a:cubicBezTo>
                  <a:close/>
                  <a:moveTo>
                    <a:pt x="1882676" y="341826"/>
                  </a:moveTo>
                  <a:cubicBezTo>
                    <a:pt x="1881372" y="1024381"/>
                    <a:pt x="1880069" y="1713514"/>
                    <a:pt x="1878765" y="2396069"/>
                  </a:cubicBezTo>
                  <a:cubicBezTo>
                    <a:pt x="1521615" y="2107144"/>
                    <a:pt x="1323215" y="2107144"/>
                    <a:pt x="978765" y="2396069"/>
                  </a:cubicBezTo>
                  <a:cubicBezTo>
                    <a:pt x="1043246" y="1464631"/>
                    <a:pt x="1242583" y="1105515"/>
                    <a:pt x="1882676" y="341826"/>
                  </a:cubicBezTo>
                  <a:close/>
                  <a:moveTo>
                    <a:pt x="2058573" y="335248"/>
                  </a:moveTo>
                  <a:cubicBezTo>
                    <a:pt x="3026489" y="598978"/>
                    <a:pt x="3714825" y="1273857"/>
                    <a:pt x="3860438" y="2396070"/>
                  </a:cubicBezTo>
                  <a:cubicBezTo>
                    <a:pt x="3515988" y="2107145"/>
                    <a:pt x="3317588" y="2107145"/>
                    <a:pt x="2960438" y="2396070"/>
                  </a:cubicBezTo>
                  <a:cubicBezTo>
                    <a:pt x="2910892" y="1313327"/>
                    <a:pt x="2647549" y="1036442"/>
                    <a:pt x="2058573" y="335248"/>
                  </a:cubicBezTo>
                  <a:close/>
                  <a:moveTo>
                    <a:pt x="1801865" y="335248"/>
                  </a:moveTo>
                  <a:cubicBezTo>
                    <a:pt x="1212889" y="1036442"/>
                    <a:pt x="949546" y="1313327"/>
                    <a:pt x="900000" y="2396070"/>
                  </a:cubicBezTo>
                  <a:cubicBezTo>
                    <a:pt x="542850" y="2107145"/>
                    <a:pt x="344450" y="2107145"/>
                    <a:pt x="0" y="2396070"/>
                  </a:cubicBezTo>
                  <a:cubicBezTo>
                    <a:pt x="145613" y="1273857"/>
                    <a:pt x="833949" y="598978"/>
                    <a:pt x="1801865" y="335248"/>
                  </a:cubicBezTo>
                  <a:close/>
                  <a:moveTo>
                    <a:pt x="1902679" y="0"/>
                  </a:moveTo>
                  <a:lnTo>
                    <a:pt x="1929455" y="0"/>
                  </a:lnTo>
                  <a:lnTo>
                    <a:pt x="1970067" y="288000"/>
                  </a:lnTo>
                  <a:lnTo>
                    <a:pt x="1862067" y="28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Rounded Rectangle 2">
              <a:extLst>
                <a:ext uri="{FF2B5EF4-FFF2-40B4-BE49-F238E27FC236}">
                  <a16:creationId xmlns:a16="http://schemas.microsoft.com/office/drawing/2014/main" id="{BF58F36A-3E51-4E28-BA20-235BE8B514B5}"/>
                </a:ext>
              </a:extLst>
            </p:cNvPr>
            <p:cNvSpPr/>
            <p:nvPr/>
          </p:nvSpPr>
          <p:spPr>
            <a:xfrm rot="18900000">
              <a:off x="7164858" y="2121812"/>
              <a:ext cx="121708" cy="460964"/>
            </a:xfrm>
            <a:custGeom>
              <a:avLst/>
              <a:gdLst/>
              <a:ahLst/>
              <a:cxnLst/>
              <a:rect l="l" t="t" r="r" b="b"/>
              <a:pathLst>
                <a:path w="1323851" h="5014044">
                  <a:moveTo>
                    <a:pt x="797140" y="4503940"/>
                  </a:moveTo>
                  <a:cubicBezTo>
                    <a:pt x="732770" y="4439570"/>
                    <a:pt x="628407" y="4439570"/>
                    <a:pt x="564037" y="4503940"/>
                  </a:cubicBezTo>
                  <a:cubicBezTo>
                    <a:pt x="499667" y="4568310"/>
                    <a:pt x="499667" y="4672672"/>
                    <a:pt x="564037" y="4737042"/>
                  </a:cubicBezTo>
                  <a:cubicBezTo>
                    <a:pt x="628407" y="4801412"/>
                    <a:pt x="732770" y="4801413"/>
                    <a:pt x="797140" y="4737043"/>
                  </a:cubicBezTo>
                  <a:cubicBezTo>
                    <a:pt x="861510" y="4672673"/>
                    <a:pt x="861510" y="4568310"/>
                    <a:pt x="797140" y="4503940"/>
                  </a:cubicBezTo>
                  <a:close/>
                  <a:moveTo>
                    <a:pt x="1019859" y="4396571"/>
                  </a:moveTo>
                  <a:lnTo>
                    <a:pt x="1019859" y="4844408"/>
                  </a:lnTo>
                  <a:lnTo>
                    <a:pt x="680589" y="5014044"/>
                  </a:lnTo>
                  <a:lnTo>
                    <a:pt x="341319" y="4844409"/>
                  </a:lnTo>
                  <a:lnTo>
                    <a:pt x="341319" y="4396572"/>
                  </a:lnTo>
                  <a:lnTo>
                    <a:pt x="680589" y="4226937"/>
                  </a:lnTo>
                  <a:close/>
                  <a:moveTo>
                    <a:pt x="800624" y="237293"/>
                  </a:moveTo>
                  <a:cubicBezTo>
                    <a:pt x="730322" y="166991"/>
                    <a:pt x="616339" y="166991"/>
                    <a:pt x="546037" y="237293"/>
                  </a:cubicBezTo>
                  <a:cubicBezTo>
                    <a:pt x="475735" y="307595"/>
                    <a:pt x="475735" y="421577"/>
                    <a:pt x="546037" y="491879"/>
                  </a:cubicBezTo>
                  <a:cubicBezTo>
                    <a:pt x="616339" y="562181"/>
                    <a:pt x="730322" y="562181"/>
                    <a:pt x="800624" y="491879"/>
                  </a:cubicBezTo>
                  <a:cubicBezTo>
                    <a:pt x="870926" y="421577"/>
                    <a:pt x="870926" y="307595"/>
                    <a:pt x="800624" y="237293"/>
                  </a:cubicBezTo>
                  <a:close/>
                  <a:moveTo>
                    <a:pt x="1079384" y="68015"/>
                  </a:moveTo>
                  <a:cubicBezTo>
                    <a:pt x="1121407" y="110039"/>
                    <a:pt x="1147399" y="168093"/>
                    <a:pt x="1147399" y="232219"/>
                  </a:cubicBezTo>
                  <a:cubicBezTo>
                    <a:pt x="1147399" y="1159793"/>
                    <a:pt x="1034554" y="2087367"/>
                    <a:pt x="1023948" y="3014957"/>
                  </a:cubicBezTo>
                  <a:cubicBezTo>
                    <a:pt x="1133082" y="3060182"/>
                    <a:pt x="1235152" y="3127360"/>
                    <a:pt x="1323851" y="3216059"/>
                  </a:cubicBezTo>
                  <a:cubicBezTo>
                    <a:pt x="1689423" y="3581630"/>
                    <a:pt x="1689423" y="4174338"/>
                    <a:pt x="1323851" y="4539910"/>
                  </a:cubicBezTo>
                  <a:cubicBezTo>
                    <a:pt x="1261218" y="4602543"/>
                    <a:pt x="1191917" y="4654446"/>
                    <a:pt x="1117803" y="4694845"/>
                  </a:cubicBezTo>
                  <a:lnTo>
                    <a:pt x="1117303" y="3872699"/>
                  </a:lnTo>
                  <a:lnTo>
                    <a:pt x="684319" y="3565900"/>
                  </a:lnTo>
                  <a:lnTo>
                    <a:pt x="251709" y="3873225"/>
                  </a:lnTo>
                  <a:lnTo>
                    <a:pt x="252223" y="4718882"/>
                  </a:lnTo>
                  <a:cubicBezTo>
                    <a:pt x="160837" y="4675423"/>
                    <a:pt x="75567" y="4615476"/>
                    <a:pt x="0" y="4539910"/>
                  </a:cubicBezTo>
                  <a:cubicBezTo>
                    <a:pt x="-365571" y="4174338"/>
                    <a:pt x="-365571" y="3581630"/>
                    <a:pt x="0" y="3216059"/>
                  </a:cubicBezTo>
                  <a:cubicBezTo>
                    <a:pt x="100968" y="3115091"/>
                    <a:pt x="219261" y="3042010"/>
                    <a:pt x="345675" y="2997831"/>
                  </a:cubicBezTo>
                  <a:lnTo>
                    <a:pt x="211295" y="232219"/>
                  </a:lnTo>
                  <a:cubicBezTo>
                    <a:pt x="211295" y="103968"/>
                    <a:pt x="315263" y="0"/>
                    <a:pt x="443514" y="0"/>
                  </a:cubicBezTo>
                  <a:lnTo>
                    <a:pt x="915180" y="0"/>
                  </a:lnTo>
                  <a:cubicBezTo>
                    <a:pt x="979305" y="0"/>
                    <a:pt x="1037360" y="25992"/>
                    <a:pt x="1079384" y="680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8" name="자유형: 도형 94">
              <a:extLst>
                <a:ext uri="{FF2B5EF4-FFF2-40B4-BE49-F238E27FC236}">
                  <a16:creationId xmlns:a16="http://schemas.microsoft.com/office/drawing/2014/main" id="{E133A7D5-B313-4FB3-972D-9AE4D7A93859}"/>
                </a:ext>
              </a:extLst>
            </p:cNvPr>
            <p:cNvSpPr/>
            <p:nvPr/>
          </p:nvSpPr>
          <p:spPr>
            <a:xfrm rot="13500000">
              <a:off x="6532015" y="5267313"/>
              <a:ext cx="65631" cy="460327"/>
            </a:xfrm>
            <a:custGeom>
              <a:avLst/>
              <a:gdLst>
                <a:gd name="connsiteX0" fmla="*/ 42919 w 65631"/>
                <a:gd name="connsiteY0" fmla="*/ 215685 h 460327"/>
                <a:gd name="connsiteX1" fmla="*/ 22708 w 65631"/>
                <a:gd name="connsiteY1" fmla="*/ 215685 h 460327"/>
                <a:gd name="connsiteX2" fmla="*/ 0 w 65631"/>
                <a:gd name="connsiteY2" fmla="*/ 185855 h 460327"/>
                <a:gd name="connsiteX3" fmla="*/ 3 w 65631"/>
                <a:gd name="connsiteY3" fmla="*/ 185856 h 460327"/>
                <a:gd name="connsiteX4" fmla="*/ 3 w 65631"/>
                <a:gd name="connsiteY4" fmla="*/ 32814 h 460327"/>
                <a:gd name="connsiteX5" fmla="*/ 32817 w 65631"/>
                <a:gd name="connsiteY5" fmla="*/ 0 h 460327"/>
                <a:gd name="connsiteX6" fmla="*/ 65631 w 65631"/>
                <a:gd name="connsiteY6" fmla="*/ 32814 h 460327"/>
                <a:gd name="connsiteX7" fmla="*/ 65631 w 65631"/>
                <a:gd name="connsiteY7" fmla="*/ 185856 h 460327"/>
                <a:gd name="connsiteX8" fmla="*/ 65626 w 65631"/>
                <a:gd name="connsiteY8" fmla="*/ 185856 h 460327"/>
                <a:gd name="connsiteX9" fmla="*/ 57234 w 65631"/>
                <a:gd name="connsiteY9" fmla="*/ 460327 h 460327"/>
                <a:gd name="connsiteX10" fmla="*/ 11300 w 65631"/>
                <a:gd name="connsiteY10" fmla="*/ 460327 h 460327"/>
                <a:gd name="connsiteX11" fmla="*/ 11300 w 65631"/>
                <a:gd name="connsiteY11" fmla="*/ 366559 h 460327"/>
                <a:gd name="connsiteX12" fmla="*/ 25452 w 65631"/>
                <a:gd name="connsiteY12" fmla="*/ 346112 h 460327"/>
                <a:gd name="connsiteX13" fmla="*/ 24960 w 65631"/>
                <a:gd name="connsiteY13" fmla="*/ 216553 h 460327"/>
                <a:gd name="connsiteX14" fmla="*/ 42858 w 65631"/>
                <a:gd name="connsiteY14" fmla="*/ 216553 h 460327"/>
                <a:gd name="connsiteX15" fmla="*/ 42366 w 65631"/>
                <a:gd name="connsiteY15" fmla="*/ 345621 h 460327"/>
                <a:gd name="connsiteX16" fmla="*/ 57234 w 65631"/>
                <a:gd name="connsiteY16" fmla="*/ 366559 h 46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631" h="460327">
                  <a:moveTo>
                    <a:pt x="42919" y="215685"/>
                  </a:moveTo>
                  <a:lnTo>
                    <a:pt x="22708" y="215685"/>
                  </a:lnTo>
                  <a:lnTo>
                    <a:pt x="0" y="185855"/>
                  </a:lnTo>
                  <a:lnTo>
                    <a:pt x="3" y="185856"/>
                  </a:lnTo>
                  <a:lnTo>
                    <a:pt x="3" y="32814"/>
                  </a:lnTo>
                  <a:cubicBezTo>
                    <a:pt x="3" y="14690"/>
                    <a:pt x="14694" y="0"/>
                    <a:pt x="32817" y="0"/>
                  </a:cubicBezTo>
                  <a:cubicBezTo>
                    <a:pt x="50940" y="0"/>
                    <a:pt x="65631" y="14690"/>
                    <a:pt x="65631" y="32814"/>
                  </a:cubicBezTo>
                  <a:lnTo>
                    <a:pt x="65631" y="185856"/>
                  </a:lnTo>
                  <a:lnTo>
                    <a:pt x="65626" y="185856"/>
                  </a:lnTo>
                  <a:close/>
                  <a:moveTo>
                    <a:pt x="57234" y="460327"/>
                  </a:moveTo>
                  <a:lnTo>
                    <a:pt x="11300" y="460327"/>
                  </a:lnTo>
                  <a:lnTo>
                    <a:pt x="11300" y="366559"/>
                  </a:lnTo>
                  <a:cubicBezTo>
                    <a:pt x="13577" y="349655"/>
                    <a:pt x="25635" y="358815"/>
                    <a:pt x="25452" y="346112"/>
                  </a:cubicBezTo>
                  <a:cubicBezTo>
                    <a:pt x="25288" y="302926"/>
                    <a:pt x="25124" y="259739"/>
                    <a:pt x="24960" y="216553"/>
                  </a:cubicBezTo>
                  <a:lnTo>
                    <a:pt x="42858" y="216553"/>
                  </a:lnTo>
                  <a:cubicBezTo>
                    <a:pt x="42694" y="259576"/>
                    <a:pt x="42530" y="302598"/>
                    <a:pt x="42366" y="345621"/>
                  </a:cubicBezTo>
                  <a:cubicBezTo>
                    <a:pt x="39843" y="359799"/>
                    <a:pt x="54756" y="347441"/>
                    <a:pt x="57234" y="36655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19" name="Rectangle 4">
              <a:extLst>
                <a:ext uri="{FF2B5EF4-FFF2-40B4-BE49-F238E27FC236}">
                  <a16:creationId xmlns:a16="http://schemas.microsoft.com/office/drawing/2014/main" id="{AEFD6B9E-62FD-4DFE-98B5-CB9CD707C378}"/>
                </a:ext>
              </a:extLst>
            </p:cNvPr>
            <p:cNvSpPr>
              <a:spLocks noChangeAspect="1"/>
            </p:cNvSpPr>
            <p:nvPr/>
          </p:nvSpPr>
          <p:spPr>
            <a:xfrm>
              <a:off x="7225712" y="5133511"/>
              <a:ext cx="129930" cy="360000"/>
            </a:xfrm>
            <a:custGeom>
              <a:avLst/>
              <a:gdLst/>
              <a:ahLst/>
              <a:cxnLst/>
              <a:rect l="l" t="t" r="r" b="b"/>
              <a:pathLst>
                <a:path w="1397263" h="3871427">
                  <a:moveTo>
                    <a:pt x="698631" y="1778701"/>
                  </a:moveTo>
                  <a:cubicBezTo>
                    <a:pt x="609151" y="1778701"/>
                    <a:pt x="536613" y="1851239"/>
                    <a:pt x="536613" y="1940719"/>
                  </a:cubicBezTo>
                  <a:cubicBezTo>
                    <a:pt x="536613" y="2030199"/>
                    <a:pt x="609151" y="2102737"/>
                    <a:pt x="698631" y="2102737"/>
                  </a:cubicBezTo>
                  <a:cubicBezTo>
                    <a:pt x="788111" y="2102737"/>
                    <a:pt x="860649" y="2030199"/>
                    <a:pt x="860649" y="1940719"/>
                  </a:cubicBezTo>
                  <a:cubicBezTo>
                    <a:pt x="860649" y="1851239"/>
                    <a:pt x="788111" y="1778701"/>
                    <a:pt x="698631" y="1778701"/>
                  </a:cubicBezTo>
                  <a:close/>
                  <a:moveTo>
                    <a:pt x="999594" y="0"/>
                  </a:moveTo>
                  <a:lnTo>
                    <a:pt x="1321063" y="0"/>
                  </a:lnTo>
                  <a:lnTo>
                    <a:pt x="1390119" y="95250"/>
                  </a:lnTo>
                  <a:cubicBezTo>
                    <a:pt x="1392500" y="284956"/>
                    <a:pt x="1394882" y="474663"/>
                    <a:pt x="1397263" y="664369"/>
                  </a:cubicBezTo>
                  <a:lnTo>
                    <a:pt x="1256769" y="833438"/>
                  </a:lnTo>
                  <a:lnTo>
                    <a:pt x="921013" y="978694"/>
                  </a:lnTo>
                  <a:lnTo>
                    <a:pt x="913199" y="978651"/>
                  </a:lnTo>
                  <a:lnTo>
                    <a:pt x="913199" y="1700779"/>
                  </a:lnTo>
                  <a:cubicBezTo>
                    <a:pt x="979823" y="1759212"/>
                    <a:pt x="1021211" y="1845132"/>
                    <a:pt x="1021211" y="1940719"/>
                  </a:cubicBezTo>
                  <a:cubicBezTo>
                    <a:pt x="1021211" y="2036306"/>
                    <a:pt x="979823" y="2122226"/>
                    <a:pt x="913199" y="2180659"/>
                  </a:cubicBezTo>
                  <a:lnTo>
                    <a:pt x="913199" y="2896482"/>
                  </a:lnTo>
                  <a:lnTo>
                    <a:pt x="1238250" y="3021320"/>
                  </a:lnTo>
                  <a:lnTo>
                    <a:pt x="1390650" y="3199914"/>
                  </a:lnTo>
                  <a:lnTo>
                    <a:pt x="1393032" y="3764270"/>
                  </a:lnTo>
                  <a:lnTo>
                    <a:pt x="1316832" y="3869045"/>
                  </a:lnTo>
                  <a:lnTo>
                    <a:pt x="997744" y="3869045"/>
                  </a:lnTo>
                  <a:lnTo>
                    <a:pt x="995363" y="3276114"/>
                  </a:lnTo>
                  <a:lnTo>
                    <a:pt x="700088" y="3111808"/>
                  </a:lnTo>
                  <a:lnTo>
                    <a:pt x="409575" y="3288020"/>
                  </a:lnTo>
                  <a:lnTo>
                    <a:pt x="397669" y="3871427"/>
                  </a:lnTo>
                  <a:lnTo>
                    <a:pt x="76200" y="3871427"/>
                  </a:lnTo>
                  <a:lnTo>
                    <a:pt x="7144" y="3776177"/>
                  </a:lnTo>
                  <a:cubicBezTo>
                    <a:pt x="4763" y="3586471"/>
                    <a:pt x="2381" y="3396764"/>
                    <a:pt x="0" y="3207058"/>
                  </a:cubicBezTo>
                  <a:lnTo>
                    <a:pt x="140494" y="3037989"/>
                  </a:lnTo>
                  <a:lnTo>
                    <a:pt x="476250" y="2892733"/>
                  </a:lnTo>
                  <a:lnTo>
                    <a:pt x="481151" y="2892760"/>
                  </a:lnTo>
                  <a:lnTo>
                    <a:pt x="481151" y="2180659"/>
                  </a:lnTo>
                  <a:cubicBezTo>
                    <a:pt x="414527" y="2122226"/>
                    <a:pt x="373139" y="2036306"/>
                    <a:pt x="373139" y="1940719"/>
                  </a:cubicBezTo>
                  <a:cubicBezTo>
                    <a:pt x="373139" y="1845132"/>
                    <a:pt x="414527" y="1759212"/>
                    <a:pt x="481151" y="1700779"/>
                  </a:cubicBezTo>
                  <a:lnTo>
                    <a:pt x="481151" y="973827"/>
                  </a:lnTo>
                  <a:lnTo>
                    <a:pt x="159013" y="850107"/>
                  </a:lnTo>
                  <a:lnTo>
                    <a:pt x="6613" y="671513"/>
                  </a:lnTo>
                  <a:lnTo>
                    <a:pt x="4231" y="107157"/>
                  </a:lnTo>
                  <a:lnTo>
                    <a:pt x="80431" y="2382"/>
                  </a:lnTo>
                  <a:lnTo>
                    <a:pt x="399519" y="2382"/>
                  </a:lnTo>
                  <a:cubicBezTo>
                    <a:pt x="400313" y="198438"/>
                    <a:pt x="401106" y="396875"/>
                    <a:pt x="401900" y="595313"/>
                  </a:cubicBezTo>
                  <a:lnTo>
                    <a:pt x="697175" y="759619"/>
                  </a:lnTo>
                  <a:lnTo>
                    <a:pt x="987688" y="5834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 name="Isosceles Triangle 23">
              <a:extLst>
                <a:ext uri="{FF2B5EF4-FFF2-40B4-BE49-F238E27FC236}">
                  <a16:creationId xmlns:a16="http://schemas.microsoft.com/office/drawing/2014/main" id="{C64839FE-3CFD-4FD7-9C5A-4B1A63B7E438}"/>
                </a:ext>
              </a:extLst>
            </p:cNvPr>
            <p:cNvSpPr>
              <a:spLocks noChangeAspect="1"/>
            </p:cNvSpPr>
            <p:nvPr/>
          </p:nvSpPr>
          <p:spPr>
            <a:xfrm rot="10800000">
              <a:off x="7677561" y="2634222"/>
              <a:ext cx="289043" cy="321911"/>
            </a:xfrm>
            <a:custGeom>
              <a:avLst/>
              <a:gdLst/>
              <a:ahLst/>
              <a:cxnLst/>
              <a:rect l="l" t="t" r="r" b="b"/>
              <a:pathLst>
                <a:path w="3369757" h="3752953">
                  <a:moveTo>
                    <a:pt x="3369757" y="3752953"/>
                  </a:moveTo>
                  <a:lnTo>
                    <a:pt x="2458436" y="3752953"/>
                  </a:lnTo>
                  <a:lnTo>
                    <a:pt x="1684879" y="2471479"/>
                  </a:lnTo>
                  <a:lnTo>
                    <a:pt x="911321" y="3752953"/>
                  </a:lnTo>
                  <a:lnTo>
                    <a:pt x="0" y="3752953"/>
                  </a:lnTo>
                  <a:lnTo>
                    <a:pt x="962779" y="2158018"/>
                  </a:lnTo>
                  <a:lnTo>
                    <a:pt x="164866" y="2158018"/>
                  </a:lnTo>
                  <a:lnTo>
                    <a:pt x="164866" y="1449998"/>
                  </a:lnTo>
                  <a:lnTo>
                    <a:pt x="1199503" y="1449998"/>
                  </a:lnTo>
                  <a:lnTo>
                    <a:pt x="1199503" y="1349401"/>
                  </a:lnTo>
                  <a:lnTo>
                    <a:pt x="164862" y="1349401"/>
                  </a:lnTo>
                  <a:lnTo>
                    <a:pt x="164862" y="641379"/>
                  </a:lnTo>
                  <a:lnTo>
                    <a:pt x="1199503" y="641379"/>
                  </a:lnTo>
                  <a:lnTo>
                    <a:pt x="1199503" y="0"/>
                  </a:lnTo>
                  <a:lnTo>
                    <a:pt x="2170259" y="0"/>
                  </a:lnTo>
                  <a:lnTo>
                    <a:pt x="2170259" y="641379"/>
                  </a:lnTo>
                  <a:lnTo>
                    <a:pt x="3204902" y="641379"/>
                  </a:lnTo>
                  <a:lnTo>
                    <a:pt x="3204902" y="1349401"/>
                  </a:lnTo>
                  <a:lnTo>
                    <a:pt x="2170259" y="1349401"/>
                  </a:lnTo>
                  <a:lnTo>
                    <a:pt x="2170259" y="1449998"/>
                  </a:lnTo>
                  <a:lnTo>
                    <a:pt x="3204906" y="1449998"/>
                  </a:lnTo>
                  <a:lnTo>
                    <a:pt x="3204906" y="2158018"/>
                  </a:lnTo>
                  <a:lnTo>
                    <a:pt x="2406979" y="21580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Block Arc 19">
              <a:extLst>
                <a:ext uri="{FF2B5EF4-FFF2-40B4-BE49-F238E27FC236}">
                  <a16:creationId xmlns:a16="http://schemas.microsoft.com/office/drawing/2014/main" id="{DDE14E7D-EEA0-4086-B180-E3BA51F29615}"/>
                </a:ext>
              </a:extLst>
            </p:cNvPr>
            <p:cNvSpPr>
              <a:spLocks noChangeAspect="1"/>
            </p:cNvSpPr>
            <p:nvPr/>
          </p:nvSpPr>
          <p:spPr>
            <a:xfrm rot="16200000">
              <a:off x="5701276" y="2198843"/>
              <a:ext cx="317666" cy="321911"/>
            </a:xfrm>
            <a:custGeom>
              <a:avLst/>
              <a:gdLst/>
              <a:ahLst/>
              <a:cxnLst/>
              <a:rect l="l" t="t" r="r" b="b"/>
              <a:pathLst>
                <a:path w="3888432" h="3940389">
                  <a:moveTo>
                    <a:pt x="3886477" y="2596624"/>
                  </a:moveTo>
                  <a:cubicBezTo>
                    <a:pt x="3863903" y="3099396"/>
                    <a:pt x="3646450" y="3585439"/>
                    <a:pt x="3260784" y="3940389"/>
                  </a:cubicBezTo>
                  <a:lnTo>
                    <a:pt x="2740134" y="3374682"/>
                  </a:lnTo>
                  <a:cubicBezTo>
                    <a:pt x="3095411" y="3047701"/>
                    <a:pt x="3214561" y="2536699"/>
                    <a:pt x="3040544" y="2086301"/>
                  </a:cubicBezTo>
                  <a:cubicBezTo>
                    <a:pt x="2946224" y="1842179"/>
                    <a:pt x="2776177" y="1642784"/>
                    <a:pt x="2561820" y="1513267"/>
                  </a:cubicBezTo>
                  <a:lnTo>
                    <a:pt x="2561820" y="2502838"/>
                  </a:lnTo>
                  <a:lnTo>
                    <a:pt x="1956545" y="2502838"/>
                  </a:lnTo>
                  <a:lnTo>
                    <a:pt x="1956545" y="1334980"/>
                  </a:lnTo>
                  <a:cubicBezTo>
                    <a:pt x="1955005" y="1334620"/>
                    <a:pt x="1953461" y="1334606"/>
                    <a:pt x="1951918" y="1334596"/>
                  </a:cubicBezTo>
                  <a:cubicBezTo>
                    <a:pt x="1865937" y="1334033"/>
                    <a:pt x="1781451" y="1342845"/>
                    <a:pt x="1700312" y="1363399"/>
                  </a:cubicBezTo>
                  <a:lnTo>
                    <a:pt x="1700312" y="2502838"/>
                  </a:lnTo>
                  <a:lnTo>
                    <a:pt x="1095037" y="2502838"/>
                  </a:lnTo>
                  <a:lnTo>
                    <a:pt x="1095037" y="1701931"/>
                  </a:lnTo>
                  <a:cubicBezTo>
                    <a:pt x="992004" y="1805496"/>
                    <a:pt x="910118" y="1931035"/>
                    <a:pt x="853532" y="2071968"/>
                  </a:cubicBezTo>
                  <a:cubicBezTo>
                    <a:pt x="673626" y="2520045"/>
                    <a:pt x="786067" y="3032565"/>
                    <a:pt x="1137028" y="3364176"/>
                  </a:cubicBezTo>
                  <a:lnTo>
                    <a:pt x="609006" y="3923009"/>
                  </a:lnTo>
                  <a:cubicBezTo>
                    <a:pt x="28464" y="3374477"/>
                    <a:pt x="-157531" y="2526691"/>
                    <a:pt x="140060" y="1785506"/>
                  </a:cubicBezTo>
                  <a:cubicBezTo>
                    <a:pt x="323894" y="1327647"/>
                    <a:pt x="669158" y="968018"/>
                    <a:pt x="1095037" y="762253"/>
                  </a:cubicBezTo>
                  <a:lnTo>
                    <a:pt x="1095037" y="0"/>
                  </a:lnTo>
                  <a:lnTo>
                    <a:pt x="1700312" y="0"/>
                  </a:lnTo>
                  <a:lnTo>
                    <a:pt x="1700312" y="583614"/>
                  </a:lnTo>
                  <a:lnTo>
                    <a:pt x="1956545" y="565812"/>
                  </a:lnTo>
                  <a:lnTo>
                    <a:pt x="1956545" y="0"/>
                  </a:lnTo>
                  <a:lnTo>
                    <a:pt x="2561820" y="0"/>
                  </a:lnTo>
                  <a:lnTo>
                    <a:pt x="2561820" y="668400"/>
                  </a:lnTo>
                  <a:cubicBezTo>
                    <a:pt x="3101312" y="847375"/>
                    <a:pt x="3545438" y="1259818"/>
                    <a:pt x="3757706" y="1809216"/>
                  </a:cubicBezTo>
                  <a:cubicBezTo>
                    <a:pt x="3829668" y="1995473"/>
                    <a:pt x="3871323" y="2187994"/>
                    <a:pt x="3884141" y="2380458"/>
                  </a:cubicBezTo>
                  <a:cubicBezTo>
                    <a:pt x="3888948" y="2452632"/>
                    <a:pt x="3889701" y="2524800"/>
                    <a:pt x="3886477" y="25966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22" name="Rectangle 23">
              <a:extLst>
                <a:ext uri="{FF2B5EF4-FFF2-40B4-BE49-F238E27FC236}">
                  <a16:creationId xmlns:a16="http://schemas.microsoft.com/office/drawing/2014/main" id="{844EB882-07B1-4EE1-84F1-A6F46551F67F}"/>
                </a:ext>
              </a:extLst>
            </p:cNvPr>
            <p:cNvSpPr>
              <a:spLocks noChangeAspect="1"/>
            </p:cNvSpPr>
            <p:nvPr/>
          </p:nvSpPr>
          <p:spPr>
            <a:xfrm>
              <a:off x="4898325" y="3423002"/>
              <a:ext cx="264635" cy="321911"/>
            </a:xfrm>
            <a:custGeom>
              <a:avLst/>
              <a:gdLst/>
              <a:ahLst/>
              <a:cxnLst/>
              <a:rect l="l" t="t" r="r" b="b"/>
              <a:pathLst>
                <a:path w="3201962" h="3894964">
                  <a:moveTo>
                    <a:pt x="230584" y="0"/>
                  </a:moveTo>
                  <a:lnTo>
                    <a:pt x="393650" y="0"/>
                  </a:lnTo>
                  <a:lnTo>
                    <a:pt x="806648" y="0"/>
                  </a:lnTo>
                  <a:lnTo>
                    <a:pt x="3201962" y="0"/>
                  </a:lnTo>
                  <a:lnTo>
                    <a:pt x="3201962" y="649007"/>
                  </a:lnTo>
                  <a:lnTo>
                    <a:pt x="806648" y="649007"/>
                  </a:lnTo>
                  <a:lnTo>
                    <a:pt x="806648" y="1720444"/>
                  </a:lnTo>
                  <a:lnTo>
                    <a:pt x="3017140" y="1720444"/>
                  </a:lnTo>
                  <a:lnTo>
                    <a:pt x="3017140" y="2369451"/>
                  </a:lnTo>
                  <a:lnTo>
                    <a:pt x="806648" y="2369451"/>
                  </a:lnTo>
                  <a:lnTo>
                    <a:pt x="806648" y="2584541"/>
                  </a:lnTo>
                  <a:lnTo>
                    <a:pt x="2169844" y="2584541"/>
                  </a:lnTo>
                  <a:lnTo>
                    <a:pt x="2169844" y="3125069"/>
                  </a:lnTo>
                  <a:lnTo>
                    <a:pt x="806648" y="3125069"/>
                  </a:lnTo>
                  <a:lnTo>
                    <a:pt x="806648" y="3894964"/>
                  </a:lnTo>
                  <a:lnTo>
                    <a:pt x="230584" y="3894964"/>
                  </a:lnTo>
                  <a:lnTo>
                    <a:pt x="230584" y="3125069"/>
                  </a:lnTo>
                  <a:lnTo>
                    <a:pt x="0" y="3125069"/>
                  </a:lnTo>
                  <a:lnTo>
                    <a:pt x="0" y="2584541"/>
                  </a:lnTo>
                  <a:lnTo>
                    <a:pt x="230584" y="258454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Parallelogram 2">
              <a:extLst>
                <a:ext uri="{FF2B5EF4-FFF2-40B4-BE49-F238E27FC236}">
                  <a16:creationId xmlns:a16="http://schemas.microsoft.com/office/drawing/2014/main" id="{B11FED5F-0F48-4D79-A01D-0A434FF7B200}"/>
                </a:ext>
              </a:extLst>
            </p:cNvPr>
            <p:cNvSpPr>
              <a:spLocks noChangeAspect="1"/>
            </p:cNvSpPr>
            <p:nvPr/>
          </p:nvSpPr>
          <p:spPr>
            <a:xfrm>
              <a:off x="8019891" y="3369340"/>
              <a:ext cx="266321" cy="252678"/>
            </a:xfrm>
            <a:custGeom>
              <a:avLst/>
              <a:gdLst/>
              <a:ahLst/>
              <a:cxnLst/>
              <a:rect l="l" t="t" r="r" b="b"/>
              <a:pathLst>
                <a:path w="4176743" h="3358877">
                  <a:moveTo>
                    <a:pt x="2861994" y="1951952"/>
                  </a:moveTo>
                  <a:lnTo>
                    <a:pt x="3012224" y="2510158"/>
                  </a:lnTo>
                  <a:lnTo>
                    <a:pt x="3162453" y="1951952"/>
                  </a:lnTo>
                  <a:close/>
                  <a:moveTo>
                    <a:pt x="1014290" y="1951952"/>
                  </a:moveTo>
                  <a:lnTo>
                    <a:pt x="1164519" y="2510158"/>
                  </a:lnTo>
                  <a:lnTo>
                    <a:pt x="1314749" y="1951952"/>
                  </a:lnTo>
                  <a:close/>
                  <a:moveTo>
                    <a:pt x="2685650" y="1296715"/>
                  </a:moveTo>
                  <a:lnTo>
                    <a:pt x="2764943" y="1591341"/>
                  </a:lnTo>
                  <a:lnTo>
                    <a:pt x="3259504" y="1591341"/>
                  </a:lnTo>
                  <a:lnTo>
                    <a:pt x="3338797" y="1296715"/>
                  </a:lnTo>
                  <a:close/>
                  <a:moveTo>
                    <a:pt x="1980054" y="1296715"/>
                  </a:moveTo>
                  <a:lnTo>
                    <a:pt x="1900762" y="1591341"/>
                  </a:lnTo>
                  <a:lnTo>
                    <a:pt x="2275981" y="1591341"/>
                  </a:lnTo>
                  <a:lnTo>
                    <a:pt x="2196688" y="1296715"/>
                  </a:lnTo>
                  <a:close/>
                  <a:moveTo>
                    <a:pt x="837946" y="1296715"/>
                  </a:moveTo>
                  <a:lnTo>
                    <a:pt x="917239" y="1591341"/>
                  </a:lnTo>
                  <a:lnTo>
                    <a:pt x="1411800" y="1591341"/>
                  </a:lnTo>
                  <a:lnTo>
                    <a:pt x="1491093" y="1296715"/>
                  </a:lnTo>
                  <a:close/>
                  <a:moveTo>
                    <a:pt x="2088371" y="894245"/>
                  </a:moveTo>
                  <a:lnTo>
                    <a:pt x="2077106" y="936104"/>
                  </a:lnTo>
                  <a:lnTo>
                    <a:pt x="2099637" y="936104"/>
                  </a:lnTo>
                  <a:close/>
                  <a:moveTo>
                    <a:pt x="0" y="0"/>
                  </a:moveTo>
                  <a:lnTo>
                    <a:pt x="488962" y="0"/>
                  </a:lnTo>
                  <a:lnTo>
                    <a:pt x="740895" y="936104"/>
                  </a:lnTo>
                  <a:lnTo>
                    <a:pt x="1588144" y="936104"/>
                  </a:lnTo>
                  <a:lnTo>
                    <a:pt x="1840077" y="0"/>
                  </a:lnTo>
                  <a:lnTo>
                    <a:pt x="1847704" y="0"/>
                  </a:lnTo>
                  <a:lnTo>
                    <a:pt x="2329039" y="0"/>
                  </a:lnTo>
                  <a:lnTo>
                    <a:pt x="2336666" y="0"/>
                  </a:lnTo>
                  <a:lnTo>
                    <a:pt x="2588599" y="936104"/>
                  </a:lnTo>
                  <a:lnTo>
                    <a:pt x="3435848" y="936104"/>
                  </a:lnTo>
                  <a:lnTo>
                    <a:pt x="3687781" y="0"/>
                  </a:lnTo>
                  <a:lnTo>
                    <a:pt x="4176743" y="0"/>
                  </a:lnTo>
                  <a:lnTo>
                    <a:pt x="3924810" y="936104"/>
                  </a:lnTo>
                  <a:lnTo>
                    <a:pt x="4176743" y="936104"/>
                  </a:lnTo>
                  <a:lnTo>
                    <a:pt x="4176743" y="1296715"/>
                  </a:lnTo>
                  <a:lnTo>
                    <a:pt x="3827759" y="1296715"/>
                  </a:lnTo>
                  <a:lnTo>
                    <a:pt x="3748466" y="1591341"/>
                  </a:lnTo>
                  <a:lnTo>
                    <a:pt x="4164351" y="1591341"/>
                  </a:lnTo>
                  <a:lnTo>
                    <a:pt x="4164351" y="1951952"/>
                  </a:lnTo>
                  <a:lnTo>
                    <a:pt x="3651415" y="1951952"/>
                  </a:lnTo>
                  <a:lnTo>
                    <a:pt x="3272770" y="3358877"/>
                  </a:lnTo>
                  <a:lnTo>
                    <a:pt x="3240639" y="3358877"/>
                  </a:lnTo>
                  <a:lnTo>
                    <a:pt x="2783808" y="3358877"/>
                  </a:lnTo>
                  <a:lnTo>
                    <a:pt x="2751677" y="3358877"/>
                  </a:lnTo>
                  <a:lnTo>
                    <a:pt x="2373032" y="1951952"/>
                  </a:lnTo>
                  <a:lnTo>
                    <a:pt x="1803711" y="1951952"/>
                  </a:lnTo>
                  <a:lnTo>
                    <a:pt x="1425066" y="3358877"/>
                  </a:lnTo>
                  <a:lnTo>
                    <a:pt x="1392935" y="3358877"/>
                  </a:lnTo>
                  <a:lnTo>
                    <a:pt x="936104" y="3358877"/>
                  </a:lnTo>
                  <a:lnTo>
                    <a:pt x="903973" y="3358877"/>
                  </a:lnTo>
                  <a:lnTo>
                    <a:pt x="525328" y="1951952"/>
                  </a:lnTo>
                  <a:lnTo>
                    <a:pt x="107120" y="1951952"/>
                  </a:lnTo>
                  <a:lnTo>
                    <a:pt x="107120" y="1591341"/>
                  </a:lnTo>
                  <a:lnTo>
                    <a:pt x="428277" y="1591341"/>
                  </a:lnTo>
                  <a:lnTo>
                    <a:pt x="348984" y="1296715"/>
                  </a:lnTo>
                  <a:lnTo>
                    <a:pt x="119512" y="1296715"/>
                  </a:lnTo>
                  <a:lnTo>
                    <a:pt x="119512" y="936104"/>
                  </a:lnTo>
                  <a:lnTo>
                    <a:pt x="251933" y="9361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Isosceles Triangle 33">
              <a:extLst>
                <a:ext uri="{FF2B5EF4-FFF2-40B4-BE49-F238E27FC236}">
                  <a16:creationId xmlns:a16="http://schemas.microsoft.com/office/drawing/2014/main" id="{85C519E0-BAE7-4275-A8DA-8EB47AAE07C2}"/>
                </a:ext>
              </a:extLst>
            </p:cNvPr>
            <p:cNvSpPr>
              <a:spLocks/>
            </p:cNvSpPr>
            <p:nvPr/>
          </p:nvSpPr>
          <p:spPr>
            <a:xfrm rot="10800000">
              <a:off x="6426752" y="2062797"/>
              <a:ext cx="321911" cy="321911"/>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Rounded Rectangle 5">
              <a:extLst>
                <a:ext uri="{FF2B5EF4-FFF2-40B4-BE49-F238E27FC236}">
                  <a16:creationId xmlns:a16="http://schemas.microsoft.com/office/drawing/2014/main" id="{30EF696B-6CBC-4630-8DE7-2A14DB383D13}"/>
                </a:ext>
              </a:extLst>
            </p:cNvPr>
            <p:cNvSpPr>
              <a:spLocks/>
            </p:cNvSpPr>
            <p:nvPr/>
          </p:nvSpPr>
          <p:spPr>
            <a:xfrm>
              <a:off x="5365467" y="4900280"/>
              <a:ext cx="321911" cy="321911"/>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2">
              <a:extLst>
                <a:ext uri="{FF2B5EF4-FFF2-40B4-BE49-F238E27FC236}">
                  <a16:creationId xmlns:a16="http://schemas.microsoft.com/office/drawing/2014/main" id="{619C9964-9CE3-4711-AABA-E79F9C463632}"/>
                </a:ext>
              </a:extLst>
            </p:cNvPr>
            <p:cNvSpPr>
              <a:spLocks/>
            </p:cNvSpPr>
            <p:nvPr/>
          </p:nvSpPr>
          <p:spPr>
            <a:xfrm>
              <a:off x="6138416" y="5234061"/>
              <a:ext cx="321911" cy="321911"/>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Rounded Rectangle 25">
              <a:extLst>
                <a:ext uri="{FF2B5EF4-FFF2-40B4-BE49-F238E27FC236}">
                  <a16:creationId xmlns:a16="http://schemas.microsoft.com/office/drawing/2014/main" id="{63B3749B-1AA5-4337-B001-ED8B64AABF70}"/>
                </a:ext>
              </a:extLst>
            </p:cNvPr>
            <p:cNvSpPr>
              <a:spLocks noChangeAspect="1"/>
            </p:cNvSpPr>
            <p:nvPr/>
          </p:nvSpPr>
          <p:spPr>
            <a:xfrm rot="1744853">
              <a:off x="4883617" y="4238835"/>
              <a:ext cx="333022" cy="354102"/>
            </a:xfrm>
            <a:custGeom>
              <a:avLst/>
              <a:gdLst/>
              <a:ahLst/>
              <a:cxnLst/>
              <a:rect l="l" t="t" r="r" b="b"/>
              <a:pathLst>
                <a:path w="3378473" h="3592322">
                  <a:moveTo>
                    <a:pt x="1018094" y="2946028"/>
                  </a:moveTo>
                  <a:cubicBezTo>
                    <a:pt x="963419" y="2976436"/>
                    <a:pt x="943746" y="3045409"/>
                    <a:pt x="974154" y="3100084"/>
                  </a:cubicBezTo>
                  <a:cubicBezTo>
                    <a:pt x="1004562" y="3154759"/>
                    <a:pt x="1073534" y="3174431"/>
                    <a:pt x="1128209" y="3144023"/>
                  </a:cubicBezTo>
                  <a:lnTo>
                    <a:pt x="1992690" y="2663238"/>
                  </a:lnTo>
                  <a:cubicBezTo>
                    <a:pt x="2047365" y="2632830"/>
                    <a:pt x="2067037" y="2563857"/>
                    <a:pt x="2036630" y="2509182"/>
                  </a:cubicBezTo>
                  <a:lnTo>
                    <a:pt x="2036630" y="2509182"/>
                  </a:lnTo>
                  <a:cubicBezTo>
                    <a:pt x="2006223" y="2454507"/>
                    <a:pt x="1937250" y="2434834"/>
                    <a:pt x="1882575" y="2465242"/>
                  </a:cubicBezTo>
                  <a:close/>
                  <a:moveTo>
                    <a:pt x="1509175" y="1968491"/>
                  </a:moveTo>
                  <a:cubicBezTo>
                    <a:pt x="1454500" y="1998899"/>
                    <a:pt x="1434828" y="2067872"/>
                    <a:pt x="1465236" y="2122547"/>
                  </a:cubicBezTo>
                  <a:cubicBezTo>
                    <a:pt x="1495644" y="2177222"/>
                    <a:pt x="1564616" y="2196894"/>
                    <a:pt x="1619291" y="2166486"/>
                  </a:cubicBezTo>
                  <a:lnTo>
                    <a:pt x="2483772" y="1685701"/>
                  </a:lnTo>
                  <a:cubicBezTo>
                    <a:pt x="2538447" y="1655293"/>
                    <a:pt x="2558119" y="1586320"/>
                    <a:pt x="2527711" y="1531645"/>
                  </a:cubicBezTo>
                  <a:lnTo>
                    <a:pt x="2527712" y="1531645"/>
                  </a:lnTo>
                  <a:cubicBezTo>
                    <a:pt x="2497304" y="1476970"/>
                    <a:pt x="2428332" y="1457297"/>
                    <a:pt x="2373656" y="1487705"/>
                  </a:cubicBezTo>
                  <a:close/>
                  <a:moveTo>
                    <a:pt x="630422" y="2325257"/>
                  </a:moveTo>
                  <a:cubicBezTo>
                    <a:pt x="593643" y="2345712"/>
                    <a:pt x="580410" y="2392109"/>
                    <a:pt x="600865" y="2428888"/>
                  </a:cubicBezTo>
                  <a:lnTo>
                    <a:pt x="749009" y="2695261"/>
                  </a:lnTo>
                  <a:cubicBezTo>
                    <a:pt x="769465" y="2732041"/>
                    <a:pt x="815862" y="2745274"/>
                    <a:pt x="852641" y="2724819"/>
                  </a:cubicBezTo>
                  <a:lnTo>
                    <a:pt x="1159964" y="2553899"/>
                  </a:lnTo>
                  <a:cubicBezTo>
                    <a:pt x="1196743" y="2533444"/>
                    <a:pt x="1209977" y="2487047"/>
                    <a:pt x="1189521" y="2450268"/>
                  </a:cubicBezTo>
                  <a:lnTo>
                    <a:pt x="1041377" y="2183895"/>
                  </a:lnTo>
                  <a:cubicBezTo>
                    <a:pt x="1020921" y="2147116"/>
                    <a:pt x="974524" y="2133882"/>
                    <a:pt x="937745" y="2154338"/>
                  </a:cubicBezTo>
                  <a:close/>
                  <a:moveTo>
                    <a:pt x="1306181" y="1603496"/>
                  </a:moveTo>
                  <a:cubicBezTo>
                    <a:pt x="1251506" y="1633904"/>
                    <a:pt x="1231834" y="1702877"/>
                    <a:pt x="1262242" y="1757552"/>
                  </a:cubicBezTo>
                  <a:cubicBezTo>
                    <a:pt x="1292649" y="1812226"/>
                    <a:pt x="1361622" y="1831898"/>
                    <a:pt x="1416297" y="1801490"/>
                  </a:cubicBezTo>
                  <a:lnTo>
                    <a:pt x="2280778" y="1320706"/>
                  </a:lnTo>
                  <a:cubicBezTo>
                    <a:pt x="2335453" y="1290298"/>
                    <a:pt x="2355125" y="1221325"/>
                    <a:pt x="2324717" y="1166650"/>
                  </a:cubicBezTo>
                  <a:lnTo>
                    <a:pt x="2324718" y="1166649"/>
                  </a:lnTo>
                  <a:cubicBezTo>
                    <a:pt x="2294310" y="1111974"/>
                    <a:pt x="2225337" y="1092302"/>
                    <a:pt x="2170662" y="1122710"/>
                  </a:cubicBezTo>
                  <a:close/>
                  <a:moveTo>
                    <a:pt x="2616548" y="868567"/>
                  </a:moveTo>
                  <a:lnTo>
                    <a:pt x="3378473" y="868567"/>
                  </a:lnTo>
                  <a:lnTo>
                    <a:pt x="3378473" y="1559146"/>
                  </a:lnTo>
                  <a:cubicBezTo>
                    <a:pt x="3378473" y="1702688"/>
                    <a:pt x="3299888" y="1827875"/>
                    <a:pt x="3182538" y="1892525"/>
                  </a:cubicBezTo>
                  <a:lnTo>
                    <a:pt x="3170499" y="1864603"/>
                  </a:lnTo>
                  <a:close/>
                  <a:moveTo>
                    <a:pt x="197868" y="1844807"/>
                  </a:moveTo>
                  <a:lnTo>
                    <a:pt x="2042125" y="819113"/>
                  </a:lnTo>
                  <a:cubicBezTo>
                    <a:pt x="2227878" y="715805"/>
                    <a:pt x="2462209" y="782640"/>
                    <a:pt x="2565518" y="968394"/>
                  </a:cubicBezTo>
                  <a:lnTo>
                    <a:pt x="3136275" y="1994648"/>
                  </a:lnTo>
                  <a:cubicBezTo>
                    <a:pt x="3239583" y="2180402"/>
                    <a:pt x="3172748" y="2414733"/>
                    <a:pt x="2986994" y="2518041"/>
                  </a:cubicBezTo>
                  <a:lnTo>
                    <a:pt x="1142737" y="3543736"/>
                  </a:lnTo>
                  <a:cubicBezTo>
                    <a:pt x="956983" y="3647044"/>
                    <a:pt x="722652" y="3580208"/>
                    <a:pt x="619344" y="3394455"/>
                  </a:cubicBezTo>
                  <a:lnTo>
                    <a:pt x="48586" y="2368200"/>
                  </a:lnTo>
                  <a:cubicBezTo>
                    <a:pt x="-54722" y="2182446"/>
                    <a:pt x="12114" y="1948115"/>
                    <a:pt x="197868" y="1844807"/>
                  </a:cubicBezTo>
                  <a:close/>
                  <a:moveTo>
                    <a:pt x="498473" y="868567"/>
                  </a:moveTo>
                  <a:lnTo>
                    <a:pt x="1753598" y="868567"/>
                  </a:lnTo>
                  <a:lnTo>
                    <a:pt x="499185" y="1566216"/>
                  </a:lnTo>
                  <a:cubicBezTo>
                    <a:pt x="498494" y="1563872"/>
                    <a:pt x="498473" y="1561512"/>
                    <a:pt x="498473" y="1559146"/>
                  </a:cubicBezTo>
                  <a:close/>
                  <a:moveTo>
                    <a:pt x="716476" y="37951"/>
                  </a:moveTo>
                  <a:cubicBezTo>
                    <a:pt x="766951" y="13629"/>
                    <a:pt x="823548" y="0"/>
                    <a:pt x="883327" y="0"/>
                  </a:cubicBezTo>
                  <a:lnTo>
                    <a:pt x="2993619" y="0"/>
                  </a:lnTo>
                  <a:cubicBezTo>
                    <a:pt x="3206168" y="0"/>
                    <a:pt x="3378473" y="172305"/>
                    <a:pt x="3378473" y="384854"/>
                  </a:cubicBezTo>
                  <a:lnTo>
                    <a:pt x="3378473" y="435947"/>
                  </a:lnTo>
                  <a:lnTo>
                    <a:pt x="498473" y="435947"/>
                  </a:lnTo>
                  <a:lnTo>
                    <a:pt x="498473" y="384854"/>
                  </a:lnTo>
                  <a:cubicBezTo>
                    <a:pt x="498473" y="252011"/>
                    <a:pt x="565780" y="134888"/>
                    <a:pt x="668151" y="65727"/>
                  </a:cubicBezTo>
                  <a:cubicBezTo>
                    <a:pt x="683507" y="55353"/>
                    <a:pt x="699651" y="46058"/>
                    <a:pt x="716476" y="3795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Round Same Side Corner Rectangle 24">
              <a:extLst>
                <a:ext uri="{FF2B5EF4-FFF2-40B4-BE49-F238E27FC236}">
                  <a16:creationId xmlns:a16="http://schemas.microsoft.com/office/drawing/2014/main" id="{3AB4F434-D6AD-47ED-B5EA-5E32D91ED3C1}"/>
                </a:ext>
              </a:extLst>
            </p:cNvPr>
            <p:cNvSpPr>
              <a:spLocks noChangeAspect="1"/>
            </p:cNvSpPr>
            <p:nvPr/>
          </p:nvSpPr>
          <p:spPr>
            <a:xfrm rot="16200000">
              <a:off x="6807680" y="5210700"/>
              <a:ext cx="321911" cy="302946"/>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ectangle 3">
              <a:extLst>
                <a:ext uri="{FF2B5EF4-FFF2-40B4-BE49-F238E27FC236}">
                  <a16:creationId xmlns:a16="http://schemas.microsoft.com/office/drawing/2014/main" id="{EDFA7B78-8A46-4741-8BA3-F019AA2EF461}"/>
                </a:ext>
              </a:extLst>
            </p:cNvPr>
            <p:cNvSpPr/>
            <p:nvPr/>
          </p:nvSpPr>
          <p:spPr>
            <a:xfrm>
              <a:off x="5138024" y="2690740"/>
              <a:ext cx="303317" cy="310946"/>
            </a:xfrm>
            <a:custGeom>
              <a:avLst/>
              <a:gdLst/>
              <a:ahLst/>
              <a:cxnLst/>
              <a:rect l="l" t="t" r="r" b="b"/>
              <a:pathLst>
                <a:path w="3888432" h="3986242">
                  <a:moveTo>
                    <a:pt x="1060704" y="2277639"/>
                  </a:moveTo>
                  <a:lnTo>
                    <a:pt x="1060704" y="3485989"/>
                  </a:lnTo>
                  <a:lnTo>
                    <a:pt x="520704" y="3485989"/>
                  </a:lnTo>
                  <a:lnTo>
                    <a:pt x="520704" y="2578397"/>
                  </a:lnTo>
                  <a:close/>
                  <a:moveTo>
                    <a:pt x="1767636" y="1883906"/>
                  </a:moveTo>
                  <a:lnTo>
                    <a:pt x="1767636" y="3485989"/>
                  </a:lnTo>
                  <a:lnTo>
                    <a:pt x="1227636" y="3485989"/>
                  </a:lnTo>
                  <a:lnTo>
                    <a:pt x="1227636" y="2184664"/>
                  </a:lnTo>
                  <a:close/>
                  <a:moveTo>
                    <a:pt x="2474568" y="1490174"/>
                  </a:moveTo>
                  <a:lnTo>
                    <a:pt x="2474568" y="3485989"/>
                  </a:lnTo>
                  <a:lnTo>
                    <a:pt x="1934568" y="3485989"/>
                  </a:lnTo>
                  <a:lnTo>
                    <a:pt x="1934568" y="1790932"/>
                  </a:lnTo>
                  <a:close/>
                  <a:moveTo>
                    <a:pt x="3181500" y="1096441"/>
                  </a:moveTo>
                  <a:lnTo>
                    <a:pt x="3181500" y="3485989"/>
                  </a:lnTo>
                  <a:lnTo>
                    <a:pt x="2641500" y="3485989"/>
                  </a:lnTo>
                  <a:lnTo>
                    <a:pt x="2641500" y="1397199"/>
                  </a:lnTo>
                  <a:close/>
                  <a:moveTo>
                    <a:pt x="3888432" y="702709"/>
                  </a:moveTo>
                  <a:lnTo>
                    <a:pt x="3888432" y="3485989"/>
                  </a:lnTo>
                  <a:lnTo>
                    <a:pt x="3348432" y="3485989"/>
                  </a:lnTo>
                  <a:lnTo>
                    <a:pt x="3348432" y="1003467"/>
                  </a:lnTo>
                  <a:close/>
                  <a:moveTo>
                    <a:pt x="0" y="1427"/>
                  </a:moveTo>
                  <a:lnTo>
                    <a:pt x="360000" y="1427"/>
                  </a:lnTo>
                  <a:lnTo>
                    <a:pt x="360000" y="3626242"/>
                  </a:lnTo>
                  <a:lnTo>
                    <a:pt x="3888432" y="3626242"/>
                  </a:lnTo>
                  <a:lnTo>
                    <a:pt x="3888432" y="3986242"/>
                  </a:lnTo>
                  <a:lnTo>
                    <a:pt x="0" y="3986242"/>
                  </a:lnTo>
                  <a:lnTo>
                    <a:pt x="0" y="3889859"/>
                  </a:lnTo>
                  <a:lnTo>
                    <a:pt x="0" y="3626242"/>
                  </a:lnTo>
                  <a:close/>
                  <a:moveTo>
                    <a:pt x="3116446" y="0"/>
                  </a:moveTo>
                  <a:lnTo>
                    <a:pt x="3874383" y="16355"/>
                  </a:lnTo>
                  <a:lnTo>
                    <a:pt x="3507531" y="679701"/>
                  </a:lnTo>
                  <a:lnTo>
                    <a:pt x="3394003" y="482392"/>
                  </a:lnTo>
                  <a:lnTo>
                    <a:pt x="568716" y="2113573"/>
                  </a:lnTo>
                  <a:lnTo>
                    <a:pt x="388716" y="1801804"/>
                  </a:lnTo>
                  <a:lnTo>
                    <a:pt x="3214465" y="17035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Rectangle 14">
              <a:extLst>
                <a:ext uri="{FF2B5EF4-FFF2-40B4-BE49-F238E27FC236}">
                  <a16:creationId xmlns:a16="http://schemas.microsoft.com/office/drawing/2014/main" id="{4EF33450-F2D9-4269-A2C7-330277666B2A}"/>
                </a:ext>
              </a:extLst>
            </p:cNvPr>
            <p:cNvSpPr>
              <a:spLocks noChangeAspect="1"/>
            </p:cNvSpPr>
            <p:nvPr/>
          </p:nvSpPr>
          <p:spPr>
            <a:xfrm>
              <a:off x="7404738" y="2315242"/>
              <a:ext cx="303283" cy="309176"/>
            </a:xfrm>
            <a:custGeom>
              <a:avLst/>
              <a:gdLst/>
              <a:ahLst/>
              <a:cxnLst/>
              <a:rect l="l" t="t" r="r" b="b"/>
              <a:pathLst>
                <a:path w="3908866" h="3984815">
                  <a:moveTo>
                    <a:pt x="3299723" y="2249687"/>
                  </a:moveTo>
                  <a:lnTo>
                    <a:pt x="3839723" y="2550445"/>
                  </a:lnTo>
                  <a:lnTo>
                    <a:pt x="3839723" y="3458037"/>
                  </a:lnTo>
                  <a:lnTo>
                    <a:pt x="3299723" y="3458037"/>
                  </a:lnTo>
                  <a:close/>
                  <a:moveTo>
                    <a:pt x="2592791" y="1855954"/>
                  </a:moveTo>
                  <a:lnTo>
                    <a:pt x="3132791" y="2156712"/>
                  </a:lnTo>
                  <a:lnTo>
                    <a:pt x="3132791" y="3458037"/>
                  </a:lnTo>
                  <a:lnTo>
                    <a:pt x="2592791" y="3458037"/>
                  </a:lnTo>
                  <a:close/>
                  <a:moveTo>
                    <a:pt x="1885859" y="1462222"/>
                  </a:moveTo>
                  <a:lnTo>
                    <a:pt x="2425859" y="1762980"/>
                  </a:lnTo>
                  <a:lnTo>
                    <a:pt x="2425859" y="3458037"/>
                  </a:lnTo>
                  <a:lnTo>
                    <a:pt x="1885859" y="3458037"/>
                  </a:lnTo>
                  <a:close/>
                  <a:moveTo>
                    <a:pt x="1178927" y="1068489"/>
                  </a:moveTo>
                  <a:lnTo>
                    <a:pt x="1718927" y="1369247"/>
                  </a:lnTo>
                  <a:lnTo>
                    <a:pt x="1718927" y="3458037"/>
                  </a:lnTo>
                  <a:lnTo>
                    <a:pt x="1178927" y="3458037"/>
                  </a:lnTo>
                  <a:close/>
                  <a:moveTo>
                    <a:pt x="471995" y="674757"/>
                  </a:moveTo>
                  <a:lnTo>
                    <a:pt x="1011995" y="975515"/>
                  </a:lnTo>
                  <a:lnTo>
                    <a:pt x="1011995" y="3458037"/>
                  </a:lnTo>
                  <a:lnTo>
                    <a:pt x="471995" y="3458037"/>
                  </a:lnTo>
                  <a:close/>
                  <a:moveTo>
                    <a:pt x="756196" y="9210"/>
                  </a:moveTo>
                  <a:lnTo>
                    <a:pt x="3466058" y="1521082"/>
                  </a:lnTo>
                  <a:lnTo>
                    <a:pt x="3562058" y="1349580"/>
                  </a:lnTo>
                  <a:lnTo>
                    <a:pt x="3908866" y="1993248"/>
                  </a:lnTo>
                  <a:lnTo>
                    <a:pt x="3179028" y="2033852"/>
                  </a:lnTo>
                  <a:lnTo>
                    <a:pt x="3290216" y="1835216"/>
                  </a:lnTo>
                  <a:lnTo>
                    <a:pt x="580798" y="323591"/>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Rectangle 14">
              <a:extLst>
                <a:ext uri="{FF2B5EF4-FFF2-40B4-BE49-F238E27FC236}">
                  <a16:creationId xmlns:a16="http://schemas.microsoft.com/office/drawing/2014/main" id="{11E8F8A6-3B94-4713-BDDF-A22090A449A7}"/>
                </a:ext>
              </a:extLst>
            </p:cNvPr>
            <p:cNvSpPr/>
            <p:nvPr/>
          </p:nvSpPr>
          <p:spPr>
            <a:xfrm>
              <a:off x="6749572" y="2097118"/>
              <a:ext cx="303317" cy="310835"/>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Rounded Rectangle 4">
              <a:extLst>
                <a:ext uri="{FF2B5EF4-FFF2-40B4-BE49-F238E27FC236}">
                  <a16:creationId xmlns:a16="http://schemas.microsoft.com/office/drawing/2014/main" id="{95BA048C-00AB-41A7-B393-D061A15EA2C2}"/>
                </a:ext>
              </a:extLst>
            </p:cNvPr>
            <p:cNvSpPr>
              <a:spLocks noChangeAspect="1"/>
            </p:cNvSpPr>
            <p:nvPr/>
          </p:nvSpPr>
          <p:spPr>
            <a:xfrm>
              <a:off x="7793247" y="4749575"/>
              <a:ext cx="303283" cy="215055"/>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Rectangle 5">
              <a:extLst>
                <a:ext uri="{FF2B5EF4-FFF2-40B4-BE49-F238E27FC236}">
                  <a16:creationId xmlns:a16="http://schemas.microsoft.com/office/drawing/2014/main" id="{9E152CD8-2F7F-48BB-83F3-3612F80E7E0B}"/>
                </a:ext>
              </a:extLst>
            </p:cNvPr>
            <p:cNvSpPr>
              <a:spLocks noChangeAspect="1"/>
            </p:cNvSpPr>
            <p:nvPr/>
          </p:nvSpPr>
          <p:spPr>
            <a:xfrm>
              <a:off x="5092627" y="4575623"/>
              <a:ext cx="303283" cy="30305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Rounded Rectangle 16">
              <a:extLst>
                <a:ext uri="{FF2B5EF4-FFF2-40B4-BE49-F238E27FC236}">
                  <a16:creationId xmlns:a16="http://schemas.microsoft.com/office/drawing/2014/main" id="{D257B73E-E490-4767-BC61-15C8D494BE54}"/>
                </a:ext>
              </a:extLst>
            </p:cNvPr>
            <p:cNvSpPr>
              <a:spLocks noChangeAspect="1"/>
            </p:cNvSpPr>
            <p:nvPr/>
          </p:nvSpPr>
          <p:spPr>
            <a:xfrm>
              <a:off x="8008045" y="4085825"/>
              <a:ext cx="303284" cy="213422"/>
            </a:xfrm>
            <a:custGeom>
              <a:avLst/>
              <a:gdLst/>
              <a:ahLst/>
              <a:cxnLst/>
              <a:rect l="l" t="t" r="r" b="b"/>
              <a:pathLst>
                <a:path w="3888432" h="2736304">
                  <a:moveTo>
                    <a:pt x="1324542" y="1693069"/>
                  </a:moveTo>
                  <a:lnTo>
                    <a:pt x="1371242" y="1693069"/>
                  </a:lnTo>
                  <a:cubicBezTo>
                    <a:pt x="1385857" y="1693069"/>
                    <a:pt x="1397704" y="1704917"/>
                    <a:pt x="1397704" y="1719531"/>
                  </a:cubicBezTo>
                  <a:lnTo>
                    <a:pt x="1397704" y="1766231"/>
                  </a:lnTo>
                  <a:cubicBezTo>
                    <a:pt x="1397704" y="1780846"/>
                    <a:pt x="1385857" y="1792693"/>
                    <a:pt x="1371242" y="1792693"/>
                  </a:cubicBezTo>
                  <a:lnTo>
                    <a:pt x="1324542" y="1792693"/>
                  </a:lnTo>
                  <a:cubicBezTo>
                    <a:pt x="1309928" y="1792693"/>
                    <a:pt x="1298080" y="1780846"/>
                    <a:pt x="1298080" y="1766231"/>
                  </a:cubicBezTo>
                  <a:lnTo>
                    <a:pt x="1298080" y="1719531"/>
                  </a:lnTo>
                  <a:cubicBezTo>
                    <a:pt x="1298080" y="1704917"/>
                    <a:pt x="1309928" y="1693069"/>
                    <a:pt x="1324542" y="1693069"/>
                  </a:cubicBezTo>
                  <a:close/>
                  <a:moveTo>
                    <a:pt x="1174792" y="1693069"/>
                  </a:moveTo>
                  <a:lnTo>
                    <a:pt x="1221492" y="1693069"/>
                  </a:lnTo>
                  <a:cubicBezTo>
                    <a:pt x="1236107" y="1693069"/>
                    <a:pt x="1247954" y="1704917"/>
                    <a:pt x="1247954" y="1719531"/>
                  </a:cubicBezTo>
                  <a:lnTo>
                    <a:pt x="1247954" y="1766231"/>
                  </a:lnTo>
                  <a:cubicBezTo>
                    <a:pt x="1247954" y="1780846"/>
                    <a:pt x="1236107" y="1792693"/>
                    <a:pt x="1221492" y="1792693"/>
                  </a:cubicBezTo>
                  <a:lnTo>
                    <a:pt x="1174792" y="1792693"/>
                  </a:lnTo>
                  <a:cubicBezTo>
                    <a:pt x="1160178" y="1792693"/>
                    <a:pt x="1148330" y="1780846"/>
                    <a:pt x="1148330" y="1766231"/>
                  </a:cubicBezTo>
                  <a:lnTo>
                    <a:pt x="1148330" y="1719531"/>
                  </a:lnTo>
                  <a:cubicBezTo>
                    <a:pt x="1148330" y="1704917"/>
                    <a:pt x="1160178" y="1693069"/>
                    <a:pt x="1174792" y="1693069"/>
                  </a:cubicBezTo>
                  <a:close/>
                  <a:moveTo>
                    <a:pt x="1025670" y="1693069"/>
                  </a:moveTo>
                  <a:lnTo>
                    <a:pt x="1072369" y="1693069"/>
                  </a:lnTo>
                  <a:cubicBezTo>
                    <a:pt x="1086984" y="1693069"/>
                    <a:pt x="1098832" y="1704917"/>
                    <a:pt x="1098832" y="1719531"/>
                  </a:cubicBezTo>
                  <a:lnTo>
                    <a:pt x="1098832" y="1766231"/>
                  </a:lnTo>
                  <a:cubicBezTo>
                    <a:pt x="1098832" y="1780846"/>
                    <a:pt x="1086984" y="1792693"/>
                    <a:pt x="1072369" y="1792693"/>
                  </a:cubicBezTo>
                  <a:lnTo>
                    <a:pt x="1025670" y="1792693"/>
                  </a:lnTo>
                  <a:cubicBezTo>
                    <a:pt x="1011055" y="1792693"/>
                    <a:pt x="999207" y="1780846"/>
                    <a:pt x="999207" y="1766231"/>
                  </a:cubicBezTo>
                  <a:lnTo>
                    <a:pt x="999207" y="1719531"/>
                  </a:lnTo>
                  <a:cubicBezTo>
                    <a:pt x="999207" y="1704917"/>
                    <a:pt x="1011055" y="1693069"/>
                    <a:pt x="1025670" y="1693069"/>
                  </a:cubicBezTo>
                  <a:close/>
                  <a:moveTo>
                    <a:pt x="2538530" y="1609316"/>
                  </a:moveTo>
                  <a:lnTo>
                    <a:pt x="2133002" y="1939195"/>
                  </a:lnTo>
                  <a:lnTo>
                    <a:pt x="3272021" y="1939195"/>
                  </a:lnTo>
                  <a:lnTo>
                    <a:pt x="2866494" y="1609316"/>
                  </a:lnTo>
                  <a:close/>
                  <a:moveTo>
                    <a:pt x="1324542" y="1547147"/>
                  </a:moveTo>
                  <a:lnTo>
                    <a:pt x="1371242" y="1547147"/>
                  </a:lnTo>
                  <a:cubicBezTo>
                    <a:pt x="1385857" y="1547147"/>
                    <a:pt x="1397704" y="1558995"/>
                    <a:pt x="1397704" y="1573609"/>
                  </a:cubicBezTo>
                  <a:lnTo>
                    <a:pt x="1397704" y="1620309"/>
                  </a:lnTo>
                  <a:cubicBezTo>
                    <a:pt x="1397704" y="1634924"/>
                    <a:pt x="1385857" y="1646771"/>
                    <a:pt x="1371242" y="1646771"/>
                  </a:cubicBezTo>
                  <a:lnTo>
                    <a:pt x="1324542" y="1646771"/>
                  </a:lnTo>
                  <a:cubicBezTo>
                    <a:pt x="1309928" y="1646771"/>
                    <a:pt x="1298080" y="1634924"/>
                    <a:pt x="1298080" y="1620309"/>
                  </a:cubicBezTo>
                  <a:lnTo>
                    <a:pt x="1298080" y="1573609"/>
                  </a:lnTo>
                  <a:cubicBezTo>
                    <a:pt x="1298080" y="1558995"/>
                    <a:pt x="1309928" y="1547147"/>
                    <a:pt x="1324542" y="1547147"/>
                  </a:cubicBezTo>
                  <a:close/>
                  <a:moveTo>
                    <a:pt x="1174792" y="1547147"/>
                  </a:moveTo>
                  <a:lnTo>
                    <a:pt x="1221492" y="1547147"/>
                  </a:lnTo>
                  <a:cubicBezTo>
                    <a:pt x="1236107" y="1547147"/>
                    <a:pt x="1247954" y="1558995"/>
                    <a:pt x="1247954" y="1573609"/>
                  </a:cubicBezTo>
                  <a:lnTo>
                    <a:pt x="1247954" y="1620309"/>
                  </a:lnTo>
                  <a:cubicBezTo>
                    <a:pt x="1247954" y="1634924"/>
                    <a:pt x="1236107" y="1646771"/>
                    <a:pt x="1221492" y="1646771"/>
                  </a:cubicBezTo>
                  <a:lnTo>
                    <a:pt x="1174792" y="1646771"/>
                  </a:lnTo>
                  <a:cubicBezTo>
                    <a:pt x="1160178" y="1646771"/>
                    <a:pt x="1148330" y="1634924"/>
                    <a:pt x="1148330" y="1620309"/>
                  </a:cubicBezTo>
                  <a:lnTo>
                    <a:pt x="1148330" y="1573609"/>
                  </a:lnTo>
                  <a:cubicBezTo>
                    <a:pt x="1148330" y="1558995"/>
                    <a:pt x="1160178" y="1547147"/>
                    <a:pt x="1174792" y="1547147"/>
                  </a:cubicBezTo>
                  <a:close/>
                  <a:moveTo>
                    <a:pt x="1025670" y="1547147"/>
                  </a:moveTo>
                  <a:lnTo>
                    <a:pt x="1072369" y="1547147"/>
                  </a:lnTo>
                  <a:cubicBezTo>
                    <a:pt x="1086984" y="1547147"/>
                    <a:pt x="1098832" y="1558995"/>
                    <a:pt x="1098832" y="1573609"/>
                  </a:cubicBezTo>
                  <a:lnTo>
                    <a:pt x="1098832" y="1620309"/>
                  </a:lnTo>
                  <a:cubicBezTo>
                    <a:pt x="1098832" y="1634924"/>
                    <a:pt x="1086984" y="1646771"/>
                    <a:pt x="1072369" y="1646771"/>
                  </a:cubicBezTo>
                  <a:lnTo>
                    <a:pt x="1025670" y="1646771"/>
                  </a:lnTo>
                  <a:cubicBezTo>
                    <a:pt x="1011055" y="1646771"/>
                    <a:pt x="999207" y="1634924"/>
                    <a:pt x="999207" y="1620309"/>
                  </a:cubicBezTo>
                  <a:lnTo>
                    <a:pt x="999207" y="1573609"/>
                  </a:lnTo>
                  <a:cubicBezTo>
                    <a:pt x="999207" y="1558995"/>
                    <a:pt x="1011055" y="1547147"/>
                    <a:pt x="1025670" y="1547147"/>
                  </a:cubicBezTo>
                  <a:close/>
                  <a:moveTo>
                    <a:pt x="2504665" y="1505875"/>
                  </a:moveTo>
                  <a:cubicBezTo>
                    <a:pt x="2501347" y="1505875"/>
                    <a:pt x="2498657" y="1508565"/>
                    <a:pt x="2498657" y="1511883"/>
                  </a:cubicBezTo>
                  <a:lnTo>
                    <a:pt x="2498657" y="1535912"/>
                  </a:lnTo>
                  <a:cubicBezTo>
                    <a:pt x="2498657" y="1539230"/>
                    <a:pt x="2501347" y="1541920"/>
                    <a:pt x="2504665" y="1541920"/>
                  </a:cubicBezTo>
                  <a:lnTo>
                    <a:pt x="2893211" y="1541920"/>
                  </a:lnTo>
                  <a:cubicBezTo>
                    <a:pt x="2896529" y="1541920"/>
                    <a:pt x="2899219" y="1539230"/>
                    <a:pt x="2899219" y="1535912"/>
                  </a:cubicBezTo>
                  <a:lnTo>
                    <a:pt x="2899219" y="1511883"/>
                  </a:lnTo>
                  <a:cubicBezTo>
                    <a:pt x="2899219" y="1508565"/>
                    <a:pt x="2896529" y="1505875"/>
                    <a:pt x="2893211" y="1505875"/>
                  </a:cubicBezTo>
                  <a:close/>
                  <a:moveTo>
                    <a:pt x="2504665" y="1422733"/>
                  </a:moveTo>
                  <a:cubicBezTo>
                    <a:pt x="2501347" y="1422733"/>
                    <a:pt x="2498657" y="1425422"/>
                    <a:pt x="2498657" y="1428740"/>
                  </a:cubicBezTo>
                  <a:lnTo>
                    <a:pt x="2498657" y="1452770"/>
                  </a:lnTo>
                  <a:cubicBezTo>
                    <a:pt x="2498657" y="1456088"/>
                    <a:pt x="2501347" y="1458777"/>
                    <a:pt x="2504665" y="1458777"/>
                  </a:cubicBezTo>
                  <a:lnTo>
                    <a:pt x="2893211" y="1458777"/>
                  </a:lnTo>
                  <a:cubicBezTo>
                    <a:pt x="2896529" y="1458777"/>
                    <a:pt x="2899219" y="1456088"/>
                    <a:pt x="2899219" y="1452770"/>
                  </a:cubicBezTo>
                  <a:lnTo>
                    <a:pt x="2899219" y="1428740"/>
                  </a:lnTo>
                  <a:cubicBezTo>
                    <a:pt x="2899219" y="1425422"/>
                    <a:pt x="2896529" y="1422733"/>
                    <a:pt x="2893211" y="1422733"/>
                  </a:cubicBezTo>
                  <a:close/>
                  <a:moveTo>
                    <a:pt x="1324542" y="1401225"/>
                  </a:moveTo>
                  <a:lnTo>
                    <a:pt x="1371242" y="1401225"/>
                  </a:lnTo>
                  <a:cubicBezTo>
                    <a:pt x="1385857" y="1401225"/>
                    <a:pt x="1397704" y="1413073"/>
                    <a:pt x="1397704" y="1427687"/>
                  </a:cubicBezTo>
                  <a:lnTo>
                    <a:pt x="1397704" y="1474387"/>
                  </a:lnTo>
                  <a:cubicBezTo>
                    <a:pt x="1397704" y="1489001"/>
                    <a:pt x="1385857" y="1500849"/>
                    <a:pt x="1371242" y="1500849"/>
                  </a:cubicBezTo>
                  <a:lnTo>
                    <a:pt x="1324542" y="1500849"/>
                  </a:lnTo>
                  <a:cubicBezTo>
                    <a:pt x="1309928" y="1500849"/>
                    <a:pt x="1298080" y="1489001"/>
                    <a:pt x="1298080" y="1474387"/>
                  </a:cubicBezTo>
                  <a:lnTo>
                    <a:pt x="1298080" y="1427687"/>
                  </a:lnTo>
                  <a:cubicBezTo>
                    <a:pt x="1298080" y="1413073"/>
                    <a:pt x="1309928" y="1401225"/>
                    <a:pt x="1324542" y="1401225"/>
                  </a:cubicBezTo>
                  <a:close/>
                  <a:moveTo>
                    <a:pt x="1174792" y="1401225"/>
                  </a:moveTo>
                  <a:lnTo>
                    <a:pt x="1221492" y="1401225"/>
                  </a:lnTo>
                  <a:cubicBezTo>
                    <a:pt x="1236107" y="1401225"/>
                    <a:pt x="1247954" y="1413073"/>
                    <a:pt x="1247954" y="1427687"/>
                  </a:cubicBezTo>
                  <a:lnTo>
                    <a:pt x="1247954" y="1474387"/>
                  </a:lnTo>
                  <a:cubicBezTo>
                    <a:pt x="1247954" y="1489001"/>
                    <a:pt x="1236107" y="1500849"/>
                    <a:pt x="1221492" y="1500849"/>
                  </a:cubicBezTo>
                  <a:lnTo>
                    <a:pt x="1174792" y="1500849"/>
                  </a:lnTo>
                  <a:cubicBezTo>
                    <a:pt x="1160178" y="1500849"/>
                    <a:pt x="1148330" y="1489001"/>
                    <a:pt x="1148330" y="1474387"/>
                  </a:cubicBezTo>
                  <a:lnTo>
                    <a:pt x="1148330" y="1427687"/>
                  </a:lnTo>
                  <a:cubicBezTo>
                    <a:pt x="1148330" y="1413073"/>
                    <a:pt x="1160178" y="1401225"/>
                    <a:pt x="1174792" y="1401225"/>
                  </a:cubicBezTo>
                  <a:close/>
                  <a:moveTo>
                    <a:pt x="1025670" y="1401225"/>
                  </a:moveTo>
                  <a:lnTo>
                    <a:pt x="1072369" y="1401225"/>
                  </a:lnTo>
                  <a:cubicBezTo>
                    <a:pt x="1086984" y="1401225"/>
                    <a:pt x="1098832" y="1413073"/>
                    <a:pt x="1098832" y="1427687"/>
                  </a:cubicBezTo>
                  <a:lnTo>
                    <a:pt x="1098832" y="1474387"/>
                  </a:lnTo>
                  <a:cubicBezTo>
                    <a:pt x="1098832" y="1489001"/>
                    <a:pt x="1086984" y="1500849"/>
                    <a:pt x="1072369" y="1500849"/>
                  </a:cubicBezTo>
                  <a:lnTo>
                    <a:pt x="1025670" y="1500849"/>
                  </a:lnTo>
                  <a:cubicBezTo>
                    <a:pt x="1011055" y="1500849"/>
                    <a:pt x="999207" y="1489001"/>
                    <a:pt x="999207" y="1474387"/>
                  </a:cubicBezTo>
                  <a:lnTo>
                    <a:pt x="999207" y="1427687"/>
                  </a:lnTo>
                  <a:cubicBezTo>
                    <a:pt x="999207" y="1413073"/>
                    <a:pt x="1011055" y="1401225"/>
                    <a:pt x="1025670" y="1401225"/>
                  </a:cubicBezTo>
                  <a:close/>
                  <a:moveTo>
                    <a:pt x="2504665" y="1339590"/>
                  </a:moveTo>
                  <a:cubicBezTo>
                    <a:pt x="2501347" y="1339590"/>
                    <a:pt x="2498657" y="1342280"/>
                    <a:pt x="2498657" y="1345598"/>
                  </a:cubicBezTo>
                  <a:lnTo>
                    <a:pt x="2498657" y="1369628"/>
                  </a:lnTo>
                  <a:cubicBezTo>
                    <a:pt x="2498657" y="1372945"/>
                    <a:pt x="2501347" y="1375635"/>
                    <a:pt x="2504665" y="1375635"/>
                  </a:cubicBezTo>
                  <a:lnTo>
                    <a:pt x="2893211" y="1375635"/>
                  </a:lnTo>
                  <a:cubicBezTo>
                    <a:pt x="2896529" y="1375635"/>
                    <a:pt x="2899219" y="1372945"/>
                    <a:pt x="2899219" y="1369628"/>
                  </a:cubicBezTo>
                  <a:lnTo>
                    <a:pt x="2899219" y="1345598"/>
                  </a:lnTo>
                  <a:cubicBezTo>
                    <a:pt x="2899219" y="1342280"/>
                    <a:pt x="2896529" y="1339590"/>
                    <a:pt x="2893211" y="1339590"/>
                  </a:cubicBezTo>
                  <a:close/>
                  <a:moveTo>
                    <a:pt x="2088232" y="1285358"/>
                  </a:moveTo>
                  <a:lnTo>
                    <a:pt x="2088232" y="1938513"/>
                  </a:lnTo>
                  <a:lnTo>
                    <a:pt x="2504773" y="1611936"/>
                  </a:lnTo>
                  <a:close/>
                  <a:moveTo>
                    <a:pt x="3314199" y="1280118"/>
                  </a:moveTo>
                  <a:lnTo>
                    <a:pt x="2897658" y="1608841"/>
                  </a:lnTo>
                  <a:lnTo>
                    <a:pt x="3314199" y="1937564"/>
                  </a:lnTo>
                  <a:close/>
                  <a:moveTo>
                    <a:pt x="1527230" y="1221901"/>
                  </a:moveTo>
                  <a:cubicBezTo>
                    <a:pt x="1521727" y="1221901"/>
                    <a:pt x="1517267" y="1226362"/>
                    <a:pt x="1517267" y="1231864"/>
                  </a:cubicBezTo>
                  <a:lnTo>
                    <a:pt x="1517267" y="1271713"/>
                  </a:lnTo>
                  <a:cubicBezTo>
                    <a:pt x="1517267" y="1277215"/>
                    <a:pt x="1521727" y="1281676"/>
                    <a:pt x="1527230" y="1281676"/>
                  </a:cubicBezTo>
                  <a:lnTo>
                    <a:pt x="1732319" y="1281676"/>
                  </a:lnTo>
                  <a:cubicBezTo>
                    <a:pt x="1737821" y="1281676"/>
                    <a:pt x="1742281" y="1277215"/>
                    <a:pt x="1742281" y="1271713"/>
                  </a:cubicBezTo>
                  <a:lnTo>
                    <a:pt x="1742281" y="1231864"/>
                  </a:lnTo>
                  <a:cubicBezTo>
                    <a:pt x="1742281" y="1226362"/>
                    <a:pt x="1737821" y="1221901"/>
                    <a:pt x="1732319" y="1221901"/>
                  </a:cubicBezTo>
                  <a:close/>
                  <a:moveTo>
                    <a:pt x="666834" y="1221901"/>
                  </a:moveTo>
                  <a:cubicBezTo>
                    <a:pt x="661332" y="1221901"/>
                    <a:pt x="656871" y="1226362"/>
                    <a:pt x="656871" y="1231864"/>
                  </a:cubicBezTo>
                  <a:lnTo>
                    <a:pt x="656871" y="1271713"/>
                  </a:lnTo>
                  <a:cubicBezTo>
                    <a:pt x="656871" y="1277215"/>
                    <a:pt x="661332" y="1281676"/>
                    <a:pt x="666834" y="1281676"/>
                  </a:cubicBezTo>
                  <a:lnTo>
                    <a:pt x="871923" y="1281676"/>
                  </a:lnTo>
                  <a:cubicBezTo>
                    <a:pt x="877425" y="1281676"/>
                    <a:pt x="881885" y="1277215"/>
                    <a:pt x="881885" y="1271713"/>
                  </a:cubicBezTo>
                  <a:lnTo>
                    <a:pt x="881885" y="1231864"/>
                  </a:lnTo>
                  <a:cubicBezTo>
                    <a:pt x="881885" y="1226362"/>
                    <a:pt x="877425" y="1221901"/>
                    <a:pt x="871923" y="1221901"/>
                  </a:cubicBezTo>
                  <a:close/>
                  <a:moveTo>
                    <a:pt x="1052149" y="1111644"/>
                  </a:moveTo>
                  <a:cubicBezTo>
                    <a:pt x="1044919" y="1111644"/>
                    <a:pt x="1039057" y="1117506"/>
                    <a:pt x="1039057" y="1124736"/>
                  </a:cubicBezTo>
                  <a:lnTo>
                    <a:pt x="1039057" y="1168203"/>
                  </a:lnTo>
                  <a:lnTo>
                    <a:pt x="1009466" y="1168203"/>
                  </a:lnTo>
                  <a:cubicBezTo>
                    <a:pt x="969193" y="1174775"/>
                    <a:pt x="956437" y="1243393"/>
                    <a:pt x="940007" y="1277093"/>
                  </a:cubicBezTo>
                  <a:cubicBezTo>
                    <a:pt x="776268" y="1309492"/>
                    <a:pt x="775043" y="1328679"/>
                    <a:pt x="736793" y="1421744"/>
                  </a:cubicBezTo>
                  <a:lnTo>
                    <a:pt x="648072" y="1812480"/>
                  </a:lnTo>
                  <a:cubicBezTo>
                    <a:pt x="648072" y="1882463"/>
                    <a:pt x="704805" y="1939195"/>
                    <a:pt x="774788" y="1939195"/>
                  </a:cubicBezTo>
                  <a:lnTo>
                    <a:pt x="1183772" y="1939195"/>
                  </a:lnTo>
                  <a:lnTo>
                    <a:pt x="1198456" y="1939195"/>
                  </a:lnTo>
                  <a:lnTo>
                    <a:pt x="1607440" y="1939195"/>
                  </a:lnTo>
                  <a:cubicBezTo>
                    <a:pt x="1677423" y="1939195"/>
                    <a:pt x="1734156" y="1882463"/>
                    <a:pt x="1734156" y="1812480"/>
                  </a:cubicBezTo>
                  <a:lnTo>
                    <a:pt x="1645435" y="1421744"/>
                  </a:lnTo>
                  <a:cubicBezTo>
                    <a:pt x="1607185" y="1328679"/>
                    <a:pt x="1605960" y="1309492"/>
                    <a:pt x="1442221" y="1277093"/>
                  </a:cubicBezTo>
                  <a:cubicBezTo>
                    <a:pt x="1425791" y="1243393"/>
                    <a:pt x="1413035" y="1174775"/>
                    <a:pt x="1372762" y="1168203"/>
                  </a:cubicBezTo>
                  <a:lnTo>
                    <a:pt x="1357854" y="1168203"/>
                  </a:lnTo>
                  <a:lnTo>
                    <a:pt x="1357854" y="1124736"/>
                  </a:lnTo>
                  <a:cubicBezTo>
                    <a:pt x="1357854" y="1117506"/>
                    <a:pt x="1351993" y="1111644"/>
                    <a:pt x="1344762" y="1111644"/>
                  </a:cubicBezTo>
                  <a:lnTo>
                    <a:pt x="1268702" y="1111644"/>
                  </a:lnTo>
                  <a:cubicBezTo>
                    <a:pt x="1261471" y="1111644"/>
                    <a:pt x="1255610" y="1117506"/>
                    <a:pt x="1255610" y="1124736"/>
                  </a:cubicBezTo>
                  <a:lnTo>
                    <a:pt x="1255610" y="1168203"/>
                  </a:lnTo>
                  <a:lnTo>
                    <a:pt x="1198456" y="1168203"/>
                  </a:lnTo>
                  <a:lnTo>
                    <a:pt x="1183772" y="1168203"/>
                  </a:lnTo>
                  <a:lnTo>
                    <a:pt x="1141302" y="1168203"/>
                  </a:lnTo>
                  <a:lnTo>
                    <a:pt x="1141302" y="1124736"/>
                  </a:lnTo>
                  <a:cubicBezTo>
                    <a:pt x="1141302" y="1117506"/>
                    <a:pt x="1135440" y="1111644"/>
                    <a:pt x="1128210" y="1111644"/>
                  </a:cubicBezTo>
                  <a:close/>
                  <a:moveTo>
                    <a:pt x="2705133" y="840243"/>
                  </a:moveTo>
                  <a:lnTo>
                    <a:pt x="2088233" y="1255464"/>
                  </a:lnTo>
                  <a:lnTo>
                    <a:pt x="2299068" y="1414858"/>
                  </a:lnTo>
                  <a:lnTo>
                    <a:pt x="2299068" y="1228076"/>
                  </a:lnTo>
                  <a:lnTo>
                    <a:pt x="3108494" y="1228076"/>
                  </a:lnTo>
                  <a:lnTo>
                    <a:pt x="3108494" y="1416902"/>
                  </a:lnTo>
                  <a:lnTo>
                    <a:pt x="3322033" y="1255464"/>
                  </a:lnTo>
                  <a:lnTo>
                    <a:pt x="3322033" y="1255464"/>
                  </a:lnTo>
                  <a:close/>
                  <a:moveTo>
                    <a:pt x="1195706" y="835207"/>
                  </a:moveTo>
                  <a:lnTo>
                    <a:pt x="1195706" y="835221"/>
                  </a:lnTo>
                  <a:cubicBezTo>
                    <a:pt x="866618" y="834160"/>
                    <a:pt x="692194" y="969423"/>
                    <a:pt x="665970" y="1132153"/>
                  </a:cubicBezTo>
                  <a:cubicBezTo>
                    <a:pt x="665970" y="1145595"/>
                    <a:pt x="659622" y="1181725"/>
                    <a:pt x="663418" y="1194550"/>
                  </a:cubicBezTo>
                  <a:lnTo>
                    <a:pt x="878440" y="1194550"/>
                  </a:lnTo>
                  <a:cubicBezTo>
                    <a:pt x="887485" y="1007425"/>
                    <a:pt x="1085027" y="1006045"/>
                    <a:pt x="1195706" y="1007712"/>
                  </a:cubicBezTo>
                  <a:lnTo>
                    <a:pt x="1195706" y="1007714"/>
                  </a:lnTo>
                  <a:cubicBezTo>
                    <a:pt x="1195809" y="1007712"/>
                    <a:pt x="1195911" y="1007710"/>
                    <a:pt x="1196014" y="1007712"/>
                  </a:cubicBezTo>
                  <a:lnTo>
                    <a:pt x="1196322" y="1007714"/>
                  </a:lnTo>
                  <a:lnTo>
                    <a:pt x="1196322" y="1007712"/>
                  </a:lnTo>
                  <a:cubicBezTo>
                    <a:pt x="1307001" y="1006045"/>
                    <a:pt x="1504542" y="1007425"/>
                    <a:pt x="1513587" y="1194550"/>
                  </a:cubicBezTo>
                  <a:lnTo>
                    <a:pt x="1728609" y="1194550"/>
                  </a:lnTo>
                  <a:cubicBezTo>
                    <a:pt x="1732405" y="1181725"/>
                    <a:pt x="1726057" y="1145595"/>
                    <a:pt x="1726057" y="1132153"/>
                  </a:cubicBezTo>
                  <a:cubicBezTo>
                    <a:pt x="1699834" y="969423"/>
                    <a:pt x="1525410" y="834160"/>
                    <a:pt x="1196322" y="835221"/>
                  </a:cubicBezTo>
                  <a:lnTo>
                    <a:pt x="1196322" y="835207"/>
                  </a:lnTo>
                  <a:cubicBezTo>
                    <a:pt x="1196219" y="835207"/>
                    <a:pt x="1196117" y="835206"/>
                    <a:pt x="1196014" y="835214"/>
                  </a:cubicBezTo>
                  <a:close/>
                  <a:moveTo>
                    <a:pt x="713043" y="263029"/>
                  </a:moveTo>
                  <a:lnTo>
                    <a:pt x="3158596" y="263029"/>
                  </a:lnTo>
                  <a:cubicBezTo>
                    <a:pt x="3365555" y="263029"/>
                    <a:pt x="3533328" y="430802"/>
                    <a:pt x="3533328" y="637761"/>
                  </a:cubicBezTo>
                  <a:lnTo>
                    <a:pt x="3533328" y="2136642"/>
                  </a:lnTo>
                  <a:cubicBezTo>
                    <a:pt x="3533328" y="2343601"/>
                    <a:pt x="3365555" y="2511374"/>
                    <a:pt x="3158596" y="2511374"/>
                  </a:cubicBezTo>
                  <a:lnTo>
                    <a:pt x="713043" y="2511374"/>
                  </a:lnTo>
                  <a:cubicBezTo>
                    <a:pt x="506084" y="2511374"/>
                    <a:pt x="338311" y="2343601"/>
                    <a:pt x="338311" y="2136642"/>
                  </a:cubicBezTo>
                  <a:lnTo>
                    <a:pt x="338311" y="637761"/>
                  </a:lnTo>
                  <a:cubicBezTo>
                    <a:pt x="338311" y="430802"/>
                    <a:pt x="506084" y="263029"/>
                    <a:pt x="713043" y="263029"/>
                  </a:cubicBezTo>
                  <a:close/>
                  <a:moveTo>
                    <a:pt x="593824" y="142875"/>
                  </a:moveTo>
                  <a:cubicBezTo>
                    <a:pt x="365814" y="142875"/>
                    <a:pt x="180975" y="327714"/>
                    <a:pt x="180975" y="555724"/>
                  </a:cubicBezTo>
                  <a:lnTo>
                    <a:pt x="180975" y="2207068"/>
                  </a:lnTo>
                  <a:cubicBezTo>
                    <a:pt x="180975" y="2435078"/>
                    <a:pt x="365814" y="2619917"/>
                    <a:pt x="593824" y="2619917"/>
                  </a:cubicBezTo>
                  <a:lnTo>
                    <a:pt x="3288134" y="2619917"/>
                  </a:lnTo>
                  <a:cubicBezTo>
                    <a:pt x="3516144" y="2619917"/>
                    <a:pt x="3700983" y="2435078"/>
                    <a:pt x="3700983" y="2207068"/>
                  </a:cubicBezTo>
                  <a:lnTo>
                    <a:pt x="3700983" y="555724"/>
                  </a:lnTo>
                  <a:cubicBezTo>
                    <a:pt x="3700983" y="327714"/>
                    <a:pt x="3516144" y="142875"/>
                    <a:pt x="3288134" y="142875"/>
                  </a:cubicBezTo>
                  <a:close/>
                  <a:moveTo>
                    <a:pt x="456060" y="0"/>
                  </a:moveTo>
                  <a:lnTo>
                    <a:pt x="3432372" y="0"/>
                  </a:lnTo>
                  <a:cubicBezTo>
                    <a:pt x="3684247" y="0"/>
                    <a:pt x="3888432" y="204185"/>
                    <a:pt x="3888432" y="456060"/>
                  </a:cubicBezTo>
                  <a:lnTo>
                    <a:pt x="3888432" y="2280244"/>
                  </a:lnTo>
                  <a:cubicBezTo>
                    <a:pt x="3888432" y="2532119"/>
                    <a:pt x="3684247" y="2736304"/>
                    <a:pt x="3432372"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Round Same Side Corner Rectangle 20">
              <a:extLst>
                <a:ext uri="{FF2B5EF4-FFF2-40B4-BE49-F238E27FC236}">
                  <a16:creationId xmlns:a16="http://schemas.microsoft.com/office/drawing/2014/main" id="{B1792A95-5BCA-43D3-A258-11889FCD3147}"/>
                </a:ext>
              </a:extLst>
            </p:cNvPr>
            <p:cNvSpPr>
              <a:spLocks noChangeAspect="1"/>
            </p:cNvSpPr>
            <p:nvPr/>
          </p:nvSpPr>
          <p:spPr>
            <a:xfrm>
              <a:off x="4831582" y="3807091"/>
              <a:ext cx="283012" cy="303283"/>
            </a:xfrm>
            <a:custGeom>
              <a:avLst/>
              <a:gdLst/>
              <a:ahLst/>
              <a:cxnLst/>
              <a:rect l="l" t="t" r="r" b="b"/>
              <a:pathLst>
                <a:path w="3693941" h="3958524">
                  <a:moveTo>
                    <a:pt x="1259659" y="1763929"/>
                  </a:moveTo>
                  <a:lnTo>
                    <a:pt x="1093043" y="1930546"/>
                  </a:lnTo>
                  <a:lnTo>
                    <a:pt x="1097397" y="2187994"/>
                  </a:lnTo>
                  <a:lnTo>
                    <a:pt x="1266879" y="2190860"/>
                  </a:lnTo>
                  <a:close/>
                  <a:moveTo>
                    <a:pt x="1949135" y="1602992"/>
                  </a:moveTo>
                  <a:lnTo>
                    <a:pt x="1831095" y="1721032"/>
                  </a:lnTo>
                  <a:lnTo>
                    <a:pt x="1780848" y="1670785"/>
                  </a:lnTo>
                  <a:lnTo>
                    <a:pt x="1789784" y="2199254"/>
                  </a:lnTo>
                  <a:lnTo>
                    <a:pt x="1959266" y="2202120"/>
                  </a:lnTo>
                  <a:close/>
                  <a:moveTo>
                    <a:pt x="1486555" y="1537034"/>
                  </a:moveTo>
                  <a:lnTo>
                    <a:pt x="1319938" y="1703650"/>
                  </a:lnTo>
                  <a:lnTo>
                    <a:pt x="1328203" y="2192344"/>
                  </a:lnTo>
                  <a:lnTo>
                    <a:pt x="1497685" y="2195210"/>
                  </a:lnTo>
                  <a:close/>
                  <a:moveTo>
                    <a:pt x="1555241" y="1445177"/>
                  </a:moveTo>
                  <a:lnTo>
                    <a:pt x="1546449" y="1453969"/>
                  </a:lnTo>
                  <a:lnTo>
                    <a:pt x="1558993" y="2195799"/>
                  </a:lnTo>
                  <a:lnTo>
                    <a:pt x="1728476" y="2198665"/>
                  </a:lnTo>
                  <a:lnTo>
                    <a:pt x="1718495" y="1608431"/>
                  </a:lnTo>
                  <a:close/>
                  <a:moveTo>
                    <a:pt x="2176261" y="1389700"/>
                  </a:moveTo>
                  <a:lnTo>
                    <a:pt x="2009815" y="1566435"/>
                  </a:lnTo>
                  <a:lnTo>
                    <a:pt x="2020575" y="2202709"/>
                  </a:lnTo>
                  <a:lnTo>
                    <a:pt x="2190057" y="2205575"/>
                  </a:lnTo>
                  <a:close/>
                  <a:moveTo>
                    <a:pt x="2359564" y="1195064"/>
                  </a:moveTo>
                  <a:lnTo>
                    <a:pt x="2236479" y="1325759"/>
                  </a:lnTo>
                  <a:lnTo>
                    <a:pt x="2251397" y="2207956"/>
                  </a:lnTo>
                  <a:lnTo>
                    <a:pt x="2420879" y="2210822"/>
                  </a:lnTo>
                  <a:lnTo>
                    <a:pt x="2404462" y="1239962"/>
                  </a:lnTo>
                  <a:close/>
                  <a:moveTo>
                    <a:pt x="2155383" y="876720"/>
                  </a:moveTo>
                  <a:lnTo>
                    <a:pt x="2212254" y="933591"/>
                  </a:lnTo>
                  <a:lnTo>
                    <a:pt x="1826009" y="1319836"/>
                  </a:lnTo>
                  <a:lnTo>
                    <a:pt x="1563397" y="1057223"/>
                  </a:lnTo>
                  <a:lnTo>
                    <a:pt x="1560389" y="1060231"/>
                  </a:lnTo>
                  <a:lnTo>
                    <a:pt x="1557198" y="1057040"/>
                  </a:lnTo>
                  <a:lnTo>
                    <a:pt x="1092172" y="1522067"/>
                  </a:lnTo>
                  <a:lnTo>
                    <a:pt x="1091115" y="1816522"/>
                  </a:lnTo>
                  <a:lnTo>
                    <a:pt x="1091395" y="1816802"/>
                  </a:lnTo>
                  <a:lnTo>
                    <a:pt x="1565094" y="1343103"/>
                  </a:lnTo>
                  <a:lnTo>
                    <a:pt x="1829645" y="1607654"/>
                  </a:lnTo>
                  <a:lnTo>
                    <a:pt x="1971736" y="1465563"/>
                  </a:lnTo>
                  <a:lnTo>
                    <a:pt x="1971389" y="1465216"/>
                  </a:lnTo>
                  <a:lnTo>
                    <a:pt x="2357634" y="1078971"/>
                  </a:lnTo>
                  <a:lnTo>
                    <a:pt x="2414505" y="1135842"/>
                  </a:lnTo>
                  <a:lnTo>
                    <a:pt x="2411278" y="879947"/>
                  </a:lnTo>
                  <a:close/>
                  <a:moveTo>
                    <a:pt x="2527403" y="872992"/>
                  </a:moveTo>
                  <a:cubicBezTo>
                    <a:pt x="2497077" y="872479"/>
                    <a:pt x="2472908" y="896648"/>
                    <a:pt x="2473421" y="926974"/>
                  </a:cubicBezTo>
                  <a:lnTo>
                    <a:pt x="2496340" y="2282330"/>
                  </a:lnTo>
                  <a:lnTo>
                    <a:pt x="1148248" y="2259534"/>
                  </a:lnTo>
                  <a:cubicBezTo>
                    <a:pt x="1117921" y="2259021"/>
                    <a:pt x="1093753" y="2283189"/>
                    <a:pt x="1094266" y="2313516"/>
                  </a:cubicBezTo>
                  <a:cubicBezTo>
                    <a:pt x="1094778" y="2343843"/>
                    <a:pt x="1119778" y="2368843"/>
                    <a:pt x="1150105" y="2369356"/>
                  </a:cubicBezTo>
                  <a:lnTo>
                    <a:pt x="2498197" y="2392152"/>
                  </a:lnTo>
                  <a:lnTo>
                    <a:pt x="2608020" y="2394009"/>
                  </a:lnTo>
                  <a:lnTo>
                    <a:pt x="2606162" y="2284187"/>
                  </a:lnTo>
                  <a:lnTo>
                    <a:pt x="2583243" y="928832"/>
                  </a:lnTo>
                  <a:cubicBezTo>
                    <a:pt x="2582730" y="898505"/>
                    <a:pt x="2557730" y="873505"/>
                    <a:pt x="2527403" y="872992"/>
                  </a:cubicBezTo>
                  <a:close/>
                  <a:moveTo>
                    <a:pt x="1814377" y="0"/>
                  </a:moveTo>
                  <a:lnTo>
                    <a:pt x="1927791" y="0"/>
                  </a:lnTo>
                  <a:cubicBezTo>
                    <a:pt x="2022725" y="0"/>
                    <a:pt x="2099684" y="76959"/>
                    <a:pt x="2099684" y="171893"/>
                  </a:cubicBezTo>
                  <a:lnTo>
                    <a:pt x="2099684" y="220828"/>
                  </a:lnTo>
                  <a:lnTo>
                    <a:pt x="3593525" y="220828"/>
                  </a:lnTo>
                  <a:cubicBezTo>
                    <a:pt x="3636470" y="220828"/>
                    <a:pt x="3671284" y="255642"/>
                    <a:pt x="3671284" y="298587"/>
                  </a:cubicBezTo>
                  <a:lnTo>
                    <a:pt x="3671284" y="436388"/>
                  </a:lnTo>
                  <a:cubicBezTo>
                    <a:pt x="3671284" y="479333"/>
                    <a:pt x="3636470" y="514147"/>
                    <a:pt x="3593525" y="514147"/>
                  </a:cubicBezTo>
                  <a:lnTo>
                    <a:pt x="2099684" y="514147"/>
                  </a:lnTo>
                  <a:lnTo>
                    <a:pt x="2099684" y="584283"/>
                  </a:lnTo>
                  <a:lnTo>
                    <a:pt x="3485177" y="584283"/>
                  </a:lnTo>
                  <a:lnTo>
                    <a:pt x="3485177" y="2592297"/>
                  </a:lnTo>
                  <a:lnTo>
                    <a:pt x="2099684" y="2592297"/>
                  </a:lnTo>
                  <a:lnTo>
                    <a:pt x="2099684" y="2648596"/>
                  </a:lnTo>
                  <a:lnTo>
                    <a:pt x="3522641" y="2648596"/>
                  </a:lnTo>
                  <a:cubicBezTo>
                    <a:pt x="3565586" y="2648596"/>
                    <a:pt x="3600400" y="2683410"/>
                    <a:pt x="3600400" y="2726355"/>
                  </a:cubicBezTo>
                  <a:lnTo>
                    <a:pt x="3600400" y="2864156"/>
                  </a:lnTo>
                  <a:cubicBezTo>
                    <a:pt x="3600400" y="2907101"/>
                    <a:pt x="3565586" y="2941915"/>
                    <a:pt x="3522641" y="2941915"/>
                  </a:cubicBezTo>
                  <a:lnTo>
                    <a:pt x="2832113" y="2941915"/>
                  </a:lnTo>
                  <a:lnTo>
                    <a:pt x="3693941" y="3958522"/>
                  </a:lnTo>
                  <a:lnTo>
                    <a:pt x="3372650" y="3958522"/>
                  </a:lnTo>
                  <a:lnTo>
                    <a:pt x="2510822" y="2941915"/>
                  </a:lnTo>
                  <a:lnTo>
                    <a:pt x="1183121" y="2941915"/>
                  </a:lnTo>
                  <a:lnTo>
                    <a:pt x="321291" y="3958524"/>
                  </a:lnTo>
                  <a:lnTo>
                    <a:pt x="0" y="3958524"/>
                  </a:lnTo>
                  <a:lnTo>
                    <a:pt x="861830" y="2941915"/>
                  </a:lnTo>
                  <a:lnTo>
                    <a:pt x="77759" y="2941915"/>
                  </a:lnTo>
                  <a:cubicBezTo>
                    <a:pt x="34814" y="2941915"/>
                    <a:pt x="0" y="2907101"/>
                    <a:pt x="0" y="2864156"/>
                  </a:cubicBezTo>
                  <a:lnTo>
                    <a:pt x="0" y="2726355"/>
                  </a:lnTo>
                  <a:cubicBezTo>
                    <a:pt x="0" y="2683410"/>
                    <a:pt x="34814" y="2648596"/>
                    <a:pt x="77759" y="2648596"/>
                  </a:cubicBezTo>
                  <a:lnTo>
                    <a:pt x="1642484" y="2648596"/>
                  </a:lnTo>
                  <a:lnTo>
                    <a:pt x="1642484" y="2592297"/>
                  </a:lnTo>
                  <a:lnTo>
                    <a:pt x="100801" y="2592297"/>
                  </a:lnTo>
                  <a:lnTo>
                    <a:pt x="100801" y="584283"/>
                  </a:lnTo>
                  <a:lnTo>
                    <a:pt x="1642484" y="584283"/>
                  </a:lnTo>
                  <a:lnTo>
                    <a:pt x="1642484" y="514147"/>
                  </a:lnTo>
                  <a:lnTo>
                    <a:pt x="148643" y="514147"/>
                  </a:lnTo>
                  <a:cubicBezTo>
                    <a:pt x="105698" y="514147"/>
                    <a:pt x="70884" y="479333"/>
                    <a:pt x="70884" y="436388"/>
                  </a:cubicBezTo>
                  <a:lnTo>
                    <a:pt x="70884" y="298587"/>
                  </a:lnTo>
                  <a:cubicBezTo>
                    <a:pt x="70884" y="255642"/>
                    <a:pt x="105698" y="220828"/>
                    <a:pt x="148643" y="220828"/>
                  </a:cubicBezTo>
                  <a:lnTo>
                    <a:pt x="1642484" y="220828"/>
                  </a:lnTo>
                  <a:lnTo>
                    <a:pt x="1642484" y="171893"/>
                  </a:lnTo>
                  <a:cubicBezTo>
                    <a:pt x="1642484" y="76959"/>
                    <a:pt x="1719443" y="0"/>
                    <a:pt x="181437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Donut 93">
              <a:extLst>
                <a:ext uri="{FF2B5EF4-FFF2-40B4-BE49-F238E27FC236}">
                  <a16:creationId xmlns:a16="http://schemas.microsoft.com/office/drawing/2014/main" id="{9EE58282-634F-47E3-A126-ABBCB2C5735E}"/>
                </a:ext>
              </a:extLst>
            </p:cNvPr>
            <p:cNvSpPr/>
            <p:nvPr/>
          </p:nvSpPr>
          <p:spPr>
            <a:xfrm>
              <a:off x="4643042" y="1883668"/>
              <a:ext cx="3889330" cy="3889330"/>
            </a:xfrm>
            <a:prstGeom prst="donut">
              <a:avLst>
                <a:gd name="adj" fmla="val 1400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37" name="Diagonal Stripe 18">
              <a:extLst>
                <a:ext uri="{FF2B5EF4-FFF2-40B4-BE49-F238E27FC236}">
                  <a16:creationId xmlns:a16="http://schemas.microsoft.com/office/drawing/2014/main" id="{E7C88794-B788-420B-800E-9D035932D9C6}"/>
                </a:ext>
              </a:extLst>
            </p:cNvPr>
            <p:cNvSpPr>
              <a:spLocks noChangeAspect="1"/>
            </p:cNvSpPr>
            <p:nvPr/>
          </p:nvSpPr>
          <p:spPr>
            <a:xfrm rot="2848566">
              <a:off x="6069314" y="3264799"/>
              <a:ext cx="1112638" cy="1110983"/>
            </a:xfrm>
            <a:custGeom>
              <a:avLst/>
              <a:gdLst>
                <a:gd name="connsiteX0" fmla="*/ 2711097 w 4203112"/>
                <a:gd name="connsiteY0" fmla="*/ 2591096 h 4242998"/>
                <a:gd name="connsiteX1" fmla="*/ 2769667 w 4203112"/>
                <a:gd name="connsiteY1" fmla="*/ 2552217 h 4242998"/>
                <a:gd name="connsiteX2" fmla="*/ 2887654 w 4203112"/>
                <a:gd name="connsiteY2" fmla="*/ 2586370 h 4242998"/>
                <a:gd name="connsiteX3" fmla="*/ 2942683 w 4203112"/>
                <a:gd name="connsiteY3" fmla="*/ 2773697 h 4242998"/>
                <a:gd name="connsiteX4" fmla="*/ 2935472 w 4203112"/>
                <a:gd name="connsiteY4" fmla="*/ 2796870 h 4242998"/>
                <a:gd name="connsiteX5" fmla="*/ 2711097 w 4203112"/>
                <a:gd name="connsiteY5" fmla="*/ 2591096 h 4242998"/>
                <a:gd name="connsiteX6" fmla="*/ 2171384 w 4203112"/>
                <a:gd name="connsiteY6" fmla="*/ 2337588 h 4242998"/>
                <a:gd name="connsiteX7" fmla="*/ 2373058 w 4203112"/>
                <a:gd name="connsiteY7" fmla="*/ 2522544 h 4242998"/>
                <a:gd name="connsiteX8" fmla="*/ 2370959 w 4203112"/>
                <a:gd name="connsiteY8" fmla="*/ 2523075 h 4242998"/>
                <a:gd name="connsiteX9" fmla="*/ 2214151 w 4203112"/>
                <a:gd name="connsiteY9" fmla="*/ 2478059 h 4242998"/>
                <a:gd name="connsiteX10" fmla="*/ 2213034 w 4203112"/>
                <a:gd name="connsiteY10" fmla="*/ 2479384 h 4242998"/>
                <a:gd name="connsiteX11" fmla="*/ 2171384 w 4203112"/>
                <a:gd name="connsiteY11" fmla="*/ 2337588 h 4242998"/>
                <a:gd name="connsiteX12" fmla="*/ 1919108 w 4203112"/>
                <a:gd name="connsiteY12" fmla="*/ 2106226 h 4242998"/>
                <a:gd name="connsiteX13" fmla="*/ 1977212 w 4203112"/>
                <a:gd name="connsiteY13" fmla="*/ 2159513 h 4242998"/>
                <a:gd name="connsiteX14" fmla="*/ 1925891 w 4203112"/>
                <a:gd name="connsiteY14" fmla="*/ 2266478 h 4242998"/>
                <a:gd name="connsiteX15" fmla="*/ 2052710 w 4203112"/>
                <a:gd name="connsiteY15" fmla="*/ 2669358 h 4242998"/>
                <a:gd name="connsiteX16" fmla="*/ 2400744 w 4203112"/>
                <a:gd name="connsiteY16" fmla="*/ 2771636 h 4242998"/>
                <a:gd name="connsiteX17" fmla="*/ 2573309 w 4203112"/>
                <a:gd name="connsiteY17" fmla="*/ 2706193 h 4242998"/>
                <a:gd name="connsiteX18" fmla="*/ 2803909 w 4203112"/>
                <a:gd name="connsiteY18" fmla="*/ 2917676 h 4242998"/>
                <a:gd name="connsiteX19" fmla="*/ 2611209 w 4203112"/>
                <a:gd name="connsiteY19" fmla="*/ 2866675 h 4242998"/>
                <a:gd name="connsiteX20" fmla="*/ 2418743 w 4203112"/>
                <a:gd name="connsiteY20" fmla="*/ 3057571 h 4242998"/>
                <a:gd name="connsiteX21" fmla="*/ 2877490 w 4203112"/>
                <a:gd name="connsiteY21" fmla="*/ 3178631 h 4242998"/>
                <a:gd name="connsiteX22" fmla="*/ 3016268 w 4203112"/>
                <a:gd name="connsiteY22" fmla="*/ 3112430 h 4242998"/>
                <a:gd name="connsiteX23" fmla="*/ 3074759 w 4203112"/>
                <a:gd name="connsiteY23" fmla="*/ 3166072 h 4242998"/>
                <a:gd name="connsiteX24" fmla="*/ 3195039 w 4203112"/>
                <a:gd name="connsiteY24" fmla="*/ 3034919 h 4242998"/>
                <a:gd name="connsiteX25" fmla="*/ 3140917 w 4203112"/>
                <a:gd name="connsiteY25" fmla="*/ 2985283 h 4242998"/>
                <a:gd name="connsiteX26" fmla="*/ 3206354 w 4203112"/>
                <a:gd name="connsiteY26" fmla="*/ 2836645 h 4242998"/>
                <a:gd name="connsiteX27" fmla="*/ 3073603 w 4203112"/>
                <a:gd name="connsiteY27" fmla="*/ 2389446 h 4242998"/>
                <a:gd name="connsiteX28" fmla="*/ 3074334 w 4203112"/>
                <a:gd name="connsiteY28" fmla="*/ 2388590 h 4242998"/>
                <a:gd name="connsiteX29" fmla="*/ 3069192 w 4203112"/>
                <a:gd name="connsiteY29" fmla="*/ 2384816 h 4242998"/>
                <a:gd name="connsiteX30" fmla="*/ 3067445 w 4203112"/>
                <a:gd name="connsiteY30" fmla="*/ 2382983 h 4242998"/>
                <a:gd name="connsiteX31" fmla="*/ 3067143 w 4203112"/>
                <a:gd name="connsiteY31" fmla="*/ 2383312 h 4242998"/>
                <a:gd name="connsiteX32" fmla="*/ 2729016 w 4203112"/>
                <a:gd name="connsiteY32" fmla="*/ 2296491 h 4242998"/>
                <a:gd name="connsiteX33" fmla="*/ 2522385 w 4203112"/>
                <a:gd name="connsiteY33" fmla="*/ 2418029 h 4242998"/>
                <a:gd name="connsiteX34" fmla="*/ 2283741 w 4203112"/>
                <a:gd name="connsiteY34" fmla="*/ 2199168 h 4242998"/>
                <a:gd name="connsiteX35" fmla="*/ 2297678 w 4203112"/>
                <a:gd name="connsiteY35" fmla="*/ 2193154 h 4242998"/>
                <a:gd name="connsiteX36" fmla="*/ 2471482 w 4203112"/>
                <a:gd name="connsiteY36" fmla="*/ 2239020 h 4242998"/>
                <a:gd name="connsiteX37" fmla="*/ 2644745 w 4203112"/>
                <a:gd name="connsiteY37" fmla="*/ 2067171 h 4242998"/>
                <a:gd name="connsiteX38" fmla="*/ 2231772 w 4203112"/>
                <a:gd name="connsiteY38" fmla="*/ 1958190 h 4242998"/>
                <a:gd name="connsiteX39" fmla="*/ 2094967 w 4203112"/>
                <a:gd name="connsiteY39" fmla="*/ 2026044 h 4242998"/>
                <a:gd name="connsiteX40" fmla="*/ 2039388 w 4203112"/>
                <a:gd name="connsiteY40" fmla="*/ 1975073 h 4242998"/>
                <a:gd name="connsiteX41" fmla="*/ 1919108 w 4203112"/>
                <a:gd name="connsiteY41" fmla="*/ 2106226 h 4242998"/>
                <a:gd name="connsiteX42" fmla="*/ 1078927 w 4203112"/>
                <a:gd name="connsiteY42" fmla="*/ 2448738 h 4242998"/>
                <a:gd name="connsiteX43" fmla="*/ 2259074 w 4203112"/>
                <a:gd name="connsiteY43" fmla="*/ 1170963 h 4242998"/>
                <a:gd name="connsiteX44" fmla="*/ 3829901 w 4203112"/>
                <a:gd name="connsiteY44" fmla="*/ 1459901 h 4242998"/>
                <a:gd name="connsiteX45" fmla="*/ 3448965 w 4203112"/>
                <a:gd name="connsiteY45" fmla="*/ 3384214 h 4242998"/>
                <a:gd name="connsiteX46" fmla="*/ 1444117 w 4203112"/>
                <a:gd name="connsiteY46" fmla="*/ 3911639 h 4242998"/>
                <a:gd name="connsiteX47" fmla="*/ 1441457 w 4203112"/>
                <a:gd name="connsiteY47" fmla="*/ 3907642 h 4242998"/>
                <a:gd name="connsiteX48" fmla="*/ 1078927 w 4203112"/>
                <a:gd name="connsiteY48" fmla="*/ 2448738 h 4242998"/>
                <a:gd name="connsiteX49" fmla="*/ 844073 w 4203112"/>
                <a:gd name="connsiteY49" fmla="*/ 2182941 h 4242998"/>
                <a:gd name="connsiteX50" fmla="*/ 1947259 w 4203112"/>
                <a:gd name="connsiteY50" fmla="*/ 980032 h 4242998"/>
                <a:gd name="connsiteX51" fmla="*/ 2015087 w 4203112"/>
                <a:gd name="connsiteY51" fmla="*/ 977099 h 4242998"/>
                <a:gd name="connsiteX52" fmla="*/ 2156605 w 4203112"/>
                <a:gd name="connsiteY52" fmla="*/ 1106884 h 4242998"/>
                <a:gd name="connsiteX53" fmla="*/ 2159538 w 4203112"/>
                <a:gd name="connsiteY53" fmla="*/ 1174712 h 4242998"/>
                <a:gd name="connsiteX54" fmla="*/ 1056351 w 4203112"/>
                <a:gd name="connsiteY54" fmla="*/ 2377621 h 4242998"/>
                <a:gd name="connsiteX55" fmla="*/ 988524 w 4203112"/>
                <a:gd name="connsiteY55" fmla="*/ 2380554 h 4242998"/>
                <a:gd name="connsiteX56" fmla="*/ 847006 w 4203112"/>
                <a:gd name="connsiteY56" fmla="*/ 2250768 h 4242998"/>
                <a:gd name="connsiteX57" fmla="*/ 844073 w 4203112"/>
                <a:gd name="connsiteY57" fmla="*/ 2182941 h 4242998"/>
                <a:gd name="connsiteX58" fmla="*/ 608369 w 4203112"/>
                <a:gd name="connsiteY58" fmla="*/ 694413 h 4242998"/>
                <a:gd name="connsiteX59" fmla="*/ 1323969 w 4203112"/>
                <a:gd name="connsiteY59" fmla="*/ 580732 h 4242998"/>
                <a:gd name="connsiteX60" fmla="*/ 1407055 w 4203112"/>
                <a:gd name="connsiteY60" fmla="*/ 95866 h 4242998"/>
                <a:gd name="connsiteX61" fmla="*/ 1935243 w 4203112"/>
                <a:gd name="connsiteY61" fmla="*/ 122235 h 4242998"/>
                <a:gd name="connsiteX62" fmla="*/ 1869929 w 4203112"/>
                <a:gd name="connsiteY62" fmla="*/ 929632 h 4242998"/>
                <a:gd name="connsiteX63" fmla="*/ 830647 w 4203112"/>
                <a:gd name="connsiteY63" fmla="*/ 2091045 h 4242998"/>
                <a:gd name="connsiteX64" fmla="*/ 111882 w 4203112"/>
                <a:gd name="connsiteY64" fmla="*/ 2120016 h 4242998"/>
                <a:gd name="connsiteX65" fmla="*/ 509974 w 4203112"/>
                <a:gd name="connsiteY65" fmla="*/ 1414093 h 4242998"/>
                <a:gd name="connsiteX66" fmla="*/ 530788 w 4203112"/>
                <a:gd name="connsiteY66" fmla="*/ 798353 h 4242998"/>
                <a:gd name="connsiteX67" fmla="*/ 608369 w 4203112"/>
                <a:gd name="connsiteY67" fmla="*/ 694413 h 4242998"/>
                <a:gd name="connsiteX0" fmla="*/ 2711097 w 4203112"/>
                <a:gd name="connsiteY0" fmla="*/ 2521084 h 4172986"/>
                <a:gd name="connsiteX1" fmla="*/ 2769667 w 4203112"/>
                <a:gd name="connsiteY1" fmla="*/ 2482205 h 4172986"/>
                <a:gd name="connsiteX2" fmla="*/ 2887654 w 4203112"/>
                <a:gd name="connsiteY2" fmla="*/ 2516358 h 4172986"/>
                <a:gd name="connsiteX3" fmla="*/ 2942683 w 4203112"/>
                <a:gd name="connsiteY3" fmla="*/ 2703685 h 4172986"/>
                <a:gd name="connsiteX4" fmla="*/ 2935472 w 4203112"/>
                <a:gd name="connsiteY4" fmla="*/ 2726858 h 4172986"/>
                <a:gd name="connsiteX5" fmla="*/ 2711097 w 4203112"/>
                <a:gd name="connsiteY5" fmla="*/ 2521084 h 4172986"/>
                <a:gd name="connsiteX6" fmla="*/ 2171384 w 4203112"/>
                <a:gd name="connsiteY6" fmla="*/ 2267576 h 4172986"/>
                <a:gd name="connsiteX7" fmla="*/ 2373058 w 4203112"/>
                <a:gd name="connsiteY7" fmla="*/ 2452532 h 4172986"/>
                <a:gd name="connsiteX8" fmla="*/ 2370959 w 4203112"/>
                <a:gd name="connsiteY8" fmla="*/ 2453063 h 4172986"/>
                <a:gd name="connsiteX9" fmla="*/ 2214151 w 4203112"/>
                <a:gd name="connsiteY9" fmla="*/ 2408047 h 4172986"/>
                <a:gd name="connsiteX10" fmla="*/ 2213034 w 4203112"/>
                <a:gd name="connsiteY10" fmla="*/ 2409372 h 4172986"/>
                <a:gd name="connsiteX11" fmla="*/ 2171384 w 4203112"/>
                <a:gd name="connsiteY11" fmla="*/ 2267576 h 4172986"/>
                <a:gd name="connsiteX12" fmla="*/ 1919108 w 4203112"/>
                <a:gd name="connsiteY12" fmla="*/ 2036214 h 4172986"/>
                <a:gd name="connsiteX13" fmla="*/ 1977212 w 4203112"/>
                <a:gd name="connsiteY13" fmla="*/ 2089501 h 4172986"/>
                <a:gd name="connsiteX14" fmla="*/ 1925891 w 4203112"/>
                <a:gd name="connsiteY14" fmla="*/ 2196466 h 4172986"/>
                <a:gd name="connsiteX15" fmla="*/ 2052710 w 4203112"/>
                <a:gd name="connsiteY15" fmla="*/ 2599346 h 4172986"/>
                <a:gd name="connsiteX16" fmla="*/ 2400744 w 4203112"/>
                <a:gd name="connsiteY16" fmla="*/ 2701624 h 4172986"/>
                <a:gd name="connsiteX17" fmla="*/ 2573309 w 4203112"/>
                <a:gd name="connsiteY17" fmla="*/ 2636181 h 4172986"/>
                <a:gd name="connsiteX18" fmla="*/ 2803909 w 4203112"/>
                <a:gd name="connsiteY18" fmla="*/ 2847664 h 4172986"/>
                <a:gd name="connsiteX19" fmla="*/ 2611209 w 4203112"/>
                <a:gd name="connsiteY19" fmla="*/ 2796663 h 4172986"/>
                <a:gd name="connsiteX20" fmla="*/ 2418743 w 4203112"/>
                <a:gd name="connsiteY20" fmla="*/ 2987559 h 4172986"/>
                <a:gd name="connsiteX21" fmla="*/ 2877490 w 4203112"/>
                <a:gd name="connsiteY21" fmla="*/ 3108619 h 4172986"/>
                <a:gd name="connsiteX22" fmla="*/ 3016268 w 4203112"/>
                <a:gd name="connsiteY22" fmla="*/ 3042418 h 4172986"/>
                <a:gd name="connsiteX23" fmla="*/ 3074759 w 4203112"/>
                <a:gd name="connsiteY23" fmla="*/ 3096060 h 4172986"/>
                <a:gd name="connsiteX24" fmla="*/ 3195039 w 4203112"/>
                <a:gd name="connsiteY24" fmla="*/ 2964907 h 4172986"/>
                <a:gd name="connsiteX25" fmla="*/ 3140917 w 4203112"/>
                <a:gd name="connsiteY25" fmla="*/ 2915271 h 4172986"/>
                <a:gd name="connsiteX26" fmla="*/ 3206354 w 4203112"/>
                <a:gd name="connsiteY26" fmla="*/ 2766633 h 4172986"/>
                <a:gd name="connsiteX27" fmla="*/ 3073603 w 4203112"/>
                <a:gd name="connsiteY27" fmla="*/ 2319434 h 4172986"/>
                <a:gd name="connsiteX28" fmla="*/ 3074334 w 4203112"/>
                <a:gd name="connsiteY28" fmla="*/ 2318578 h 4172986"/>
                <a:gd name="connsiteX29" fmla="*/ 3069192 w 4203112"/>
                <a:gd name="connsiteY29" fmla="*/ 2314804 h 4172986"/>
                <a:gd name="connsiteX30" fmla="*/ 3067445 w 4203112"/>
                <a:gd name="connsiteY30" fmla="*/ 2312971 h 4172986"/>
                <a:gd name="connsiteX31" fmla="*/ 3067143 w 4203112"/>
                <a:gd name="connsiteY31" fmla="*/ 2313300 h 4172986"/>
                <a:gd name="connsiteX32" fmla="*/ 2729016 w 4203112"/>
                <a:gd name="connsiteY32" fmla="*/ 2226479 h 4172986"/>
                <a:gd name="connsiteX33" fmla="*/ 2522385 w 4203112"/>
                <a:gd name="connsiteY33" fmla="*/ 2348017 h 4172986"/>
                <a:gd name="connsiteX34" fmla="*/ 2283741 w 4203112"/>
                <a:gd name="connsiteY34" fmla="*/ 2129156 h 4172986"/>
                <a:gd name="connsiteX35" fmla="*/ 2297678 w 4203112"/>
                <a:gd name="connsiteY35" fmla="*/ 2123142 h 4172986"/>
                <a:gd name="connsiteX36" fmla="*/ 2471482 w 4203112"/>
                <a:gd name="connsiteY36" fmla="*/ 2169008 h 4172986"/>
                <a:gd name="connsiteX37" fmla="*/ 2644745 w 4203112"/>
                <a:gd name="connsiteY37" fmla="*/ 1997159 h 4172986"/>
                <a:gd name="connsiteX38" fmla="*/ 2231772 w 4203112"/>
                <a:gd name="connsiteY38" fmla="*/ 1888178 h 4172986"/>
                <a:gd name="connsiteX39" fmla="*/ 2094967 w 4203112"/>
                <a:gd name="connsiteY39" fmla="*/ 1956032 h 4172986"/>
                <a:gd name="connsiteX40" fmla="*/ 2039388 w 4203112"/>
                <a:gd name="connsiteY40" fmla="*/ 1905061 h 4172986"/>
                <a:gd name="connsiteX41" fmla="*/ 1919108 w 4203112"/>
                <a:gd name="connsiteY41" fmla="*/ 2036214 h 4172986"/>
                <a:gd name="connsiteX42" fmla="*/ 1078927 w 4203112"/>
                <a:gd name="connsiteY42" fmla="*/ 2378726 h 4172986"/>
                <a:gd name="connsiteX43" fmla="*/ 2259074 w 4203112"/>
                <a:gd name="connsiteY43" fmla="*/ 1100951 h 4172986"/>
                <a:gd name="connsiteX44" fmla="*/ 3829901 w 4203112"/>
                <a:gd name="connsiteY44" fmla="*/ 1389889 h 4172986"/>
                <a:gd name="connsiteX45" fmla="*/ 3448965 w 4203112"/>
                <a:gd name="connsiteY45" fmla="*/ 3314202 h 4172986"/>
                <a:gd name="connsiteX46" fmla="*/ 1444117 w 4203112"/>
                <a:gd name="connsiteY46" fmla="*/ 3841627 h 4172986"/>
                <a:gd name="connsiteX47" fmla="*/ 1441457 w 4203112"/>
                <a:gd name="connsiteY47" fmla="*/ 3837630 h 4172986"/>
                <a:gd name="connsiteX48" fmla="*/ 1078927 w 4203112"/>
                <a:gd name="connsiteY48" fmla="*/ 2378726 h 4172986"/>
                <a:gd name="connsiteX49" fmla="*/ 844073 w 4203112"/>
                <a:gd name="connsiteY49" fmla="*/ 2112929 h 4172986"/>
                <a:gd name="connsiteX50" fmla="*/ 1947259 w 4203112"/>
                <a:gd name="connsiteY50" fmla="*/ 910020 h 4172986"/>
                <a:gd name="connsiteX51" fmla="*/ 2015087 w 4203112"/>
                <a:gd name="connsiteY51" fmla="*/ 907087 h 4172986"/>
                <a:gd name="connsiteX52" fmla="*/ 2156605 w 4203112"/>
                <a:gd name="connsiteY52" fmla="*/ 1036872 h 4172986"/>
                <a:gd name="connsiteX53" fmla="*/ 2159538 w 4203112"/>
                <a:gd name="connsiteY53" fmla="*/ 1104700 h 4172986"/>
                <a:gd name="connsiteX54" fmla="*/ 1056351 w 4203112"/>
                <a:gd name="connsiteY54" fmla="*/ 2307609 h 4172986"/>
                <a:gd name="connsiteX55" fmla="*/ 988524 w 4203112"/>
                <a:gd name="connsiteY55" fmla="*/ 2310542 h 4172986"/>
                <a:gd name="connsiteX56" fmla="*/ 847006 w 4203112"/>
                <a:gd name="connsiteY56" fmla="*/ 2180756 h 4172986"/>
                <a:gd name="connsiteX57" fmla="*/ 844073 w 4203112"/>
                <a:gd name="connsiteY57" fmla="*/ 2112929 h 4172986"/>
                <a:gd name="connsiteX58" fmla="*/ 608369 w 4203112"/>
                <a:gd name="connsiteY58" fmla="*/ 624401 h 4172986"/>
                <a:gd name="connsiteX59" fmla="*/ 1323969 w 4203112"/>
                <a:gd name="connsiteY59" fmla="*/ 510720 h 4172986"/>
                <a:gd name="connsiteX60" fmla="*/ 1407055 w 4203112"/>
                <a:gd name="connsiteY60" fmla="*/ 25854 h 4172986"/>
                <a:gd name="connsiteX61" fmla="*/ 1845112 w 4203112"/>
                <a:gd name="connsiteY61" fmla="*/ 150503 h 4172986"/>
                <a:gd name="connsiteX62" fmla="*/ 1869929 w 4203112"/>
                <a:gd name="connsiteY62" fmla="*/ 859620 h 4172986"/>
                <a:gd name="connsiteX63" fmla="*/ 830647 w 4203112"/>
                <a:gd name="connsiteY63" fmla="*/ 2021033 h 4172986"/>
                <a:gd name="connsiteX64" fmla="*/ 111882 w 4203112"/>
                <a:gd name="connsiteY64" fmla="*/ 2050004 h 4172986"/>
                <a:gd name="connsiteX65" fmla="*/ 509974 w 4203112"/>
                <a:gd name="connsiteY65" fmla="*/ 1344081 h 4172986"/>
                <a:gd name="connsiteX66" fmla="*/ 530788 w 4203112"/>
                <a:gd name="connsiteY66" fmla="*/ 728341 h 4172986"/>
                <a:gd name="connsiteX67" fmla="*/ 608369 w 4203112"/>
                <a:gd name="connsiteY67" fmla="*/ 624401 h 4172986"/>
                <a:gd name="connsiteX0" fmla="*/ 2711097 w 4203112"/>
                <a:gd name="connsiteY0" fmla="*/ 2579505 h 4231407"/>
                <a:gd name="connsiteX1" fmla="*/ 2769667 w 4203112"/>
                <a:gd name="connsiteY1" fmla="*/ 2540626 h 4231407"/>
                <a:gd name="connsiteX2" fmla="*/ 2887654 w 4203112"/>
                <a:gd name="connsiteY2" fmla="*/ 2574779 h 4231407"/>
                <a:gd name="connsiteX3" fmla="*/ 2942683 w 4203112"/>
                <a:gd name="connsiteY3" fmla="*/ 2762106 h 4231407"/>
                <a:gd name="connsiteX4" fmla="*/ 2935472 w 4203112"/>
                <a:gd name="connsiteY4" fmla="*/ 2785279 h 4231407"/>
                <a:gd name="connsiteX5" fmla="*/ 2711097 w 4203112"/>
                <a:gd name="connsiteY5" fmla="*/ 2579505 h 4231407"/>
                <a:gd name="connsiteX6" fmla="*/ 2171384 w 4203112"/>
                <a:gd name="connsiteY6" fmla="*/ 2325997 h 4231407"/>
                <a:gd name="connsiteX7" fmla="*/ 2373058 w 4203112"/>
                <a:gd name="connsiteY7" fmla="*/ 2510953 h 4231407"/>
                <a:gd name="connsiteX8" fmla="*/ 2370959 w 4203112"/>
                <a:gd name="connsiteY8" fmla="*/ 2511484 h 4231407"/>
                <a:gd name="connsiteX9" fmla="*/ 2214151 w 4203112"/>
                <a:gd name="connsiteY9" fmla="*/ 2466468 h 4231407"/>
                <a:gd name="connsiteX10" fmla="*/ 2213034 w 4203112"/>
                <a:gd name="connsiteY10" fmla="*/ 2467793 h 4231407"/>
                <a:gd name="connsiteX11" fmla="*/ 2171384 w 4203112"/>
                <a:gd name="connsiteY11" fmla="*/ 2325997 h 4231407"/>
                <a:gd name="connsiteX12" fmla="*/ 1919108 w 4203112"/>
                <a:gd name="connsiteY12" fmla="*/ 2094635 h 4231407"/>
                <a:gd name="connsiteX13" fmla="*/ 1977212 w 4203112"/>
                <a:gd name="connsiteY13" fmla="*/ 2147922 h 4231407"/>
                <a:gd name="connsiteX14" fmla="*/ 1925891 w 4203112"/>
                <a:gd name="connsiteY14" fmla="*/ 2254887 h 4231407"/>
                <a:gd name="connsiteX15" fmla="*/ 2052710 w 4203112"/>
                <a:gd name="connsiteY15" fmla="*/ 2657767 h 4231407"/>
                <a:gd name="connsiteX16" fmla="*/ 2400744 w 4203112"/>
                <a:gd name="connsiteY16" fmla="*/ 2760045 h 4231407"/>
                <a:gd name="connsiteX17" fmla="*/ 2573309 w 4203112"/>
                <a:gd name="connsiteY17" fmla="*/ 2694602 h 4231407"/>
                <a:gd name="connsiteX18" fmla="*/ 2803909 w 4203112"/>
                <a:gd name="connsiteY18" fmla="*/ 2906085 h 4231407"/>
                <a:gd name="connsiteX19" fmla="*/ 2611209 w 4203112"/>
                <a:gd name="connsiteY19" fmla="*/ 2855084 h 4231407"/>
                <a:gd name="connsiteX20" fmla="*/ 2418743 w 4203112"/>
                <a:gd name="connsiteY20" fmla="*/ 3045980 h 4231407"/>
                <a:gd name="connsiteX21" fmla="*/ 2877490 w 4203112"/>
                <a:gd name="connsiteY21" fmla="*/ 3167040 h 4231407"/>
                <a:gd name="connsiteX22" fmla="*/ 3016268 w 4203112"/>
                <a:gd name="connsiteY22" fmla="*/ 3100839 h 4231407"/>
                <a:gd name="connsiteX23" fmla="*/ 3074759 w 4203112"/>
                <a:gd name="connsiteY23" fmla="*/ 3154481 h 4231407"/>
                <a:gd name="connsiteX24" fmla="*/ 3195039 w 4203112"/>
                <a:gd name="connsiteY24" fmla="*/ 3023328 h 4231407"/>
                <a:gd name="connsiteX25" fmla="*/ 3140917 w 4203112"/>
                <a:gd name="connsiteY25" fmla="*/ 2973692 h 4231407"/>
                <a:gd name="connsiteX26" fmla="*/ 3206354 w 4203112"/>
                <a:gd name="connsiteY26" fmla="*/ 2825054 h 4231407"/>
                <a:gd name="connsiteX27" fmla="*/ 3073603 w 4203112"/>
                <a:gd name="connsiteY27" fmla="*/ 2377855 h 4231407"/>
                <a:gd name="connsiteX28" fmla="*/ 3074334 w 4203112"/>
                <a:gd name="connsiteY28" fmla="*/ 2376999 h 4231407"/>
                <a:gd name="connsiteX29" fmla="*/ 3069192 w 4203112"/>
                <a:gd name="connsiteY29" fmla="*/ 2373225 h 4231407"/>
                <a:gd name="connsiteX30" fmla="*/ 3067445 w 4203112"/>
                <a:gd name="connsiteY30" fmla="*/ 2371392 h 4231407"/>
                <a:gd name="connsiteX31" fmla="*/ 3067143 w 4203112"/>
                <a:gd name="connsiteY31" fmla="*/ 2371721 h 4231407"/>
                <a:gd name="connsiteX32" fmla="*/ 2729016 w 4203112"/>
                <a:gd name="connsiteY32" fmla="*/ 2284900 h 4231407"/>
                <a:gd name="connsiteX33" fmla="*/ 2522385 w 4203112"/>
                <a:gd name="connsiteY33" fmla="*/ 2406438 h 4231407"/>
                <a:gd name="connsiteX34" fmla="*/ 2283741 w 4203112"/>
                <a:gd name="connsiteY34" fmla="*/ 2187577 h 4231407"/>
                <a:gd name="connsiteX35" fmla="*/ 2297678 w 4203112"/>
                <a:gd name="connsiteY35" fmla="*/ 2181563 h 4231407"/>
                <a:gd name="connsiteX36" fmla="*/ 2471482 w 4203112"/>
                <a:gd name="connsiteY36" fmla="*/ 2227429 h 4231407"/>
                <a:gd name="connsiteX37" fmla="*/ 2644745 w 4203112"/>
                <a:gd name="connsiteY37" fmla="*/ 2055580 h 4231407"/>
                <a:gd name="connsiteX38" fmla="*/ 2231772 w 4203112"/>
                <a:gd name="connsiteY38" fmla="*/ 1946599 h 4231407"/>
                <a:gd name="connsiteX39" fmla="*/ 2094967 w 4203112"/>
                <a:gd name="connsiteY39" fmla="*/ 2014453 h 4231407"/>
                <a:gd name="connsiteX40" fmla="*/ 2039388 w 4203112"/>
                <a:gd name="connsiteY40" fmla="*/ 1963482 h 4231407"/>
                <a:gd name="connsiteX41" fmla="*/ 1919108 w 4203112"/>
                <a:gd name="connsiteY41" fmla="*/ 2094635 h 4231407"/>
                <a:gd name="connsiteX42" fmla="*/ 1078927 w 4203112"/>
                <a:gd name="connsiteY42" fmla="*/ 2437147 h 4231407"/>
                <a:gd name="connsiteX43" fmla="*/ 2259074 w 4203112"/>
                <a:gd name="connsiteY43" fmla="*/ 1159372 h 4231407"/>
                <a:gd name="connsiteX44" fmla="*/ 3829901 w 4203112"/>
                <a:gd name="connsiteY44" fmla="*/ 1448310 h 4231407"/>
                <a:gd name="connsiteX45" fmla="*/ 3448965 w 4203112"/>
                <a:gd name="connsiteY45" fmla="*/ 3372623 h 4231407"/>
                <a:gd name="connsiteX46" fmla="*/ 1444117 w 4203112"/>
                <a:gd name="connsiteY46" fmla="*/ 3900048 h 4231407"/>
                <a:gd name="connsiteX47" fmla="*/ 1441457 w 4203112"/>
                <a:gd name="connsiteY47" fmla="*/ 3896051 h 4231407"/>
                <a:gd name="connsiteX48" fmla="*/ 1078927 w 4203112"/>
                <a:gd name="connsiteY48" fmla="*/ 2437147 h 4231407"/>
                <a:gd name="connsiteX49" fmla="*/ 844073 w 4203112"/>
                <a:gd name="connsiteY49" fmla="*/ 2171350 h 4231407"/>
                <a:gd name="connsiteX50" fmla="*/ 1947259 w 4203112"/>
                <a:gd name="connsiteY50" fmla="*/ 968441 h 4231407"/>
                <a:gd name="connsiteX51" fmla="*/ 2015087 w 4203112"/>
                <a:gd name="connsiteY51" fmla="*/ 965508 h 4231407"/>
                <a:gd name="connsiteX52" fmla="*/ 2156605 w 4203112"/>
                <a:gd name="connsiteY52" fmla="*/ 1095293 h 4231407"/>
                <a:gd name="connsiteX53" fmla="*/ 2159538 w 4203112"/>
                <a:gd name="connsiteY53" fmla="*/ 1163121 h 4231407"/>
                <a:gd name="connsiteX54" fmla="*/ 1056351 w 4203112"/>
                <a:gd name="connsiteY54" fmla="*/ 2366030 h 4231407"/>
                <a:gd name="connsiteX55" fmla="*/ 988524 w 4203112"/>
                <a:gd name="connsiteY55" fmla="*/ 2368963 h 4231407"/>
                <a:gd name="connsiteX56" fmla="*/ 847006 w 4203112"/>
                <a:gd name="connsiteY56" fmla="*/ 2239177 h 4231407"/>
                <a:gd name="connsiteX57" fmla="*/ 844073 w 4203112"/>
                <a:gd name="connsiteY57" fmla="*/ 2171350 h 4231407"/>
                <a:gd name="connsiteX58" fmla="*/ 608369 w 4203112"/>
                <a:gd name="connsiteY58" fmla="*/ 682822 h 4231407"/>
                <a:gd name="connsiteX59" fmla="*/ 1323969 w 4203112"/>
                <a:gd name="connsiteY59" fmla="*/ 569141 h 4231407"/>
                <a:gd name="connsiteX60" fmla="*/ 1407055 w 4203112"/>
                <a:gd name="connsiteY60" fmla="*/ 84275 h 4231407"/>
                <a:gd name="connsiteX61" fmla="*/ 1845112 w 4203112"/>
                <a:gd name="connsiteY61" fmla="*/ 208924 h 4231407"/>
                <a:gd name="connsiteX62" fmla="*/ 1869929 w 4203112"/>
                <a:gd name="connsiteY62" fmla="*/ 918041 h 4231407"/>
                <a:gd name="connsiteX63" fmla="*/ 830647 w 4203112"/>
                <a:gd name="connsiteY63" fmla="*/ 2079454 h 4231407"/>
                <a:gd name="connsiteX64" fmla="*/ 111882 w 4203112"/>
                <a:gd name="connsiteY64" fmla="*/ 2108425 h 4231407"/>
                <a:gd name="connsiteX65" fmla="*/ 509974 w 4203112"/>
                <a:gd name="connsiteY65" fmla="*/ 1402502 h 4231407"/>
                <a:gd name="connsiteX66" fmla="*/ 530788 w 4203112"/>
                <a:gd name="connsiteY66" fmla="*/ 786762 h 4231407"/>
                <a:gd name="connsiteX67" fmla="*/ 608369 w 4203112"/>
                <a:gd name="connsiteY67" fmla="*/ 682822 h 4231407"/>
                <a:gd name="connsiteX0" fmla="*/ 2711097 w 4203112"/>
                <a:gd name="connsiteY0" fmla="*/ 2591123 h 4243025"/>
                <a:gd name="connsiteX1" fmla="*/ 2769667 w 4203112"/>
                <a:gd name="connsiteY1" fmla="*/ 2552244 h 4243025"/>
                <a:gd name="connsiteX2" fmla="*/ 2887654 w 4203112"/>
                <a:gd name="connsiteY2" fmla="*/ 2586397 h 4243025"/>
                <a:gd name="connsiteX3" fmla="*/ 2942683 w 4203112"/>
                <a:gd name="connsiteY3" fmla="*/ 2773724 h 4243025"/>
                <a:gd name="connsiteX4" fmla="*/ 2935472 w 4203112"/>
                <a:gd name="connsiteY4" fmla="*/ 2796897 h 4243025"/>
                <a:gd name="connsiteX5" fmla="*/ 2711097 w 4203112"/>
                <a:gd name="connsiteY5" fmla="*/ 2591123 h 4243025"/>
                <a:gd name="connsiteX6" fmla="*/ 2171384 w 4203112"/>
                <a:gd name="connsiteY6" fmla="*/ 2337615 h 4243025"/>
                <a:gd name="connsiteX7" fmla="*/ 2373058 w 4203112"/>
                <a:gd name="connsiteY7" fmla="*/ 2522571 h 4243025"/>
                <a:gd name="connsiteX8" fmla="*/ 2370959 w 4203112"/>
                <a:gd name="connsiteY8" fmla="*/ 2523102 h 4243025"/>
                <a:gd name="connsiteX9" fmla="*/ 2214151 w 4203112"/>
                <a:gd name="connsiteY9" fmla="*/ 2478086 h 4243025"/>
                <a:gd name="connsiteX10" fmla="*/ 2213034 w 4203112"/>
                <a:gd name="connsiteY10" fmla="*/ 2479411 h 4243025"/>
                <a:gd name="connsiteX11" fmla="*/ 2171384 w 4203112"/>
                <a:gd name="connsiteY11" fmla="*/ 2337615 h 4243025"/>
                <a:gd name="connsiteX12" fmla="*/ 1919108 w 4203112"/>
                <a:gd name="connsiteY12" fmla="*/ 2106253 h 4243025"/>
                <a:gd name="connsiteX13" fmla="*/ 1977212 w 4203112"/>
                <a:gd name="connsiteY13" fmla="*/ 2159540 h 4243025"/>
                <a:gd name="connsiteX14" fmla="*/ 1925891 w 4203112"/>
                <a:gd name="connsiteY14" fmla="*/ 2266505 h 4243025"/>
                <a:gd name="connsiteX15" fmla="*/ 2052710 w 4203112"/>
                <a:gd name="connsiteY15" fmla="*/ 2669385 h 4243025"/>
                <a:gd name="connsiteX16" fmla="*/ 2400744 w 4203112"/>
                <a:gd name="connsiteY16" fmla="*/ 2771663 h 4243025"/>
                <a:gd name="connsiteX17" fmla="*/ 2573309 w 4203112"/>
                <a:gd name="connsiteY17" fmla="*/ 2706220 h 4243025"/>
                <a:gd name="connsiteX18" fmla="*/ 2803909 w 4203112"/>
                <a:gd name="connsiteY18" fmla="*/ 2917703 h 4243025"/>
                <a:gd name="connsiteX19" fmla="*/ 2611209 w 4203112"/>
                <a:gd name="connsiteY19" fmla="*/ 2866702 h 4243025"/>
                <a:gd name="connsiteX20" fmla="*/ 2418743 w 4203112"/>
                <a:gd name="connsiteY20" fmla="*/ 3057598 h 4243025"/>
                <a:gd name="connsiteX21" fmla="*/ 2877490 w 4203112"/>
                <a:gd name="connsiteY21" fmla="*/ 3178658 h 4243025"/>
                <a:gd name="connsiteX22" fmla="*/ 3016268 w 4203112"/>
                <a:gd name="connsiteY22" fmla="*/ 3112457 h 4243025"/>
                <a:gd name="connsiteX23" fmla="*/ 3074759 w 4203112"/>
                <a:gd name="connsiteY23" fmla="*/ 3166099 h 4243025"/>
                <a:gd name="connsiteX24" fmla="*/ 3195039 w 4203112"/>
                <a:gd name="connsiteY24" fmla="*/ 3034946 h 4243025"/>
                <a:gd name="connsiteX25" fmla="*/ 3140917 w 4203112"/>
                <a:gd name="connsiteY25" fmla="*/ 2985310 h 4243025"/>
                <a:gd name="connsiteX26" fmla="*/ 3206354 w 4203112"/>
                <a:gd name="connsiteY26" fmla="*/ 2836672 h 4243025"/>
                <a:gd name="connsiteX27" fmla="*/ 3073603 w 4203112"/>
                <a:gd name="connsiteY27" fmla="*/ 2389473 h 4243025"/>
                <a:gd name="connsiteX28" fmla="*/ 3074334 w 4203112"/>
                <a:gd name="connsiteY28" fmla="*/ 2388617 h 4243025"/>
                <a:gd name="connsiteX29" fmla="*/ 3069192 w 4203112"/>
                <a:gd name="connsiteY29" fmla="*/ 2384843 h 4243025"/>
                <a:gd name="connsiteX30" fmla="*/ 3067445 w 4203112"/>
                <a:gd name="connsiteY30" fmla="*/ 2383010 h 4243025"/>
                <a:gd name="connsiteX31" fmla="*/ 3067143 w 4203112"/>
                <a:gd name="connsiteY31" fmla="*/ 2383339 h 4243025"/>
                <a:gd name="connsiteX32" fmla="*/ 2729016 w 4203112"/>
                <a:gd name="connsiteY32" fmla="*/ 2296518 h 4243025"/>
                <a:gd name="connsiteX33" fmla="*/ 2522385 w 4203112"/>
                <a:gd name="connsiteY33" fmla="*/ 2418056 h 4243025"/>
                <a:gd name="connsiteX34" fmla="*/ 2283741 w 4203112"/>
                <a:gd name="connsiteY34" fmla="*/ 2199195 h 4243025"/>
                <a:gd name="connsiteX35" fmla="*/ 2297678 w 4203112"/>
                <a:gd name="connsiteY35" fmla="*/ 2193181 h 4243025"/>
                <a:gd name="connsiteX36" fmla="*/ 2471482 w 4203112"/>
                <a:gd name="connsiteY36" fmla="*/ 2239047 h 4243025"/>
                <a:gd name="connsiteX37" fmla="*/ 2644745 w 4203112"/>
                <a:gd name="connsiteY37" fmla="*/ 2067198 h 4243025"/>
                <a:gd name="connsiteX38" fmla="*/ 2231772 w 4203112"/>
                <a:gd name="connsiteY38" fmla="*/ 1958217 h 4243025"/>
                <a:gd name="connsiteX39" fmla="*/ 2094967 w 4203112"/>
                <a:gd name="connsiteY39" fmla="*/ 2026071 h 4243025"/>
                <a:gd name="connsiteX40" fmla="*/ 2039388 w 4203112"/>
                <a:gd name="connsiteY40" fmla="*/ 1975100 h 4243025"/>
                <a:gd name="connsiteX41" fmla="*/ 1919108 w 4203112"/>
                <a:gd name="connsiteY41" fmla="*/ 2106253 h 4243025"/>
                <a:gd name="connsiteX42" fmla="*/ 1078927 w 4203112"/>
                <a:gd name="connsiteY42" fmla="*/ 2448765 h 4243025"/>
                <a:gd name="connsiteX43" fmla="*/ 2259074 w 4203112"/>
                <a:gd name="connsiteY43" fmla="*/ 1170990 h 4243025"/>
                <a:gd name="connsiteX44" fmla="*/ 3829901 w 4203112"/>
                <a:gd name="connsiteY44" fmla="*/ 1459928 h 4243025"/>
                <a:gd name="connsiteX45" fmla="*/ 3448965 w 4203112"/>
                <a:gd name="connsiteY45" fmla="*/ 3384241 h 4243025"/>
                <a:gd name="connsiteX46" fmla="*/ 1444117 w 4203112"/>
                <a:gd name="connsiteY46" fmla="*/ 3911666 h 4243025"/>
                <a:gd name="connsiteX47" fmla="*/ 1441457 w 4203112"/>
                <a:gd name="connsiteY47" fmla="*/ 3907669 h 4243025"/>
                <a:gd name="connsiteX48" fmla="*/ 1078927 w 4203112"/>
                <a:gd name="connsiteY48" fmla="*/ 2448765 h 4243025"/>
                <a:gd name="connsiteX49" fmla="*/ 844073 w 4203112"/>
                <a:gd name="connsiteY49" fmla="*/ 2182968 h 4243025"/>
                <a:gd name="connsiteX50" fmla="*/ 1947259 w 4203112"/>
                <a:gd name="connsiteY50" fmla="*/ 980059 h 4243025"/>
                <a:gd name="connsiteX51" fmla="*/ 2015087 w 4203112"/>
                <a:gd name="connsiteY51" fmla="*/ 977126 h 4243025"/>
                <a:gd name="connsiteX52" fmla="*/ 2156605 w 4203112"/>
                <a:gd name="connsiteY52" fmla="*/ 1106911 h 4243025"/>
                <a:gd name="connsiteX53" fmla="*/ 2159538 w 4203112"/>
                <a:gd name="connsiteY53" fmla="*/ 1174739 h 4243025"/>
                <a:gd name="connsiteX54" fmla="*/ 1056351 w 4203112"/>
                <a:gd name="connsiteY54" fmla="*/ 2377648 h 4243025"/>
                <a:gd name="connsiteX55" fmla="*/ 988524 w 4203112"/>
                <a:gd name="connsiteY55" fmla="*/ 2380581 h 4243025"/>
                <a:gd name="connsiteX56" fmla="*/ 847006 w 4203112"/>
                <a:gd name="connsiteY56" fmla="*/ 2250795 h 4243025"/>
                <a:gd name="connsiteX57" fmla="*/ 844073 w 4203112"/>
                <a:gd name="connsiteY57" fmla="*/ 2182968 h 4243025"/>
                <a:gd name="connsiteX58" fmla="*/ 608369 w 4203112"/>
                <a:gd name="connsiteY58" fmla="*/ 694440 h 4243025"/>
                <a:gd name="connsiteX59" fmla="*/ 1323969 w 4203112"/>
                <a:gd name="connsiteY59" fmla="*/ 580759 h 4243025"/>
                <a:gd name="connsiteX60" fmla="*/ 1407055 w 4203112"/>
                <a:gd name="connsiteY60" fmla="*/ 95893 h 4243025"/>
                <a:gd name="connsiteX61" fmla="*/ 1845112 w 4203112"/>
                <a:gd name="connsiteY61" fmla="*/ 220542 h 4243025"/>
                <a:gd name="connsiteX62" fmla="*/ 1869929 w 4203112"/>
                <a:gd name="connsiteY62" fmla="*/ 929659 h 4243025"/>
                <a:gd name="connsiteX63" fmla="*/ 830647 w 4203112"/>
                <a:gd name="connsiteY63" fmla="*/ 2091072 h 4243025"/>
                <a:gd name="connsiteX64" fmla="*/ 111882 w 4203112"/>
                <a:gd name="connsiteY64" fmla="*/ 2120043 h 4243025"/>
                <a:gd name="connsiteX65" fmla="*/ 509974 w 4203112"/>
                <a:gd name="connsiteY65" fmla="*/ 1414120 h 4243025"/>
                <a:gd name="connsiteX66" fmla="*/ 530788 w 4203112"/>
                <a:gd name="connsiteY66" fmla="*/ 798380 h 4243025"/>
                <a:gd name="connsiteX67" fmla="*/ 608369 w 4203112"/>
                <a:gd name="connsiteY67" fmla="*/ 694440 h 4243025"/>
                <a:gd name="connsiteX0" fmla="*/ 2711097 w 4203112"/>
                <a:gd name="connsiteY0" fmla="*/ 2522365 h 4174267"/>
                <a:gd name="connsiteX1" fmla="*/ 2769667 w 4203112"/>
                <a:gd name="connsiteY1" fmla="*/ 2483486 h 4174267"/>
                <a:gd name="connsiteX2" fmla="*/ 2887654 w 4203112"/>
                <a:gd name="connsiteY2" fmla="*/ 2517639 h 4174267"/>
                <a:gd name="connsiteX3" fmla="*/ 2942683 w 4203112"/>
                <a:gd name="connsiteY3" fmla="*/ 2704966 h 4174267"/>
                <a:gd name="connsiteX4" fmla="*/ 2935472 w 4203112"/>
                <a:gd name="connsiteY4" fmla="*/ 2728139 h 4174267"/>
                <a:gd name="connsiteX5" fmla="*/ 2711097 w 4203112"/>
                <a:gd name="connsiteY5" fmla="*/ 2522365 h 4174267"/>
                <a:gd name="connsiteX6" fmla="*/ 2171384 w 4203112"/>
                <a:gd name="connsiteY6" fmla="*/ 2268857 h 4174267"/>
                <a:gd name="connsiteX7" fmla="*/ 2373058 w 4203112"/>
                <a:gd name="connsiteY7" fmla="*/ 2453813 h 4174267"/>
                <a:gd name="connsiteX8" fmla="*/ 2370959 w 4203112"/>
                <a:gd name="connsiteY8" fmla="*/ 2454344 h 4174267"/>
                <a:gd name="connsiteX9" fmla="*/ 2214151 w 4203112"/>
                <a:gd name="connsiteY9" fmla="*/ 2409328 h 4174267"/>
                <a:gd name="connsiteX10" fmla="*/ 2213034 w 4203112"/>
                <a:gd name="connsiteY10" fmla="*/ 2410653 h 4174267"/>
                <a:gd name="connsiteX11" fmla="*/ 2171384 w 4203112"/>
                <a:gd name="connsiteY11" fmla="*/ 2268857 h 4174267"/>
                <a:gd name="connsiteX12" fmla="*/ 1919108 w 4203112"/>
                <a:gd name="connsiteY12" fmla="*/ 2037495 h 4174267"/>
                <a:gd name="connsiteX13" fmla="*/ 1977212 w 4203112"/>
                <a:gd name="connsiteY13" fmla="*/ 2090782 h 4174267"/>
                <a:gd name="connsiteX14" fmla="*/ 1925891 w 4203112"/>
                <a:gd name="connsiteY14" fmla="*/ 2197747 h 4174267"/>
                <a:gd name="connsiteX15" fmla="*/ 2052710 w 4203112"/>
                <a:gd name="connsiteY15" fmla="*/ 2600627 h 4174267"/>
                <a:gd name="connsiteX16" fmla="*/ 2400744 w 4203112"/>
                <a:gd name="connsiteY16" fmla="*/ 2702905 h 4174267"/>
                <a:gd name="connsiteX17" fmla="*/ 2573309 w 4203112"/>
                <a:gd name="connsiteY17" fmla="*/ 2637462 h 4174267"/>
                <a:gd name="connsiteX18" fmla="*/ 2803909 w 4203112"/>
                <a:gd name="connsiteY18" fmla="*/ 2848945 h 4174267"/>
                <a:gd name="connsiteX19" fmla="*/ 2611209 w 4203112"/>
                <a:gd name="connsiteY19" fmla="*/ 2797944 h 4174267"/>
                <a:gd name="connsiteX20" fmla="*/ 2418743 w 4203112"/>
                <a:gd name="connsiteY20" fmla="*/ 2988840 h 4174267"/>
                <a:gd name="connsiteX21" fmla="*/ 2877490 w 4203112"/>
                <a:gd name="connsiteY21" fmla="*/ 3109900 h 4174267"/>
                <a:gd name="connsiteX22" fmla="*/ 3016268 w 4203112"/>
                <a:gd name="connsiteY22" fmla="*/ 3043699 h 4174267"/>
                <a:gd name="connsiteX23" fmla="*/ 3074759 w 4203112"/>
                <a:gd name="connsiteY23" fmla="*/ 3097341 h 4174267"/>
                <a:gd name="connsiteX24" fmla="*/ 3195039 w 4203112"/>
                <a:gd name="connsiteY24" fmla="*/ 2966188 h 4174267"/>
                <a:gd name="connsiteX25" fmla="*/ 3140917 w 4203112"/>
                <a:gd name="connsiteY25" fmla="*/ 2916552 h 4174267"/>
                <a:gd name="connsiteX26" fmla="*/ 3206354 w 4203112"/>
                <a:gd name="connsiteY26" fmla="*/ 2767914 h 4174267"/>
                <a:gd name="connsiteX27" fmla="*/ 3073603 w 4203112"/>
                <a:gd name="connsiteY27" fmla="*/ 2320715 h 4174267"/>
                <a:gd name="connsiteX28" fmla="*/ 3074334 w 4203112"/>
                <a:gd name="connsiteY28" fmla="*/ 2319859 h 4174267"/>
                <a:gd name="connsiteX29" fmla="*/ 3069192 w 4203112"/>
                <a:gd name="connsiteY29" fmla="*/ 2316085 h 4174267"/>
                <a:gd name="connsiteX30" fmla="*/ 3067445 w 4203112"/>
                <a:gd name="connsiteY30" fmla="*/ 2314252 h 4174267"/>
                <a:gd name="connsiteX31" fmla="*/ 3067143 w 4203112"/>
                <a:gd name="connsiteY31" fmla="*/ 2314581 h 4174267"/>
                <a:gd name="connsiteX32" fmla="*/ 2729016 w 4203112"/>
                <a:gd name="connsiteY32" fmla="*/ 2227760 h 4174267"/>
                <a:gd name="connsiteX33" fmla="*/ 2522385 w 4203112"/>
                <a:gd name="connsiteY33" fmla="*/ 2349298 h 4174267"/>
                <a:gd name="connsiteX34" fmla="*/ 2283741 w 4203112"/>
                <a:gd name="connsiteY34" fmla="*/ 2130437 h 4174267"/>
                <a:gd name="connsiteX35" fmla="*/ 2297678 w 4203112"/>
                <a:gd name="connsiteY35" fmla="*/ 2124423 h 4174267"/>
                <a:gd name="connsiteX36" fmla="*/ 2471482 w 4203112"/>
                <a:gd name="connsiteY36" fmla="*/ 2170289 h 4174267"/>
                <a:gd name="connsiteX37" fmla="*/ 2644745 w 4203112"/>
                <a:gd name="connsiteY37" fmla="*/ 1998440 h 4174267"/>
                <a:gd name="connsiteX38" fmla="*/ 2231772 w 4203112"/>
                <a:gd name="connsiteY38" fmla="*/ 1889459 h 4174267"/>
                <a:gd name="connsiteX39" fmla="*/ 2094967 w 4203112"/>
                <a:gd name="connsiteY39" fmla="*/ 1957313 h 4174267"/>
                <a:gd name="connsiteX40" fmla="*/ 2039388 w 4203112"/>
                <a:gd name="connsiteY40" fmla="*/ 1906342 h 4174267"/>
                <a:gd name="connsiteX41" fmla="*/ 1919108 w 4203112"/>
                <a:gd name="connsiteY41" fmla="*/ 2037495 h 4174267"/>
                <a:gd name="connsiteX42" fmla="*/ 1078927 w 4203112"/>
                <a:gd name="connsiteY42" fmla="*/ 2380007 h 4174267"/>
                <a:gd name="connsiteX43" fmla="*/ 2259074 w 4203112"/>
                <a:gd name="connsiteY43" fmla="*/ 1102232 h 4174267"/>
                <a:gd name="connsiteX44" fmla="*/ 3829901 w 4203112"/>
                <a:gd name="connsiteY44" fmla="*/ 1391170 h 4174267"/>
                <a:gd name="connsiteX45" fmla="*/ 3448965 w 4203112"/>
                <a:gd name="connsiteY45" fmla="*/ 3315483 h 4174267"/>
                <a:gd name="connsiteX46" fmla="*/ 1444117 w 4203112"/>
                <a:gd name="connsiteY46" fmla="*/ 3842908 h 4174267"/>
                <a:gd name="connsiteX47" fmla="*/ 1441457 w 4203112"/>
                <a:gd name="connsiteY47" fmla="*/ 3838911 h 4174267"/>
                <a:gd name="connsiteX48" fmla="*/ 1078927 w 4203112"/>
                <a:gd name="connsiteY48" fmla="*/ 2380007 h 4174267"/>
                <a:gd name="connsiteX49" fmla="*/ 844073 w 4203112"/>
                <a:gd name="connsiteY49" fmla="*/ 2114210 h 4174267"/>
                <a:gd name="connsiteX50" fmla="*/ 1947259 w 4203112"/>
                <a:gd name="connsiteY50" fmla="*/ 911301 h 4174267"/>
                <a:gd name="connsiteX51" fmla="*/ 2015087 w 4203112"/>
                <a:gd name="connsiteY51" fmla="*/ 908368 h 4174267"/>
                <a:gd name="connsiteX52" fmla="*/ 2156605 w 4203112"/>
                <a:gd name="connsiteY52" fmla="*/ 1038153 h 4174267"/>
                <a:gd name="connsiteX53" fmla="*/ 2159538 w 4203112"/>
                <a:gd name="connsiteY53" fmla="*/ 1105981 h 4174267"/>
                <a:gd name="connsiteX54" fmla="*/ 1056351 w 4203112"/>
                <a:gd name="connsiteY54" fmla="*/ 2308890 h 4174267"/>
                <a:gd name="connsiteX55" fmla="*/ 988524 w 4203112"/>
                <a:gd name="connsiteY55" fmla="*/ 2311823 h 4174267"/>
                <a:gd name="connsiteX56" fmla="*/ 847006 w 4203112"/>
                <a:gd name="connsiteY56" fmla="*/ 2182037 h 4174267"/>
                <a:gd name="connsiteX57" fmla="*/ 844073 w 4203112"/>
                <a:gd name="connsiteY57" fmla="*/ 2114210 h 4174267"/>
                <a:gd name="connsiteX58" fmla="*/ 608369 w 4203112"/>
                <a:gd name="connsiteY58" fmla="*/ 625682 h 4174267"/>
                <a:gd name="connsiteX59" fmla="*/ 1230346 w 4203112"/>
                <a:gd name="connsiteY59" fmla="*/ 529532 h 4174267"/>
                <a:gd name="connsiteX60" fmla="*/ 1407055 w 4203112"/>
                <a:gd name="connsiteY60" fmla="*/ 27135 h 4174267"/>
                <a:gd name="connsiteX61" fmla="*/ 1845112 w 4203112"/>
                <a:gd name="connsiteY61" fmla="*/ 151784 h 4174267"/>
                <a:gd name="connsiteX62" fmla="*/ 1869929 w 4203112"/>
                <a:gd name="connsiteY62" fmla="*/ 860901 h 4174267"/>
                <a:gd name="connsiteX63" fmla="*/ 830647 w 4203112"/>
                <a:gd name="connsiteY63" fmla="*/ 2022314 h 4174267"/>
                <a:gd name="connsiteX64" fmla="*/ 111882 w 4203112"/>
                <a:gd name="connsiteY64" fmla="*/ 2051285 h 4174267"/>
                <a:gd name="connsiteX65" fmla="*/ 509974 w 4203112"/>
                <a:gd name="connsiteY65" fmla="*/ 1345362 h 4174267"/>
                <a:gd name="connsiteX66" fmla="*/ 530788 w 4203112"/>
                <a:gd name="connsiteY66" fmla="*/ 729622 h 4174267"/>
                <a:gd name="connsiteX67" fmla="*/ 608369 w 4203112"/>
                <a:gd name="connsiteY67" fmla="*/ 625682 h 4174267"/>
                <a:gd name="connsiteX0" fmla="*/ 2711097 w 4203112"/>
                <a:gd name="connsiteY0" fmla="*/ 2541845 h 4193747"/>
                <a:gd name="connsiteX1" fmla="*/ 2769667 w 4203112"/>
                <a:gd name="connsiteY1" fmla="*/ 2502966 h 4193747"/>
                <a:gd name="connsiteX2" fmla="*/ 2887654 w 4203112"/>
                <a:gd name="connsiteY2" fmla="*/ 2537119 h 4193747"/>
                <a:gd name="connsiteX3" fmla="*/ 2942683 w 4203112"/>
                <a:gd name="connsiteY3" fmla="*/ 2724446 h 4193747"/>
                <a:gd name="connsiteX4" fmla="*/ 2935472 w 4203112"/>
                <a:gd name="connsiteY4" fmla="*/ 2747619 h 4193747"/>
                <a:gd name="connsiteX5" fmla="*/ 2711097 w 4203112"/>
                <a:gd name="connsiteY5" fmla="*/ 2541845 h 4193747"/>
                <a:gd name="connsiteX6" fmla="*/ 2171384 w 4203112"/>
                <a:gd name="connsiteY6" fmla="*/ 2288337 h 4193747"/>
                <a:gd name="connsiteX7" fmla="*/ 2373058 w 4203112"/>
                <a:gd name="connsiteY7" fmla="*/ 2473293 h 4193747"/>
                <a:gd name="connsiteX8" fmla="*/ 2370959 w 4203112"/>
                <a:gd name="connsiteY8" fmla="*/ 2473824 h 4193747"/>
                <a:gd name="connsiteX9" fmla="*/ 2214151 w 4203112"/>
                <a:gd name="connsiteY9" fmla="*/ 2428808 h 4193747"/>
                <a:gd name="connsiteX10" fmla="*/ 2213034 w 4203112"/>
                <a:gd name="connsiteY10" fmla="*/ 2430133 h 4193747"/>
                <a:gd name="connsiteX11" fmla="*/ 2171384 w 4203112"/>
                <a:gd name="connsiteY11" fmla="*/ 2288337 h 4193747"/>
                <a:gd name="connsiteX12" fmla="*/ 1919108 w 4203112"/>
                <a:gd name="connsiteY12" fmla="*/ 2056975 h 4193747"/>
                <a:gd name="connsiteX13" fmla="*/ 1977212 w 4203112"/>
                <a:gd name="connsiteY13" fmla="*/ 2110262 h 4193747"/>
                <a:gd name="connsiteX14" fmla="*/ 1925891 w 4203112"/>
                <a:gd name="connsiteY14" fmla="*/ 2217227 h 4193747"/>
                <a:gd name="connsiteX15" fmla="*/ 2052710 w 4203112"/>
                <a:gd name="connsiteY15" fmla="*/ 2620107 h 4193747"/>
                <a:gd name="connsiteX16" fmla="*/ 2400744 w 4203112"/>
                <a:gd name="connsiteY16" fmla="*/ 2722385 h 4193747"/>
                <a:gd name="connsiteX17" fmla="*/ 2573309 w 4203112"/>
                <a:gd name="connsiteY17" fmla="*/ 2656942 h 4193747"/>
                <a:gd name="connsiteX18" fmla="*/ 2803909 w 4203112"/>
                <a:gd name="connsiteY18" fmla="*/ 2868425 h 4193747"/>
                <a:gd name="connsiteX19" fmla="*/ 2611209 w 4203112"/>
                <a:gd name="connsiteY19" fmla="*/ 2817424 h 4193747"/>
                <a:gd name="connsiteX20" fmla="*/ 2418743 w 4203112"/>
                <a:gd name="connsiteY20" fmla="*/ 3008320 h 4193747"/>
                <a:gd name="connsiteX21" fmla="*/ 2877490 w 4203112"/>
                <a:gd name="connsiteY21" fmla="*/ 3129380 h 4193747"/>
                <a:gd name="connsiteX22" fmla="*/ 3016268 w 4203112"/>
                <a:gd name="connsiteY22" fmla="*/ 3063179 h 4193747"/>
                <a:gd name="connsiteX23" fmla="*/ 3074759 w 4203112"/>
                <a:gd name="connsiteY23" fmla="*/ 3116821 h 4193747"/>
                <a:gd name="connsiteX24" fmla="*/ 3195039 w 4203112"/>
                <a:gd name="connsiteY24" fmla="*/ 2985668 h 4193747"/>
                <a:gd name="connsiteX25" fmla="*/ 3140917 w 4203112"/>
                <a:gd name="connsiteY25" fmla="*/ 2936032 h 4193747"/>
                <a:gd name="connsiteX26" fmla="*/ 3206354 w 4203112"/>
                <a:gd name="connsiteY26" fmla="*/ 2787394 h 4193747"/>
                <a:gd name="connsiteX27" fmla="*/ 3073603 w 4203112"/>
                <a:gd name="connsiteY27" fmla="*/ 2340195 h 4193747"/>
                <a:gd name="connsiteX28" fmla="*/ 3074334 w 4203112"/>
                <a:gd name="connsiteY28" fmla="*/ 2339339 h 4193747"/>
                <a:gd name="connsiteX29" fmla="*/ 3069192 w 4203112"/>
                <a:gd name="connsiteY29" fmla="*/ 2335565 h 4193747"/>
                <a:gd name="connsiteX30" fmla="*/ 3067445 w 4203112"/>
                <a:gd name="connsiteY30" fmla="*/ 2333732 h 4193747"/>
                <a:gd name="connsiteX31" fmla="*/ 3067143 w 4203112"/>
                <a:gd name="connsiteY31" fmla="*/ 2334061 h 4193747"/>
                <a:gd name="connsiteX32" fmla="*/ 2729016 w 4203112"/>
                <a:gd name="connsiteY32" fmla="*/ 2247240 h 4193747"/>
                <a:gd name="connsiteX33" fmla="*/ 2522385 w 4203112"/>
                <a:gd name="connsiteY33" fmla="*/ 2368778 h 4193747"/>
                <a:gd name="connsiteX34" fmla="*/ 2283741 w 4203112"/>
                <a:gd name="connsiteY34" fmla="*/ 2149917 h 4193747"/>
                <a:gd name="connsiteX35" fmla="*/ 2297678 w 4203112"/>
                <a:gd name="connsiteY35" fmla="*/ 2143903 h 4193747"/>
                <a:gd name="connsiteX36" fmla="*/ 2471482 w 4203112"/>
                <a:gd name="connsiteY36" fmla="*/ 2189769 h 4193747"/>
                <a:gd name="connsiteX37" fmla="*/ 2644745 w 4203112"/>
                <a:gd name="connsiteY37" fmla="*/ 2017920 h 4193747"/>
                <a:gd name="connsiteX38" fmla="*/ 2231772 w 4203112"/>
                <a:gd name="connsiteY38" fmla="*/ 1908939 h 4193747"/>
                <a:gd name="connsiteX39" fmla="*/ 2094967 w 4203112"/>
                <a:gd name="connsiteY39" fmla="*/ 1976793 h 4193747"/>
                <a:gd name="connsiteX40" fmla="*/ 2039388 w 4203112"/>
                <a:gd name="connsiteY40" fmla="*/ 1925822 h 4193747"/>
                <a:gd name="connsiteX41" fmla="*/ 1919108 w 4203112"/>
                <a:gd name="connsiteY41" fmla="*/ 2056975 h 4193747"/>
                <a:gd name="connsiteX42" fmla="*/ 1078927 w 4203112"/>
                <a:gd name="connsiteY42" fmla="*/ 2399487 h 4193747"/>
                <a:gd name="connsiteX43" fmla="*/ 2259074 w 4203112"/>
                <a:gd name="connsiteY43" fmla="*/ 1121712 h 4193747"/>
                <a:gd name="connsiteX44" fmla="*/ 3829901 w 4203112"/>
                <a:gd name="connsiteY44" fmla="*/ 1410650 h 4193747"/>
                <a:gd name="connsiteX45" fmla="*/ 3448965 w 4203112"/>
                <a:gd name="connsiteY45" fmla="*/ 3334963 h 4193747"/>
                <a:gd name="connsiteX46" fmla="*/ 1444117 w 4203112"/>
                <a:gd name="connsiteY46" fmla="*/ 3862388 h 4193747"/>
                <a:gd name="connsiteX47" fmla="*/ 1441457 w 4203112"/>
                <a:gd name="connsiteY47" fmla="*/ 3858391 h 4193747"/>
                <a:gd name="connsiteX48" fmla="*/ 1078927 w 4203112"/>
                <a:gd name="connsiteY48" fmla="*/ 2399487 h 4193747"/>
                <a:gd name="connsiteX49" fmla="*/ 844073 w 4203112"/>
                <a:gd name="connsiteY49" fmla="*/ 2133690 h 4193747"/>
                <a:gd name="connsiteX50" fmla="*/ 1947259 w 4203112"/>
                <a:gd name="connsiteY50" fmla="*/ 930781 h 4193747"/>
                <a:gd name="connsiteX51" fmla="*/ 2015087 w 4203112"/>
                <a:gd name="connsiteY51" fmla="*/ 927848 h 4193747"/>
                <a:gd name="connsiteX52" fmla="*/ 2156605 w 4203112"/>
                <a:gd name="connsiteY52" fmla="*/ 1057633 h 4193747"/>
                <a:gd name="connsiteX53" fmla="*/ 2159538 w 4203112"/>
                <a:gd name="connsiteY53" fmla="*/ 1125461 h 4193747"/>
                <a:gd name="connsiteX54" fmla="*/ 1056351 w 4203112"/>
                <a:gd name="connsiteY54" fmla="*/ 2328370 h 4193747"/>
                <a:gd name="connsiteX55" fmla="*/ 988524 w 4203112"/>
                <a:gd name="connsiteY55" fmla="*/ 2331303 h 4193747"/>
                <a:gd name="connsiteX56" fmla="*/ 847006 w 4203112"/>
                <a:gd name="connsiteY56" fmla="*/ 2201517 h 4193747"/>
                <a:gd name="connsiteX57" fmla="*/ 844073 w 4203112"/>
                <a:gd name="connsiteY57" fmla="*/ 2133690 h 4193747"/>
                <a:gd name="connsiteX58" fmla="*/ 608369 w 4203112"/>
                <a:gd name="connsiteY58" fmla="*/ 645162 h 4193747"/>
                <a:gd name="connsiteX59" fmla="*/ 1230346 w 4203112"/>
                <a:gd name="connsiteY59" fmla="*/ 549012 h 4193747"/>
                <a:gd name="connsiteX60" fmla="*/ 1407055 w 4203112"/>
                <a:gd name="connsiteY60" fmla="*/ 46615 h 4193747"/>
                <a:gd name="connsiteX61" fmla="*/ 1845112 w 4203112"/>
                <a:gd name="connsiteY61" fmla="*/ 171264 h 4193747"/>
                <a:gd name="connsiteX62" fmla="*/ 1869929 w 4203112"/>
                <a:gd name="connsiteY62" fmla="*/ 880381 h 4193747"/>
                <a:gd name="connsiteX63" fmla="*/ 830647 w 4203112"/>
                <a:gd name="connsiteY63" fmla="*/ 2041794 h 4193747"/>
                <a:gd name="connsiteX64" fmla="*/ 111882 w 4203112"/>
                <a:gd name="connsiteY64" fmla="*/ 2070765 h 4193747"/>
                <a:gd name="connsiteX65" fmla="*/ 509974 w 4203112"/>
                <a:gd name="connsiteY65" fmla="*/ 1364842 h 4193747"/>
                <a:gd name="connsiteX66" fmla="*/ 530788 w 4203112"/>
                <a:gd name="connsiteY66" fmla="*/ 749102 h 4193747"/>
                <a:gd name="connsiteX67" fmla="*/ 608369 w 4203112"/>
                <a:gd name="connsiteY67" fmla="*/ 645162 h 4193747"/>
                <a:gd name="connsiteX0" fmla="*/ 2711097 w 4203112"/>
                <a:gd name="connsiteY0" fmla="*/ 2541845 h 4193747"/>
                <a:gd name="connsiteX1" fmla="*/ 2769667 w 4203112"/>
                <a:gd name="connsiteY1" fmla="*/ 2502966 h 4193747"/>
                <a:gd name="connsiteX2" fmla="*/ 2887654 w 4203112"/>
                <a:gd name="connsiteY2" fmla="*/ 2537119 h 4193747"/>
                <a:gd name="connsiteX3" fmla="*/ 2942683 w 4203112"/>
                <a:gd name="connsiteY3" fmla="*/ 2724446 h 4193747"/>
                <a:gd name="connsiteX4" fmla="*/ 2935472 w 4203112"/>
                <a:gd name="connsiteY4" fmla="*/ 2747619 h 4193747"/>
                <a:gd name="connsiteX5" fmla="*/ 2711097 w 4203112"/>
                <a:gd name="connsiteY5" fmla="*/ 2541845 h 4193747"/>
                <a:gd name="connsiteX6" fmla="*/ 2171384 w 4203112"/>
                <a:gd name="connsiteY6" fmla="*/ 2288337 h 4193747"/>
                <a:gd name="connsiteX7" fmla="*/ 2373058 w 4203112"/>
                <a:gd name="connsiteY7" fmla="*/ 2473293 h 4193747"/>
                <a:gd name="connsiteX8" fmla="*/ 2370959 w 4203112"/>
                <a:gd name="connsiteY8" fmla="*/ 2473824 h 4193747"/>
                <a:gd name="connsiteX9" fmla="*/ 2214151 w 4203112"/>
                <a:gd name="connsiteY9" fmla="*/ 2428808 h 4193747"/>
                <a:gd name="connsiteX10" fmla="*/ 2213034 w 4203112"/>
                <a:gd name="connsiteY10" fmla="*/ 2430133 h 4193747"/>
                <a:gd name="connsiteX11" fmla="*/ 2171384 w 4203112"/>
                <a:gd name="connsiteY11" fmla="*/ 2288337 h 4193747"/>
                <a:gd name="connsiteX12" fmla="*/ 1919108 w 4203112"/>
                <a:gd name="connsiteY12" fmla="*/ 2056975 h 4193747"/>
                <a:gd name="connsiteX13" fmla="*/ 1977212 w 4203112"/>
                <a:gd name="connsiteY13" fmla="*/ 2110262 h 4193747"/>
                <a:gd name="connsiteX14" fmla="*/ 1925891 w 4203112"/>
                <a:gd name="connsiteY14" fmla="*/ 2217227 h 4193747"/>
                <a:gd name="connsiteX15" fmla="*/ 2052710 w 4203112"/>
                <a:gd name="connsiteY15" fmla="*/ 2620107 h 4193747"/>
                <a:gd name="connsiteX16" fmla="*/ 2400744 w 4203112"/>
                <a:gd name="connsiteY16" fmla="*/ 2722385 h 4193747"/>
                <a:gd name="connsiteX17" fmla="*/ 2573309 w 4203112"/>
                <a:gd name="connsiteY17" fmla="*/ 2656942 h 4193747"/>
                <a:gd name="connsiteX18" fmla="*/ 2803909 w 4203112"/>
                <a:gd name="connsiteY18" fmla="*/ 2868425 h 4193747"/>
                <a:gd name="connsiteX19" fmla="*/ 2611209 w 4203112"/>
                <a:gd name="connsiteY19" fmla="*/ 2817424 h 4193747"/>
                <a:gd name="connsiteX20" fmla="*/ 2418743 w 4203112"/>
                <a:gd name="connsiteY20" fmla="*/ 3008320 h 4193747"/>
                <a:gd name="connsiteX21" fmla="*/ 2877490 w 4203112"/>
                <a:gd name="connsiteY21" fmla="*/ 3129380 h 4193747"/>
                <a:gd name="connsiteX22" fmla="*/ 3016268 w 4203112"/>
                <a:gd name="connsiteY22" fmla="*/ 3063179 h 4193747"/>
                <a:gd name="connsiteX23" fmla="*/ 3074759 w 4203112"/>
                <a:gd name="connsiteY23" fmla="*/ 3116821 h 4193747"/>
                <a:gd name="connsiteX24" fmla="*/ 3195039 w 4203112"/>
                <a:gd name="connsiteY24" fmla="*/ 2985668 h 4193747"/>
                <a:gd name="connsiteX25" fmla="*/ 3140917 w 4203112"/>
                <a:gd name="connsiteY25" fmla="*/ 2936032 h 4193747"/>
                <a:gd name="connsiteX26" fmla="*/ 3206354 w 4203112"/>
                <a:gd name="connsiteY26" fmla="*/ 2787394 h 4193747"/>
                <a:gd name="connsiteX27" fmla="*/ 3073603 w 4203112"/>
                <a:gd name="connsiteY27" fmla="*/ 2340195 h 4193747"/>
                <a:gd name="connsiteX28" fmla="*/ 3074334 w 4203112"/>
                <a:gd name="connsiteY28" fmla="*/ 2339339 h 4193747"/>
                <a:gd name="connsiteX29" fmla="*/ 3069192 w 4203112"/>
                <a:gd name="connsiteY29" fmla="*/ 2335565 h 4193747"/>
                <a:gd name="connsiteX30" fmla="*/ 3067445 w 4203112"/>
                <a:gd name="connsiteY30" fmla="*/ 2333732 h 4193747"/>
                <a:gd name="connsiteX31" fmla="*/ 3067143 w 4203112"/>
                <a:gd name="connsiteY31" fmla="*/ 2334061 h 4193747"/>
                <a:gd name="connsiteX32" fmla="*/ 2729016 w 4203112"/>
                <a:gd name="connsiteY32" fmla="*/ 2247240 h 4193747"/>
                <a:gd name="connsiteX33" fmla="*/ 2522385 w 4203112"/>
                <a:gd name="connsiteY33" fmla="*/ 2368778 h 4193747"/>
                <a:gd name="connsiteX34" fmla="*/ 2283741 w 4203112"/>
                <a:gd name="connsiteY34" fmla="*/ 2149917 h 4193747"/>
                <a:gd name="connsiteX35" fmla="*/ 2297678 w 4203112"/>
                <a:gd name="connsiteY35" fmla="*/ 2143903 h 4193747"/>
                <a:gd name="connsiteX36" fmla="*/ 2471482 w 4203112"/>
                <a:gd name="connsiteY36" fmla="*/ 2189769 h 4193747"/>
                <a:gd name="connsiteX37" fmla="*/ 2644745 w 4203112"/>
                <a:gd name="connsiteY37" fmla="*/ 2017920 h 4193747"/>
                <a:gd name="connsiteX38" fmla="*/ 2231772 w 4203112"/>
                <a:gd name="connsiteY38" fmla="*/ 1908939 h 4193747"/>
                <a:gd name="connsiteX39" fmla="*/ 2094967 w 4203112"/>
                <a:gd name="connsiteY39" fmla="*/ 1976793 h 4193747"/>
                <a:gd name="connsiteX40" fmla="*/ 2039388 w 4203112"/>
                <a:gd name="connsiteY40" fmla="*/ 1925822 h 4193747"/>
                <a:gd name="connsiteX41" fmla="*/ 1919108 w 4203112"/>
                <a:gd name="connsiteY41" fmla="*/ 2056975 h 4193747"/>
                <a:gd name="connsiteX42" fmla="*/ 1078927 w 4203112"/>
                <a:gd name="connsiteY42" fmla="*/ 2399487 h 4193747"/>
                <a:gd name="connsiteX43" fmla="*/ 2259074 w 4203112"/>
                <a:gd name="connsiteY43" fmla="*/ 1121712 h 4193747"/>
                <a:gd name="connsiteX44" fmla="*/ 3829901 w 4203112"/>
                <a:gd name="connsiteY44" fmla="*/ 1410650 h 4193747"/>
                <a:gd name="connsiteX45" fmla="*/ 3448965 w 4203112"/>
                <a:gd name="connsiteY45" fmla="*/ 3334963 h 4193747"/>
                <a:gd name="connsiteX46" fmla="*/ 1444117 w 4203112"/>
                <a:gd name="connsiteY46" fmla="*/ 3862388 h 4193747"/>
                <a:gd name="connsiteX47" fmla="*/ 1441457 w 4203112"/>
                <a:gd name="connsiteY47" fmla="*/ 3858391 h 4193747"/>
                <a:gd name="connsiteX48" fmla="*/ 1078927 w 4203112"/>
                <a:gd name="connsiteY48" fmla="*/ 2399487 h 4193747"/>
                <a:gd name="connsiteX49" fmla="*/ 844073 w 4203112"/>
                <a:gd name="connsiteY49" fmla="*/ 2133690 h 4193747"/>
                <a:gd name="connsiteX50" fmla="*/ 1947259 w 4203112"/>
                <a:gd name="connsiteY50" fmla="*/ 930781 h 4193747"/>
                <a:gd name="connsiteX51" fmla="*/ 2015087 w 4203112"/>
                <a:gd name="connsiteY51" fmla="*/ 927848 h 4193747"/>
                <a:gd name="connsiteX52" fmla="*/ 2156605 w 4203112"/>
                <a:gd name="connsiteY52" fmla="*/ 1057633 h 4193747"/>
                <a:gd name="connsiteX53" fmla="*/ 2159538 w 4203112"/>
                <a:gd name="connsiteY53" fmla="*/ 1125461 h 4193747"/>
                <a:gd name="connsiteX54" fmla="*/ 1056351 w 4203112"/>
                <a:gd name="connsiteY54" fmla="*/ 2328370 h 4193747"/>
                <a:gd name="connsiteX55" fmla="*/ 988524 w 4203112"/>
                <a:gd name="connsiteY55" fmla="*/ 2331303 h 4193747"/>
                <a:gd name="connsiteX56" fmla="*/ 847006 w 4203112"/>
                <a:gd name="connsiteY56" fmla="*/ 2201517 h 4193747"/>
                <a:gd name="connsiteX57" fmla="*/ 844073 w 4203112"/>
                <a:gd name="connsiteY57" fmla="*/ 2133690 h 4193747"/>
                <a:gd name="connsiteX58" fmla="*/ 608369 w 4203112"/>
                <a:gd name="connsiteY58" fmla="*/ 645162 h 4193747"/>
                <a:gd name="connsiteX59" fmla="*/ 1230346 w 4203112"/>
                <a:gd name="connsiteY59" fmla="*/ 549012 h 4193747"/>
                <a:gd name="connsiteX60" fmla="*/ 1407055 w 4203112"/>
                <a:gd name="connsiteY60" fmla="*/ 46615 h 4193747"/>
                <a:gd name="connsiteX61" fmla="*/ 1845112 w 4203112"/>
                <a:gd name="connsiteY61" fmla="*/ 171264 h 4193747"/>
                <a:gd name="connsiteX62" fmla="*/ 1869929 w 4203112"/>
                <a:gd name="connsiteY62" fmla="*/ 880381 h 4193747"/>
                <a:gd name="connsiteX63" fmla="*/ 830647 w 4203112"/>
                <a:gd name="connsiteY63" fmla="*/ 2041794 h 4193747"/>
                <a:gd name="connsiteX64" fmla="*/ 111882 w 4203112"/>
                <a:gd name="connsiteY64" fmla="*/ 2070765 h 4193747"/>
                <a:gd name="connsiteX65" fmla="*/ 509974 w 4203112"/>
                <a:gd name="connsiteY65" fmla="*/ 1364842 h 4193747"/>
                <a:gd name="connsiteX66" fmla="*/ 530788 w 4203112"/>
                <a:gd name="connsiteY66" fmla="*/ 749102 h 4193747"/>
                <a:gd name="connsiteX67" fmla="*/ 608369 w 4203112"/>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07353 w 4183969"/>
                <a:gd name="connsiteY66" fmla="*/ 75378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02673 w 4183969"/>
                <a:gd name="connsiteY66" fmla="*/ 749490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743554 w 4235569"/>
                <a:gd name="connsiteY0" fmla="*/ 2541845 h 4193747"/>
                <a:gd name="connsiteX1" fmla="*/ 2802124 w 4235569"/>
                <a:gd name="connsiteY1" fmla="*/ 2502966 h 4193747"/>
                <a:gd name="connsiteX2" fmla="*/ 2920111 w 4235569"/>
                <a:gd name="connsiteY2" fmla="*/ 2537119 h 4193747"/>
                <a:gd name="connsiteX3" fmla="*/ 2975140 w 4235569"/>
                <a:gd name="connsiteY3" fmla="*/ 2724446 h 4193747"/>
                <a:gd name="connsiteX4" fmla="*/ 2967929 w 4235569"/>
                <a:gd name="connsiteY4" fmla="*/ 2747619 h 4193747"/>
                <a:gd name="connsiteX5" fmla="*/ 2743554 w 4235569"/>
                <a:gd name="connsiteY5" fmla="*/ 2541845 h 4193747"/>
                <a:gd name="connsiteX6" fmla="*/ 2203841 w 4235569"/>
                <a:gd name="connsiteY6" fmla="*/ 2288337 h 4193747"/>
                <a:gd name="connsiteX7" fmla="*/ 2405515 w 4235569"/>
                <a:gd name="connsiteY7" fmla="*/ 2473293 h 4193747"/>
                <a:gd name="connsiteX8" fmla="*/ 2403416 w 4235569"/>
                <a:gd name="connsiteY8" fmla="*/ 2473824 h 4193747"/>
                <a:gd name="connsiteX9" fmla="*/ 2246608 w 4235569"/>
                <a:gd name="connsiteY9" fmla="*/ 2428808 h 4193747"/>
                <a:gd name="connsiteX10" fmla="*/ 2245491 w 4235569"/>
                <a:gd name="connsiteY10" fmla="*/ 2430133 h 4193747"/>
                <a:gd name="connsiteX11" fmla="*/ 2203841 w 4235569"/>
                <a:gd name="connsiteY11" fmla="*/ 2288337 h 4193747"/>
                <a:gd name="connsiteX12" fmla="*/ 1951565 w 4235569"/>
                <a:gd name="connsiteY12" fmla="*/ 2056975 h 4193747"/>
                <a:gd name="connsiteX13" fmla="*/ 2009669 w 4235569"/>
                <a:gd name="connsiteY13" fmla="*/ 2110262 h 4193747"/>
                <a:gd name="connsiteX14" fmla="*/ 1958348 w 4235569"/>
                <a:gd name="connsiteY14" fmla="*/ 2217227 h 4193747"/>
                <a:gd name="connsiteX15" fmla="*/ 2085167 w 4235569"/>
                <a:gd name="connsiteY15" fmla="*/ 2620107 h 4193747"/>
                <a:gd name="connsiteX16" fmla="*/ 2433201 w 4235569"/>
                <a:gd name="connsiteY16" fmla="*/ 2722385 h 4193747"/>
                <a:gd name="connsiteX17" fmla="*/ 2605766 w 4235569"/>
                <a:gd name="connsiteY17" fmla="*/ 2656942 h 4193747"/>
                <a:gd name="connsiteX18" fmla="*/ 2836366 w 4235569"/>
                <a:gd name="connsiteY18" fmla="*/ 2868425 h 4193747"/>
                <a:gd name="connsiteX19" fmla="*/ 2643666 w 4235569"/>
                <a:gd name="connsiteY19" fmla="*/ 2817424 h 4193747"/>
                <a:gd name="connsiteX20" fmla="*/ 2451200 w 4235569"/>
                <a:gd name="connsiteY20" fmla="*/ 3008320 h 4193747"/>
                <a:gd name="connsiteX21" fmla="*/ 2909947 w 4235569"/>
                <a:gd name="connsiteY21" fmla="*/ 3129380 h 4193747"/>
                <a:gd name="connsiteX22" fmla="*/ 3048725 w 4235569"/>
                <a:gd name="connsiteY22" fmla="*/ 3063179 h 4193747"/>
                <a:gd name="connsiteX23" fmla="*/ 3107216 w 4235569"/>
                <a:gd name="connsiteY23" fmla="*/ 3116821 h 4193747"/>
                <a:gd name="connsiteX24" fmla="*/ 3227496 w 4235569"/>
                <a:gd name="connsiteY24" fmla="*/ 2985668 h 4193747"/>
                <a:gd name="connsiteX25" fmla="*/ 3173374 w 4235569"/>
                <a:gd name="connsiteY25" fmla="*/ 2936032 h 4193747"/>
                <a:gd name="connsiteX26" fmla="*/ 3238811 w 4235569"/>
                <a:gd name="connsiteY26" fmla="*/ 2787394 h 4193747"/>
                <a:gd name="connsiteX27" fmla="*/ 3106060 w 4235569"/>
                <a:gd name="connsiteY27" fmla="*/ 2340195 h 4193747"/>
                <a:gd name="connsiteX28" fmla="*/ 3106791 w 4235569"/>
                <a:gd name="connsiteY28" fmla="*/ 2339339 h 4193747"/>
                <a:gd name="connsiteX29" fmla="*/ 3101649 w 4235569"/>
                <a:gd name="connsiteY29" fmla="*/ 2335565 h 4193747"/>
                <a:gd name="connsiteX30" fmla="*/ 3099902 w 4235569"/>
                <a:gd name="connsiteY30" fmla="*/ 2333732 h 4193747"/>
                <a:gd name="connsiteX31" fmla="*/ 3099600 w 4235569"/>
                <a:gd name="connsiteY31" fmla="*/ 2334061 h 4193747"/>
                <a:gd name="connsiteX32" fmla="*/ 2761473 w 4235569"/>
                <a:gd name="connsiteY32" fmla="*/ 2247240 h 4193747"/>
                <a:gd name="connsiteX33" fmla="*/ 2554842 w 4235569"/>
                <a:gd name="connsiteY33" fmla="*/ 2368778 h 4193747"/>
                <a:gd name="connsiteX34" fmla="*/ 2316198 w 4235569"/>
                <a:gd name="connsiteY34" fmla="*/ 2149917 h 4193747"/>
                <a:gd name="connsiteX35" fmla="*/ 2330135 w 4235569"/>
                <a:gd name="connsiteY35" fmla="*/ 2143903 h 4193747"/>
                <a:gd name="connsiteX36" fmla="*/ 2503939 w 4235569"/>
                <a:gd name="connsiteY36" fmla="*/ 2189769 h 4193747"/>
                <a:gd name="connsiteX37" fmla="*/ 2677202 w 4235569"/>
                <a:gd name="connsiteY37" fmla="*/ 2017920 h 4193747"/>
                <a:gd name="connsiteX38" fmla="*/ 2264229 w 4235569"/>
                <a:gd name="connsiteY38" fmla="*/ 1908939 h 4193747"/>
                <a:gd name="connsiteX39" fmla="*/ 2127424 w 4235569"/>
                <a:gd name="connsiteY39" fmla="*/ 1976793 h 4193747"/>
                <a:gd name="connsiteX40" fmla="*/ 2071845 w 4235569"/>
                <a:gd name="connsiteY40" fmla="*/ 1925822 h 4193747"/>
                <a:gd name="connsiteX41" fmla="*/ 1951565 w 4235569"/>
                <a:gd name="connsiteY41" fmla="*/ 2056975 h 4193747"/>
                <a:gd name="connsiteX42" fmla="*/ 1111384 w 4235569"/>
                <a:gd name="connsiteY42" fmla="*/ 2399487 h 4193747"/>
                <a:gd name="connsiteX43" fmla="*/ 2291531 w 4235569"/>
                <a:gd name="connsiteY43" fmla="*/ 1121712 h 4193747"/>
                <a:gd name="connsiteX44" fmla="*/ 3862358 w 4235569"/>
                <a:gd name="connsiteY44" fmla="*/ 1410650 h 4193747"/>
                <a:gd name="connsiteX45" fmla="*/ 3481422 w 4235569"/>
                <a:gd name="connsiteY45" fmla="*/ 3334963 h 4193747"/>
                <a:gd name="connsiteX46" fmla="*/ 1476574 w 4235569"/>
                <a:gd name="connsiteY46" fmla="*/ 3862388 h 4193747"/>
                <a:gd name="connsiteX47" fmla="*/ 1473914 w 4235569"/>
                <a:gd name="connsiteY47" fmla="*/ 3858391 h 4193747"/>
                <a:gd name="connsiteX48" fmla="*/ 1111384 w 4235569"/>
                <a:gd name="connsiteY48" fmla="*/ 2399487 h 4193747"/>
                <a:gd name="connsiteX49" fmla="*/ 876530 w 4235569"/>
                <a:gd name="connsiteY49" fmla="*/ 2133690 h 4193747"/>
                <a:gd name="connsiteX50" fmla="*/ 1979716 w 4235569"/>
                <a:gd name="connsiteY50" fmla="*/ 930781 h 4193747"/>
                <a:gd name="connsiteX51" fmla="*/ 2047544 w 4235569"/>
                <a:gd name="connsiteY51" fmla="*/ 927848 h 4193747"/>
                <a:gd name="connsiteX52" fmla="*/ 2189062 w 4235569"/>
                <a:gd name="connsiteY52" fmla="*/ 1057633 h 4193747"/>
                <a:gd name="connsiteX53" fmla="*/ 2191995 w 4235569"/>
                <a:gd name="connsiteY53" fmla="*/ 1125461 h 4193747"/>
                <a:gd name="connsiteX54" fmla="*/ 1088808 w 4235569"/>
                <a:gd name="connsiteY54" fmla="*/ 2328370 h 4193747"/>
                <a:gd name="connsiteX55" fmla="*/ 1020981 w 4235569"/>
                <a:gd name="connsiteY55" fmla="*/ 2331303 h 4193747"/>
                <a:gd name="connsiteX56" fmla="*/ 879463 w 4235569"/>
                <a:gd name="connsiteY56" fmla="*/ 2201517 h 4193747"/>
                <a:gd name="connsiteX57" fmla="*/ 876530 w 4235569"/>
                <a:gd name="connsiteY57" fmla="*/ 2133690 h 4193747"/>
                <a:gd name="connsiteX58" fmla="*/ 640826 w 4235569"/>
                <a:gd name="connsiteY58" fmla="*/ 645162 h 4193747"/>
                <a:gd name="connsiteX59" fmla="*/ 1262803 w 4235569"/>
                <a:gd name="connsiteY59" fmla="*/ 549012 h 4193747"/>
                <a:gd name="connsiteX60" fmla="*/ 1439512 w 4235569"/>
                <a:gd name="connsiteY60" fmla="*/ 46615 h 4193747"/>
                <a:gd name="connsiteX61" fmla="*/ 1877569 w 4235569"/>
                <a:gd name="connsiteY61" fmla="*/ 171264 h 4193747"/>
                <a:gd name="connsiteX62" fmla="*/ 1902386 w 4235569"/>
                <a:gd name="connsiteY62" fmla="*/ 880381 h 4193747"/>
                <a:gd name="connsiteX63" fmla="*/ 863104 w 4235569"/>
                <a:gd name="connsiteY63" fmla="*/ 2041794 h 4193747"/>
                <a:gd name="connsiteX64" fmla="*/ 144339 w 4235569"/>
                <a:gd name="connsiteY64" fmla="*/ 2070765 h 4193747"/>
                <a:gd name="connsiteX65" fmla="*/ 451912 w 4235569"/>
                <a:gd name="connsiteY65" fmla="*/ 1454148 h 4193747"/>
                <a:gd name="connsiteX66" fmla="*/ 640826 w 4235569"/>
                <a:gd name="connsiteY66" fmla="*/ 645162 h 4193747"/>
                <a:gd name="connsiteX0" fmla="*/ 2743554 w 4235569"/>
                <a:gd name="connsiteY0" fmla="*/ 2541845 h 4193747"/>
                <a:gd name="connsiteX1" fmla="*/ 2802124 w 4235569"/>
                <a:gd name="connsiteY1" fmla="*/ 2502966 h 4193747"/>
                <a:gd name="connsiteX2" fmla="*/ 2920111 w 4235569"/>
                <a:gd name="connsiteY2" fmla="*/ 2537119 h 4193747"/>
                <a:gd name="connsiteX3" fmla="*/ 2975140 w 4235569"/>
                <a:gd name="connsiteY3" fmla="*/ 2724446 h 4193747"/>
                <a:gd name="connsiteX4" fmla="*/ 2967929 w 4235569"/>
                <a:gd name="connsiteY4" fmla="*/ 2747619 h 4193747"/>
                <a:gd name="connsiteX5" fmla="*/ 2743554 w 4235569"/>
                <a:gd name="connsiteY5" fmla="*/ 2541845 h 4193747"/>
                <a:gd name="connsiteX6" fmla="*/ 2203841 w 4235569"/>
                <a:gd name="connsiteY6" fmla="*/ 2288337 h 4193747"/>
                <a:gd name="connsiteX7" fmla="*/ 2405515 w 4235569"/>
                <a:gd name="connsiteY7" fmla="*/ 2473293 h 4193747"/>
                <a:gd name="connsiteX8" fmla="*/ 2403416 w 4235569"/>
                <a:gd name="connsiteY8" fmla="*/ 2473824 h 4193747"/>
                <a:gd name="connsiteX9" fmla="*/ 2246608 w 4235569"/>
                <a:gd name="connsiteY9" fmla="*/ 2428808 h 4193747"/>
                <a:gd name="connsiteX10" fmla="*/ 2245491 w 4235569"/>
                <a:gd name="connsiteY10" fmla="*/ 2430133 h 4193747"/>
                <a:gd name="connsiteX11" fmla="*/ 2203841 w 4235569"/>
                <a:gd name="connsiteY11" fmla="*/ 2288337 h 4193747"/>
                <a:gd name="connsiteX12" fmla="*/ 1951565 w 4235569"/>
                <a:gd name="connsiteY12" fmla="*/ 2056975 h 4193747"/>
                <a:gd name="connsiteX13" fmla="*/ 2009669 w 4235569"/>
                <a:gd name="connsiteY13" fmla="*/ 2110262 h 4193747"/>
                <a:gd name="connsiteX14" fmla="*/ 1958348 w 4235569"/>
                <a:gd name="connsiteY14" fmla="*/ 2217227 h 4193747"/>
                <a:gd name="connsiteX15" fmla="*/ 2085167 w 4235569"/>
                <a:gd name="connsiteY15" fmla="*/ 2620107 h 4193747"/>
                <a:gd name="connsiteX16" fmla="*/ 2433201 w 4235569"/>
                <a:gd name="connsiteY16" fmla="*/ 2722385 h 4193747"/>
                <a:gd name="connsiteX17" fmla="*/ 2605766 w 4235569"/>
                <a:gd name="connsiteY17" fmla="*/ 2656942 h 4193747"/>
                <a:gd name="connsiteX18" fmla="*/ 2836366 w 4235569"/>
                <a:gd name="connsiteY18" fmla="*/ 2868425 h 4193747"/>
                <a:gd name="connsiteX19" fmla="*/ 2643666 w 4235569"/>
                <a:gd name="connsiteY19" fmla="*/ 2817424 h 4193747"/>
                <a:gd name="connsiteX20" fmla="*/ 2451200 w 4235569"/>
                <a:gd name="connsiteY20" fmla="*/ 3008320 h 4193747"/>
                <a:gd name="connsiteX21" fmla="*/ 2909947 w 4235569"/>
                <a:gd name="connsiteY21" fmla="*/ 3129380 h 4193747"/>
                <a:gd name="connsiteX22" fmla="*/ 3048725 w 4235569"/>
                <a:gd name="connsiteY22" fmla="*/ 3063179 h 4193747"/>
                <a:gd name="connsiteX23" fmla="*/ 3107216 w 4235569"/>
                <a:gd name="connsiteY23" fmla="*/ 3116821 h 4193747"/>
                <a:gd name="connsiteX24" fmla="*/ 3227496 w 4235569"/>
                <a:gd name="connsiteY24" fmla="*/ 2985668 h 4193747"/>
                <a:gd name="connsiteX25" fmla="*/ 3173374 w 4235569"/>
                <a:gd name="connsiteY25" fmla="*/ 2936032 h 4193747"/>
                <a:gd name="connsiteX26" fmla="*/ 3238811 w 4235569"/>
                <a:gd name="connsiteY26" fmla="*/ 2787394 h 4193747"/>
                <a:gd name="connsiteX27" fmla="*/ 3106060 w 4235569"/>
                <a:gd name="connsiteY27" fmla="*/ 2340195 h 4193747"/>
                <a:gd name="connsiteX28" fmla="*/ 3106791 w 4235569"/>
                <a:gd name="connsiteY28" fmla="*/ 2339339 h 4193747"/>
                <a:gd name="connsiteX29" fmla="*/ 3101649 w 4235569"/>
                <a:gd name="connsiteY29" fmla="*/ 2335565 h 4193747"/>
                <a:gd name="connsiteX30" fmla="*/ 3099902 w 4235569"/>
                <a:gd name="connsiteY30" fmla="*/ 2333732 h 4193747"/>
                <a:gd name="connsiteX31" fmla="*/ 3099600 w 4235569"/>
                <a:gd name="connsiteY31" fmla="*/ 2334061 h 4193747"/>
                <a:gd name="connsiteX32" fmla="*/ 2761473 w 4235569"/>
                <a:gd name="connsiteY32" fmla="*/ 2247240 h 4193747"/>
                <a:gd name="connsiteX33" fmla="*/ 2554842 w 4235569"/>
                <a:gd name="connsiteY33" fmla="*/ 2368778 h 4193747"/>
                <a:gd name="connsiteX34" fmla="*/ 2316198 w 4235569"/>
                <a:gd name="connsiteY34" fmla="*/ 2149917 h 4193747"/>
                <a:gd name="connsiteX35" fmla="*/ 2330135 w 4235569"/>
                <a:gd name="connsiteY35" fmla="*/ 2143903 h 4193747"/>
                <a:gd name="connsiteX36" fmla="*/ 2503939 w 4235569"/>
                <a:gd name="connsiteY36" fmla="*/ 2189769 h 4193747"/>
                <a:gd name="connsiteX37" fmla="*/ 2677202 w 4235569"/>
                <a:gd name="connsiteY37" fmla="*/ 2017920 h 4193747"/>
                <a:gd name="connsiteX38" fmla="*/ 2264229 w 4235569"/>
                <a:gd name="connsiteY38" fmla="*/ 1908939 h 4193747"/>
                <a:gd name="connsiteX39" fmla="*/ 2127424 w 4235569"/>
                <a:gd name="connsiteY39" fmla="*/ 1976793 h 4193747"/>
                <a:gd name="connsiteX40" fmla="*/ 2071845 w 4235569"/>
                <a:gd name="connsiteY40" fmla="*/ 1925822 h 4193747"/>
                <a:gd name="connsiteX41" fmla="*/ 1951565 w 4235569"/>
                <a:gd name="connsiteY41" fmla="*/ 2056975 h 4193747"/>
                <a:gd name="connsiteX42" fmla="*/ 1111384 w 4235569"/>
                <a:gd name="connsiteY42" fmla="*/ 2399487 h 4193747"/>
                <a:gd name="connsiteX43" fmla="*/ 2291531 w 4235569"/>
                <a:gd name="connsiteY43" fmla="*/ 1121712 h 4193747"/>
                <a:gd name="connsiteX44" fmla="*/ 3862358 w 4235569"/>
                <a:gd name="connsiteY44" fmla="*/ 1410650 h 4193747"/>
                <a:gd name="connsiteX45" fmla="*/ 3481422 w 4235569"/>
                <a:gd name="connsiteY45" fmla="*/ 3334963 h 4193747"/>
                <a:gd name="connsiteX46" fmla="*/ 1476574 w 4235569"/>
                <a:gd name="connsiteY46" fmla="*/ 3862388 h 4193747"/>
                <a:gd name="connsiteX47" fmla="*/ 1473914 w 4235569"/>
                <a:gd name="connsiteY47" fmla="*/ 3858391 h 4193747"/>
                <a:gd name="connsiteX48" fmla="*/ 1111384 w 4235569"/>
                <a:gd name="connsiteY48" fmla="*/ 2399487 h 4193747"/>
                <a:gd name="connsiteX49" fmla="*/ 876530 w 4235569"/>
                <a:gd name="connsiteY49" fmla="*/ 2133690 h 4193747"/>
                <a:gd name="connsiteX50" fmla="*/ 1979716 w 4235569"/>
                <a:gd name="connsiteY50" fmla="*/ 930781 h 4193747"/>
                <a:gd name="connsiteX51" fmla="*/ 2047544 w 4235569"/>
                <a:gd name="connsiteY51" fmla="*/ 927848 h 4193747"/>
                <a:gd name="connsiteX52" fmla="*/ 2189062 w 4235569"/>
                <a:gd name="connsiteY52" fmla="*/ 1057633 h 4193747"/>
                <a:gd name="connsiteX53" fmla="*/ 2191995 w 4235569"/>
                <a:gd name="connsiteY53" fmla="*/ 1125461 h 4193747"/>
                <a:gd name="connsiteX54" fmla="*/ 1088808 w 4235569"/>
                <a:gd name="connsiteY54" fmla="*/ 2328370 h 4193747"/>
                <a:gd name="connsiteX55" fmla="*/ 1020981 w 4235569"/>
                <a:gd name="connsiteY55" fmla="*/ 2331303 h 4193747"/>
                <a:gd name="connsiteX56" fmla="*/ 879463 w 4235569"/>
                <a:gd name="connsiteY56" fmla="*/ 2201517 h 4193747"/>
                <a:gd name="connsiteX57" fmla="*/ 876530 w 4235569"/>
                <a:gd name="connsiteY57" fmla="*/ 2133690 h 4193747"/>
                <a:gd name="connsiteX58" fmla="*/ 640826 w 4235569"/>
                <a:gd name="connsiteY58" fmla="*/ 645162 h 4193747"/>
                <a:gd name="connsiteX59" fmla="*/ 1262803 w 4235569"/>
                <a:gd name="connsiteY59" fmla="*/ 549012 h 4193747"/>
                <a:gd name="connsiteX60" fmla="*/ 1439512 w 4235569"/>
                <a:gd name="connsiteY60" fmla="*/ 46615 h 4193747"/>
                <a:gd name="connsiteX61" fmla="*/ 1877569 w 4235569"/>
                <a:gd name="connsiteY61" fmla="*/ 171264 h 4193747"/>
                <a:gd name="connsiteX62" fmla="*/ 1902386 w 4235569"/>
                <a:gd name="connsiteY62" fmla="*/ 880381 h 4193747"/>
                <a:gd name="connsiteX63" fmla="*/ 863104 w 4235569"/>
                <a:gd name="connsiteY63" fmla="*/ 2041794 h 4193747"/>
                <a:gd name="connsiteX64" fmla="*/ 144339 w 4235569"/>
                <a:gd name="connsiteY64" fmla="*/ 2070765 h 4193747"/>
                <a:gd name="connsiteX65" fmla="*/ 451912 w 4235569"/>
                <a:gd name="connsiteY65" fmla="*/ 1454148 h 4193747"/>
                <a:gd name="connsiteX66" fmla="*/ 640826 w 4235569"/>
                <a:gd name="connsiteY66" fmla="*/ 645162 h 4193747"/>
                <a:gd name="connsiteX0" fmla="*/ 2685517 w 4177532"/>
                <a:gd name="connsiteY0" fmla="*/ 2541845 h 4193747"/>
                <a:gd name="connsiteX1" fmla="*/ 2744087 w 4177532"/>
                <a:gd name="connsiteY1" fmla="*/ 2502966 h 4193747"/>
                <a:gd name="connsiteX2" fmla="*/ 2862074 w 4177532"/>
                <a:gd name="connsiteY2" fmla="*/ 2537119 h 4193747"/>
                <a:gd name="connsiteX3" fmla="*/ 2917103 w 4177532"/>
                <a:gd name="connsiteY3" fmla="*/ 2724446 h 4193747"/>
                <a:gd name="connsiteX4" fmla="*/ 2909892 w 4177532"/>
                <a:gd name="connsiteY4" fmla="*/ 2747619 h 4193747"/>
                <a:gd name="connsiteX5" fmla="*/ 2685517 w 4177532"/>
                <a:gd name="connsiteY5" fmla="*/ 2541845 h 4193747"/>
                <a:gd name="connsiteX6" fmla="*/ 2145804 w 4177532"/>
                <a:gd name="connsiteY6" fmla="*/ 2288337 h 4193747"/>
                <a:gd name="connsiteX7" fmla="*/ 2347478 w 4177532"/>
                <a:gd name="connsiteY7" fmla="*/ 2473293 h 4193747"/>
                <a:gd name="connsiteX8" fmla="*/ 2345379 w 4177532"/>
                <a:gd name="connsiteY8" fmla="*/ 2473824 h 4193747"/>
                <a:gd name="connsiteX9" fmla="*/ 2188571 w 4177532"/>
                <a:gd name="connsiteY9" fmla="*/ 2428808 h 4193747"/>
                <a:gd name="connsiteX10" fmla="*/ 2187454 w 4177532"/>
                <a:gd name="connsiteY10" fmla="*/ 2430133 h 4193747"/>
                <a:gd name="connsiteX11" fmla="*/ 2145804 w 4177532"/>
                <a:gd name="connsiteY11" fmla="*/ 2288337 h 4193747"/>
                <a:gd name="connsiteX12" fmla="*/ 1893528 w 4177532"/>
                <a:gd name="connsiteY12" fmla="*/ 2056975 h 4193747"/>
                <a:gd name="connsiteX13" fmla="*/ 1951632 w 4177532"/>
                <a:gd name="connsiteY13" fmla="*/ 2110262 h 4193747"/>
                <a:gd name="connsiteX14" fmla="*/ 1900311 w 4177532"/>
                <a:gd name="connsiteY14" fmla="*/ 2217227 h 4193747"/>
                <a:gd name="connsiteX15" fmla="*/ 2027130 w 4177532"/>
                <a:gd name="connsiteY15" fmla="*/ 2620107 h 4193747"/>
                <a:gd name="connsiteX16" fmla="*/ 2375164 w 4177532"/>
                <a:gd name="connsiteY16" fmla="*/ 2722385 h 4193747"/>
                <a:gd name="connsiteX17" fmla="*/ 2547729 w 4177532"/>
                <a:gd name="connsiteY17" fmla="*/ 2656942 h 4193747"/>
                <a:gd name="connsiteX18" fmla="*/ 2778329 w 4177532"/>
                <a:gd name="connsiteY18" fmla="*/ 2868425 h 4193747"/>
                <a:gd name="connsiteX19" fmla="*/ 2585629 w 4177532"/>
                <a:gd name="connsiteY19" fmla="*/ 2817424 h 4193747"/>
                <a:gd name="connsiteX20" fmla="*/ 2393163 w 4177532"/>
                <a:gd name="connsiteY20" fmla="*/ 3008320 h 4193747"/>
                <a:gd name="connsiteX21" fmla="*/ 2851910 w 4177532"/>
                <a:gd name="connsiteY21" fmla="*/ 3129380 h 4193747"/>
                <a:gd name="connsiteX22" fmla="*/ 2990688 w 4177532"/>
                <a:gd name="connsiteY22" fmla="*/ 3063179 h 4193747"/>
                <a:gd name="connsiteX23" fmla="*/ 3049179 w 4177532"/>
                <a:gd name="connsiteY23" fmla="*/ 3116821 h 4193747"/>
                <a:gd name="connsiteX24" fmla="*/ 3169459 w 4177532"/>
                <a:gd name="connsiteY24" fmla="*/ 2985668 h 4193747"/>
                <a:gd name="connsiteX25" fmla="*/ 3115337 w 4177532"/>
                <a:gd name="connsiteY25" fmla="*/ 2936032 h 4193747"/>
                <a:gd name="connsiteX26" fmla="*/ 3180774 w 4177532"/>
                <a:gd name="connsiteY26" fmla="*/ 2787394 h 4193747"/>
                <a:gd name="connsiteX27" fmla="*/ 3048023 w 4177532"/>
                <a:gd name="connsiteY27" fmla="*/ 2340195 h 4193747"/>
                <a:gd name="connsiteX28" fmla="*/ 3048754 w 4177532"/>
                <a:gd name="connsiteY28" fmla="*/ 2339339 h 4193747"/>
                <a:gd name="connsiteX29" fmla="*/ 3043612 w 4177532"/>
                <a:gd name="connsiteY29" fmla="*/ 2335565 h 4193747"/>
                <a:gd name="connsiteX30" fmla="*/ 3041865 w 4177532"/>
                <a:gd name="connsiteY30" fmla="*/ 2333732 h 4193747"/>
                <a:gd name="connsiteX31" fmla="*/ 3041563 w 4177532"/>
                <a:gd name="connsiteY31" fmla="*/ 2334061 h 4193747"/>
                <a:gd name="connsiteX32" fmla="*/ 2703436 w 4177532"/>
                <a:gd name="connsiteY32" fmla="*/ 2247240 h 4193747"/>
                <a:gd name="connsiteX33" fmla="*/ 2496805 w 4177532"/>
                <a:gd name="connsiteY33" fmla="*/ 2368778 h 4193747"/>
                <a:gd name="connsiteX34" fmla="*/ 2258161 w 4177532"/>
                <a:gd name="connsiteY34" fmla="*/ 2149917 h 4193747"/>
                <a:gd name="connsiteX35" fmla="*/ 2272098 w 4177532"/>
                <a:gd name="connsiteY35" fmla="*/ 2143903 h 4193747"/>
                <a:gd name="connsiteX36" fmla="*/ 2445902 w 4177532"/>
                <a:gd name="connsiteY36" fmla="*/ 2189769 h 4193747"/>
                <a:gd name="connsiteX37" fmla="*/ 2619165 w 4177532"/>
                <a:gd name="connsiteY37" fmla="*/ 2017920 h 4193747"/>
                <a:gd name="connsiteX38" fmla="*/ 2206192 w 4177532"/>
                <a:gd name="connsiteY38" fmla="*/ 1908939 h 4193747"/>
                <a:gd name="connsiteX39" fmla="*/ 2069387 w 4177532"/>
                <a:gd name="connsiteY39" fmla="*/ 1976793 h 4193747"/>
                <a:gd name="connsiteX40" fmla="*/ 2013808 w 4177532"/>
                <a:gd name="connsiteY40" fmla="*/ 1925822 h 4193747"/>
                <a:gd name="connsiteX41" fmla="*/ 1893528 w 4177532"/>
                <a:gd name="connsiteY41" fmla="*/ 2056975 h 4193747"/>
                <a:gd name="connsiteX42" fmla="*/ 1053347 w 4177532"/>
                <a:gd name="connsiteY42" fmla="*/ 2399487 h 4193747"/>
                <a:gd name="connsiteX43" fmla="*/ 2233494 w 4177532"/>
                <a:gd name="connsiteY43" fmla="*/ 1121712 h 4193747"/>
                <a:gd name="connsiteX44" fmla="*/ 3804321 w 4177532"/>
                <a:gd name="connsiteY44" fmla="*/ 1410650 h 4193747"/>
                <a:gd name="connsiteX45" fmla="*/ 3423385 w 4177532"/>
                <a:gd name="connsiteY45" fmla="*/ 3334963 h 4193747"/>
                <a:gd name="connsiteX46" fmla="*/ 1418537 w 4177532"/>
                <a:gd name="connsiteY46" fmla="*/ 3862388 h 4193747"/>
                <a:gd name="connsiteX47" fmla="*/ 1415877 w 4177532"/>
                <a:gd name="connsiteY47" fmla="*/ 3858391 h 4193747"/>
                <a:gd name="connsiteX48" fmla="*/ 1053347 w 4177532"/>
                <a:gd name="connsiteY48" fmla="*/ 2399487 h 4193747"/>
                <a:gd name="connsiteX49" fmla="*/ 818493 w 4177532"/>
                <a:gd name="connsiteY49" fmla="*/ 2133690 h 4193747"/>
                <a:gd name="connsiteX50" fmla="*/ 1921679 w 4177532"/>
                <a:gd name="connsiteY50" fmla="*/ 930781 h 4193747"/>
                <a:gd name="connsiteX51" fmla="*/ 1989507 w 4177532"/>
                <a:gd name="connsiteY51" fmla="*/ 927848 h 4193747"/>
                <a:gd name="connsiteX52" fmla="*/ 2131025 w 4177532"/>
                <a:gd name="connsiteY52" fmla="*/ 1057633 h 4193747"/>
                <a:gd name="connsiteX53" fmla="*/ 2133958 w 4177532"/>
                <a:gd name="connsiteY53" fmla="*/ 1125461 h 4193747"/>
                <a:gd name="connsiteX54" fmla="*/ 1030771 w 4177532"/>
                <a:gd name="connsiteY54" fmla="*/ 2328370 h 4193747"/>
                <a:gd name="connsiteX55" fmla="*/ 962944 w 4177532"/>
                <a:gd name="connsiteY55" fmla="*/ 2331303 h 4193747"/>
                <a:gd name="connsiteX56" fmla="*/ 821426 w 4177532"/>
                <a:gd name="connsiteY56" fmla="*/ 2201517 h 4193747"/>
                <a:gd name="connsiteX57" fmla="*/ 818493 w 4177532"/>
                <a:gd name="connsiteY57" fmla="*/ 2133690 h 4193747"/>
                <a:gd name="connsiteX58" fmla="*/ 582789 w 4177532"/>
                <a:gd name="connsiteY58" fmla="*/ 645162 h 4193747"/>
                <a:gd name="connsiteX59" fmla="*/ 1204766 w 4177532"/>
                <a:gd name="connsiteY59" fmla="*/ 549012 h 4193747"/>
                <a:gd name="connsiteX60" fmla="*/ 1381475 w 4177532"/>
                <a:gd name="connsiteY60" fmla="*/ 46615 h 4193747"/>
                <a:gd name="connsiteX61" fmla="*/ 1819532 w 4177532"/>
                <a:gd name="connsiteY61" fmla="*/ 171264 h 4193747"/>
                <a:gd name="connsiteX62" fmla="*/ 1844349 w 4177532"/>
                <a:gd name="connsiteY62" fmla="*/ 880381 h 4193747"/>
                <a:gd name="connsiteX63" fmla="*/ 805067 w 4177532"/>
                <a:gd name="connsiteY63" fmla="*/ 2041794 h 4193747"/>
                <a:gd name="connsiteX64" fmla="*/ 86302 w 4177532"/>
                <a:gd name="connsiteY64" fmla="*/ 2070765 h 4193747"/>
                <a:gd name="connsiteX65" fmla="*/ 406751 w 4177532"/>
                <a:gd name="connsiteY65" fmla="*/ 1440109 h 4193747"/>
                <a:gd name="connsiteX66" fmla="*/ 582789 w 4177532"/>
                <a:gd name="connsiteY66" fmla="*/ 645162 h 4193747"/>
                <a:gd name="connsiteX0" fmla="*/ 2706143 w 4198158"/>
                <a:gd name="connsiteY0" fmla="*/ 2541845 h 4193747"/>
                <a:gd name="connsiteX1" fmla="*/ 2764713 w 4198158"/>
                <a:gd name="connsiteY1" fmla="*/ 2502966 h 4193747"/>
                <a:gd name="connsiteX2" fmla="*/ 2882700 w 4198158"/>
                <a:gd name="connsiteY2" fmla="*/ 2537119 h 4193747"/>
                <a:gd name="connsiteX3" fmla="*/ 2937729 w 4198158"/>
                <a:gd name="connsiteY3" fmla="*/ 2724446 h 4193747"/>
                <a:gd name="connsiteX4" fmla="*/ 2930518 w 4198158"/>
                <a:gd name="connsiteY4" fmla="*/ 2747619 h 4193747"/>
                <a:gd name="connsiteX5" fmla="*/ 2706143 w 4198158"/>
                <a:gd name="connsiteY5" fmla="*/ 2541845 h 4193747"/>
                <a:gd name="connsiteX6" fmla="*/ 2166430 w 4198158"/>
                <a:gd name="connsiteY6" fmla="*/ 2288337 h 4193747"/>
                <a:gd name="connsiteX7" fmla="*/ 2368104 w 4198158"/>
                <a:gd name="connsiteY7" fmla="*/ 2473293 h 4193747"/>
                <a:gd name="connsiteX8" fmla="*/ 2366005 w 4198158"/>
                <a:gd name="connsiteY8" fmla="*/ 2473824 h 4193747"/>
                <a:gd name="connsiteX9" fmla="*/ 2209197 w 4198158"/>
                <a:gd name="connsiteY9" fmla="*/ 2428808 h 4193747"/>
                <a:gd name="connsiteX10" fmla="*/ 2208080 w 4198158"/>
                <a:gd name="connsiteY10" fmla="*/ 2430133 h 4193747"/>
                <a:gd name="connsiteX11" fmla="*/ 2166430 w 4198158"/>
                <a:gd name="connsiteY11" fmla="*/ 2288337 h 4193747"/>
                <a:gd name="connsiteX12" fmla="*/ 1914154 w 4198158"/>
                <a:gd name="connsiteY12" fmla="*/ 2056975 h 4193747"/>
                <a:gd name="connsiteX13" fmla="*/ 1972258 w 4198158"/>
                <a:gd name="connsiteY13" fmla="*/ 2110262 h 4193747"/>
                <a:gd name="connsiteX14" fmla="*/ 1920937 w 4198158"/>
                <a:gd name="connsiteY14" fmla="*/ 2217227 h 4193747"/>
                <a:gd name="connsiteX15" fmla="*/ 2047756 w 4198158"/>
                <a:gd name="connsiteY15" fmla="*/ 2620107 h 4193747"/>
                <a:gd name="connsiteX16" fmla="*/ 2395790 w 4198158"/>
                <a:gd name="connsiteY16" fmla="*/ 2722385 h 4193747"/>
                <a:gd name="connsiteX17" fmla="*/ 2568355 w 4198158"/>
                <a:gd name="connsiteY17" fmla="*/ 2656942 h 4193747"/>
                <a:gd name="connsiteX18" fmla="*/ 2798955 w 4198158"/>
                <a:gd name="connsiteY18" fmla="*/ 2868425 h 4193747"/>
                <a:gd name="connsiteX19" fmla="*/ 2606255 w 4198158"/>
                <a:gd name="connsiteY19" fmla="*/ 2817424 h 4193747"/>
                <a:gd name="connsiteX20" fmla="*/ 2413789 w 4198158"/>
                <a:gd name="connsiteY20" fmla="*/ 3008320 h 4193747"/>
                <a:gd name="connsiteX21" fmla="*/ 2872536 w 4198158"/>
                <a:gd name="connsiteY21" fmla="*/ 3129380 h 4193747"/>
                <a:gd name="connsiteX22" fmla="*/ 3011314 w 4198158"/>
                <a:gd name="connsiteY22" fmla="*/ 3063179 h 4193747"/>
                <a:gd name="connsiteX23" fmla="*/ 3069805 w 4198158"/>
                <a:gd name="connsiteY23" fmla="*/ 3116821 h 4193747"/>
                <a:gd name="connsiteX24" fmla="*/ 3190085 w 4198158"/>
                <a:gd name="connsiteY24" fmla="*/ 2985668 h 4193747"/>
                <a:gd name="connsiteX25" fmla="*/ 3135963 w 4198158"/>
                <a:gd name="connsiteY25" fmla="*/ 2936032 h 4193747"/>
                <a:gd name="connsiteX26" fmla="*/ 3201400 w 4198158"/>
                <a:gd name="connsiteY26" fmla="*/ 2787394 h 4193747"/>
                <a:gd name="connsiteX27" fmla="*/ 3068649 w 4198158"/>
                <a:gd name="connsiteY27" fmla="*/ 2340195 h 4193747"/>
                <a:gd name="connsiteX28" fmla="*/ 3069380 w 4198158"/>
                <a:gd name="connsiteY28" fmla="*/ 2339339 h 4193747"/>
                <a:gd name="connsiteX29" fmla="*/ 3064238 w 4198158"/>
                <a:gd name="connsiteY29" fmla="*/ 2335565 h 4193747"/>
                <a:gd name="connsiteX30" fmla="*/ 3062491 w 4198158"/>
                <a:gd name="connsiteY30" fmla="*/ 2333732 h 4193747"/>
                <a:gd name="connsiteX31" fmla="*/ 3062189 w 4198158"/>
                <a:gd name="connsiteY31" fmla="*/ 2334061 h 4193747"/>
                <a:gd name="connsiteX32" fmla="*/ 2724062 w 4198158"/>
                <a:gd name="connsiteY32" fmla="*/ 2247240 h 4193747"/>
                <a:gd name="connsiteX33" fmla="*/ 2517431 w 4198158"/>
                <a:gd name="connsiteY33" fmla="*/ 2368778 h 4193747"/>
                <a:gd name="connsiteX34" fmla="*/ 2278787 w 4198158"/>
                <a:gd name="connsiteY34" fmla="*/ 2149917 h 4193747"/>
                <a:gd name="connsiteX35" fmla="*/ 2292724 w 4198158"/>
                <a:gd name="connsiteY35" fmla="*/ 2143903 h 4193747"/>
                <a:gd name="connsiteX36" fmla="*/ 2466528 w 4198158"/>
                <a:gd name="connsiteY36" fmla="*/ 2189769 h 4193747"/>
                <a:gd name="connsiteX37" fmla="*/ 2639791 w 4198158"/>
                <a:gd name="connsiteY37" fmla="*/ 2017920 h 4193747"/>
                <a:gd name="connsiteX38" fmla="*/ 2226818 w 4198158"/>
                <a:gd name="connsiteY38" fmla="*/ 1908939 h 4193747"/>
                <a:gd name="connsiteX39" fmla="*/ 2090013 w 4198158"/>
                <a:gd name="connsiteY39" fmla="*/ 1976793 h 4193747"/>
                <a:gd name="connsiteX40" fmla="*/ 2034434 w 4198158"/>
                <a:gd name="connsiteY40" fmla="*/ 1925822 h 4193747"/>
                <a:gd name="connsiteX41" fmla="*/ 1914154 w 4198158"/>
                <a:gd name="connsiteY41" fmla="*/ 2056975 h 4193747"/>
                <a:gd name="connsiteX42" fmla="*/ 1073973 w 4198158"/>
                <a:gd name="connsiteY42" fmla="*/ 2399487 h 4193747"/>
                <a:gd name="connsiteX43" fmla="*/ 2254120 w 4198158"/>
                <a:gd name="connsiteY43" fmla="*/ 1121712 h 4193747"/>
                <a:gd name="connsiteX44" fmla="*/ 3824947 w 4198158"/>
                <a:gd name="connsiteY44" fmla="*/ 1410650 h 4193747"/>
                <a:gd name="connsiteX45" fmla="*/ 3444011 w 4198158"/>
                <a:gd name="connsiteY45" fmla="*/ 3334963 h 4193747"/>
                <a:gd name="connsiteX46" fmla="*/ 1439163 w 4198158"/>
                <a:gd name="connsiteY46" fmla="*/ 3862388 h 4193747"/>
                <a:gd name="connsiteX47" fmla="*/ 1436503 w 4198158"/>
                <a:gd name="connsiteY47" fmla="*/ 3858391 h 4193747"/>
                <a:gd name="connsiteX48" fmla="*/ 1073973 w 4198158"/>
                <a:gd name="connsiteY48" fmla="*/ 2399487 h 4193747"/>
                <a:gd name="connsiteX49" fmla="*/ 839119 w 4198158"/>
                <a:gd name="connsiteY49" fmla="*/ 2133690 h 4193747"/>
                <a:gd name="connsiteX50" fmla="*/ 1942305 w 4198158"/>
                <a:gd name="connsiteY50" fmla="*/ 930781 h 4193747"/>
                <a:gd name="connsiteX51" fmla="*/ 2010133 w 4198158"/>
                <a:gd name="connsiteY51" fmla="*/ 927848 h 4193747"/>
                <a:gd name="connsiteX52" fmla="*/ 2151651 w 4198158"/>
                <a:gd name="connsiteY52" fmla="*/ 1057633 h 4193747"/>
                <a:gd name="connsiteX53" fmla="*/ 2154584 w 4198158"/>
                <a:gd name="connsiteY53" fmla="*/ 1125461 h 4193747"/>
                <a:gd name="connsiteX54" fmla="*/ 1051397 w 4198158"/>
                <a:gd name="connsiteY54" fmla="*/ 2328370 h 4193747"/>
                <a:gd name="connsiteX55" fmla="*/ 983570 w 4198158"/>
                <a:gd name="connsiteY55" fmla="*/ 2331303 h 4193747"/>
                <a:gd name="connsiteX56" fmla="*/ 842052 w 4198158"/>
                <a:gd name="connsiteY56" fmla="*/ 2201517 h 4193747"/>
                <a:gd name="connsiteX57" fmla="*/ 839119 w 4198158"/>
                <a:gd name="connsiteY57" fmla="*/ 2133690 h 4193747"/>
                <a:gd name="connsiteX58" fmla="*/ 603415 w 4198158"/>
                <a:gd name="connsiteY58" fmla="*/ 645162 h 4193747"/>
                <a:gd name="connsiteX59" fmla="*/ 1225392 w 4198158"/>
                <a:gd name="connsiteY59" fmla="*/ 549012 h 4193747"/>
                <a:gd name="connsiteX60" fmla="*/ 1402101 w 4198158"/>
                <a:gd name="connsiteY60" fmla="*/ 46615 h 4193747"/>
                <a:gd name="connsiteX61" fmla="*/ 1840158 w 4198158"/>
                <a:gd name="connsiteY61" fmla="*/ 171264 h 4193747"/>
                <a:gd name="connsiteX62" fmla="*/ 1864975 w 4198158"/>
                <a:gd name="connsiteY62" fmla="*/ 880381 h 4193747"/>
                <a:gd name="connsiteX63" fmla="*/ 825693 w 4198158"/>
                <a:gd name="connsiteY63" fmla="*/ 2041794 h 4193747"/>
                <a:gd name="connsiteX64" fmla="*/ 106928 w 4198158"/>
                <a:gd name="connsiteY64" fmla="*/ 2070765 h 4193747"/>
                <a:gd name="connsiteX65" fmla="*/ 427377 w 4198158"/>
                <a:gd name="connsiteY65" fmla="*/ 1440109 h 4193747"/>
                <a:gd name="connsiteX66" fmla="*/ 603415 w 4198158"/>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498676 h 4150578"/>
                <a:gd name="connsiteX1" fmla="*/ 2785542 w 4218987"/>
                <a:gd name="connsiteY1" fmla="*/ 2459797 h 4150578"/>
                <a:gd name="connsiteX2" fmla="*/ 2903529 w 4218987"/>
                <a:gd name="connsiteY2" fmla="*/ 2493950 h 4150578"/>
                <a:gd name="connsiteX3" fmla="*/ 2958558 w 4218987"/>
                <a:gd name="connsiteY3" fmla="*/ 2681277 h 4150578"/>
                <a:gd name="connsiteX4" fmla="*/ 2951347 w 4218987"/>
                <a:gd name="connsiteY4" fmla="*/ 2704450 h 4150578"/>
                <a:gd name="connsiteX5" fmla="*/ 2726972 w 4218987"/>
                <a:gd name="connsiteY5" fmla="*/ 2498676 h 4150578"/>
                <a:gd name="connsiteX6" fmla="*/ 2187259 w 4218987"/>
                <a:gd name="connsiteY6" fmla="*/ 2245168 h 4150578"/>
                <a:gd name="connsiteX7" fmla="*/ 2388933 w 4218987"/>
                <a:gd name="connsiteY7" fmla="*/ 2430124 h 4150578"/>
                <a:gd name="connsiteX8" fmla="*/ 2386834 w 4218987"/>
                <a:gd name="connsiteY8" fmla="*/ 2430655 h 4150578"/>
                <a:gd name="connsiteX9" fmla="*/ 2230026 w 4218987"/>
                <a:gd name="connsiteY9" fmla="*/ 2385639 h 4150578"/>
                <a:gd name="connsiteX10" fmla="*/ 2228909 w 4218987"/>
                <a:gd name="connsiteY10" fmla="*/ 2386964 h 4150578"/>
                <a:gd name="connsiteX11" fmla="*/ 2187259 w 4218987"/>
                <a:gd name="connsiteY11" fmla="*/ 2245168 h 4150578"/>
                <a:gd name="connsiteX12" fmla="*/ 1934983 w 4218987"/>
                <a:gd name="connsiteY12" fmla="*/ 2013806 h 4150578"/>
                <a:gd name="connsiteX13" fmla="*/ 1993087 w 4218987"/>
                <a:gd name="connsiteY13" fmla="*/ 2067093 h 4150578"/>
                <a:gd name="connsiteX14" fmla="*/ 1941766 w 4218987"/>
                <a:gd name="connsiteY14" fmla="*/ 2174058 h 4150578"/>
                <a:gd name="connsiteX15" fmla="*/ 2068585 w 4218987"/>
                <a:gd name="connsiteY15" fmla="*/ 2576938 h 4150578"/>
                <a:gd name="connsiteX16" fmla="*/ 2416619 w 4218987"/>
                <a:gd name="connsiteY16" fmla="*/ 2679216 h 4150578"/>
                <a:gd name="connsiteX17" fmla="*/ 2589184 w 4218987"/>
                <a:gd name="connsiteY17" fmla="*/ 2613773 h 4150578"/>
                <a:gd name="connsiteX18" fmla="*/ 2819784 w 4218987"/>
                <a:gd name="connsiteY18" fmla="*/ 2825256 h 4150578"/>
                <a:gd name="connsiteX19" fmla="*/ 2627084 w 4218987"/>
                <a:gd name="connsiteY19" fmla="*/ 2774255 h 4150578"/>
                <a:gd name="connsiteX20" fmla="*/ 2434618 w 4218987"/>
                <a:gd name="connsiteY20" fmla="*/ 2965151 h 4150578"/>
                <a:gd name="connsiteX21" fmla="*/ 2893365 w 4218987"/>
                <a:gd name="connsiteY21" fmla="*/ 3086211 h 4150578"/>
                <a:gd name="connsiteX22" fmla="*/ 3032143 w 4218987"/>
                <a:gd name="connsiteY22" fmla="*/ 3020010 h 4150578"/>
                <a:gd name="connsiteX23" fmla="*/ 3090634 w 4218987"/>
                <a:gd name="connsiteY23" fmla="*/ 3073652 h 4150578"/>
                <a:gd name="connsiteX24" fmla="*/ 3210914 w 4218987"/>
                <a:gd name="connsiteY24" fmla="*/ 2942499 h 4150578"/>
                <a:gd name="connsiteX25" fmla="*/ 3156792 w 4218987"/>
                <a:gd name="connsiteY25" fmla="*/ 2892863 h 4150578"/>
                <a:gd name="connsiteX26" fmla="*/ 3222229 w 4218987"/>
                <a:gd name="connsiteY26" fmla="*/ 2744225 h 4150578"/>
                <a:gd name="connsiteX27" fmla="*/ 3089478 w 4218987"/>
                <a:gd name="connsiteY27" fmla="*/ 2297026 h 4150578"/>
                <a:gd name="connsiteX28" fmla="*/ 3090209 w 4218987"/>
                <a:gd name="connsiteY28" fmla="*/ 2296170 h 4150578"/>
                <a:gd name="connsiteX29" fmla="*/ 3085067 w 4218987"/>
                <a:gd name="connsiteY29" fmla="*/ 2292396 h 4150578"/>
                <a:gd name="connsiteX30" fmla="*/ 3083320 w 4218987"/>
                <a:gd name="connsiteY30" fmla="*/ 2290563 h 4150578"/>
                <a:gd name="connsiteX31" fmla="*/ 3083018 w 4218987"/>
                <a:gd name="connsiteY31" fmla="*/ 2290892 h 4150578"/>
                <a:gd name="connsiteX32" fmla="*/ 2744891 w 4218987"/>
                <a:gd name="connsiteY32" fmla="*/ 2204071 h 4150578"/>
                <a:gd name="connsiteX33" fmla="*/ 2538260 w 4218987"/>
                <a:gd name="connsiteY33" fmla="*/ 2325609 h 4150578"/>
                <a:gd name="connsiteX34" fmla="*/ 2299616 w 4218987"/>
                <a:gd name="connsiteY34" fmla="*/ 2106748 h 4150578"/>
                <a:gd name="connsiteX35" fmla="*/ 2313553 w 4218987"/>
                <a:gd name="connsiteY35" fmla="*/ 2100734 h 4150578"/>
                <a:gd name="connsiteX36" fmla="*/ 2487357 w 4218987"/>
                <a:gd name="connsiteY36" fmla="*/ 2146600 h 4150578"/>
                <a:gd name="connsiteX37" fmla="*/ 2660620 w 4218987"/>
                <a:gd name="connsiteY37" fmla="*/ 1974751 h 4150578"/>
                <a:gd name="connsiteX38" fmla="*/ 2247647 w 4218987"/>
                <a:gd name="connsiteY38" fmla="*/ 1865770 h 4150578"/>
                <a:gd name="connsiteX39" fmla="*/ 2110842 w 4218987"/>
                <a:gd name="connsiteY39" fmla="*/ 1933624 h 4150578"/>
                <a:gd name="connsiteX40" fmla="*/ 2055263 w 4218987"/>
                <a:gd name="connsiteY40" fmla="*/ 1882653 h 4150578"/>
                <a:gd name="connsiteX41" fmla="*/ 1934983 w 4218987"/>
                <a:gd name="connsiteY41" fmla="*/ 2013806 h 4150578"/>
                <a:gd name="connsiteX42" fmla="*/ 1094802 w 4218987"/>
                <a:gd name="connsiteY42" fmla="*/ 2356318 h 4150578"/>
                <a:gd name="connsiteX43" fmla="*/ 2274949 w 4218987"/>
                <a:gd name="connsiteY43" fmla="*/ 1078543 h 4150578"/>
                <a:gd name="connsiteX44" fmla="*/ 3845776 w 4218987"/>
                <a:gd name="connsiteY44" fmla="*/ 1367481 h 4150578"/>
                <a:gd name="connsiteX45" fmla="*/ 3464840 w 4218987"/>
                <a:gd name="connsiteY45" fmla="*/ 3291794 h 4150578"/>
                <a:gd name="connsiteX46" fmla="*/ 1459992 w 4218987"/>
                <a:gd name="connsiteY46" fmla="*/ 3819219 h 4150578"/>
                <a:gd name="connsiteX47" fmla="*/ 1457332 w 4218987"/>
                <a:gd name="connsiteY47" fmla="*/ 3815222 h 4150578"/>
                <a:gd name="connsiteX48" fmla="*/ 1094802 w 4218987"/>
                <a:gd name="connsiteY48" fmla="*/ 2356318 h 4150578"/>
                <a:gd name="connsiteX49" fmla="*/ 859948 w 4218987"/>
                <a:gd name="connsiteY49" fmla="*/ 2090521 h 4150578"/>
                <a:gd name="connsiteX50" fmla="*/ 1963134 w 4218987"/>
                <a:gd name="connsiteY50" fmla="*/ 887612 h 4150578"/>
                <a:gd name="connsiteX51" fmla="*/ 2030962 w 4218987"/>
                <a:gd name="connsiteY51" fmla="*/ 884679 h 4150578"/>
                <a:gd name="connsiteX52" fmla="*/ 2172480 w 4218987"/>
                <a:gd name="connsiteY52" fmla="*/ 1014464 h 4150578"/>
                <a:gd name="connsiteX53" fmla="*/ 2175413 w 4218987"/>
                <a:gd name="connsiteY53" fmla="*/ 1082292 h 4150578"/>
                <a:gd name="connsiteX54" fmla="*/ 1072226 w 4218987"/>
                <a:gd name="connsiteY54" fmla="*/ 2285201 h 4150578"/>
                <a:gd name="connsiteX55" fmla="*/ 1004399 w 4218987"/>
                <a:gd name="connsiteY55" fmla="*/ 2288134 h 4150578"/>
                <a:gd name="connsiteX56" fmla="*/ 862881 w 4218987"/>
                <a:gd name="connsiteY56" fmla="*/ 2158348 h 4150578"/>
                <a:gd name="connsiteX57" fmla="*/ 859948 w 4218987"/>
                <a:gd name="connsiteY57" fmla="*/ 2090521 h 4150578"/>
                <a:gd name="connsiteX58" fmla="*/ 624244 w 4218987"/>
                <a:gd name="connsiteY58" fmla="*/ 601993 h 4150578"/>
                <a:gd name="connsiteX59" fmla="*/ 1246221 w 4218987"/>
                <a:gd name="connsiteY59" fmla="*/ 505843 h 4150578"/>
                <a:gd name="connsiteX60" fmla="*/ 1422930 w 4218987"/>
                <a:gd name="connsiteY60" fmla="*/ 3446 h 4150578"/>
                <a:gd name="connsiteX61" fmla="*/ 1885804 w 4218987"/>
                <a:gd name="connsiteY61" fmla="*/ 837212 h 4150578"/>
                <a:gd name="connsiteX62" fmla="*/ 846522 w 4218987"/>
                <a:gd name="connsiteY62" fmla="*/ 1998625 h 4150578"/>
                <a:gd name="connsiteX63" fmla="*/ 127757 w 4218987"/>
                <a:gd name="connsiteY63" fmla="*/ 2027596 h 4150578"/>
                <a:gd name="connsiteX64" fmla="*/ 448206 w 4218987"/>
                <a:gd name="connsiteY64" fmla="*/ 1396940 h 4150578"/>
                <a:gd name="connsiteX65" fmla="*/ 624244 w 4218987"/>
                <a:gd name="connsiteY65" fmla="*/ 601993 h 4150578"/>
                <a:gd name="connsiteX0" fmla="*/ 2726972 w 4218987"/>
                <a:gd name="connsiteY0" fmla="*/ 2657094 h 4308996"/>
                <a:gd name="connsiteX1" fmla="*/ 2785542 w 4218987"/>
                <a:gd name="connsiteY1" fmla="*/ 2618215 h 4308996"/>
                <a:gd name="connsiteX2" fmla="*/ 2903529 w 4218987"/>
                <a:gd name="connsiteY2" fmla="*/ 2652368 h 4308996"/>
                <a:gd name="connsiteX3" fmla="*/ 2958558 w 4218987"/>
                <a:gd name="connsiteY3" fmla="*/ 2839695 h 4308996"/>
                <a:gd name="connsiteX4" fmla="*/ 2951347 w 4218987"/>
                <a:gd name="connsiteY4" fmla="*/ 2862868 h 4308996"/>
                <a:gd name="connsiteX5" fmla="*/ 2726972 w 4218987"/>
                <a:gd name="connsiteY5" fmla="*/ 2657094 h 4308996"/>
                <a:gd name="connsiteX6" fmla="*/ 2187259 w 4218987"/>
                <a:gd name="connsiteY6" fmla="*/ 2403586 h 4308996"/>
                <a:gd name="connsiteX7" fmla="*/ 2388933 w 4218987"/>
                <a:gd name="connsiteY7" fmla="*/ 2588542 h 4308996"/>
                <a:gd name="connsiteX8" fmla="*/ 2386834 w 4218987"/>
                <a:gd name="connsiteY8" fmla="*/ 2589073 h 4308996"/>
                <a:gd name="connsiteX9" fmla="*/ 2230026 w 4218987"/>
                <a:gd name="connsiteY9" fmla="*/ 2544057 h 4308996"/>
                <a:gd name="connsiteX10" fmla="*/ 2228909 w 4218987"/>
                <a:gd name="connsiteY10" fmla="*/ 2545382 h 4308996"/>
                <a:gd name="connsiteX11" fmla="*/ 2187259 w 4218987"/>
                <a:gd name="connsiteY11" fmla="*/ 2403586 h 4308996"/>
                <a:gd name="connsiteX12" fmla="*/ 1934983 w 4218987"/>
                <a:gd name="connsiteY12" fmla="*/ 2172224 h 4308996"/>
                <a:gd name="connsiteX13" fmla="*/ 1993087 w 4218987"/>
                <a:gd name="connsiteY13" fmla="*/ 2225511 h 4308996"/>
                <a:gd name="connsiteX14" fmla="*/ 1941766 w 4218987"/>
                <a:gd name="connsiteY14" fmla="*/ 2332476 h 4308996"/>
                <a:gd name="connsiteX15" fmla="*/ 2068585 w 4218987"/>
                <a:gd name="connsiteY15" fmla="*/ 2735356 h 4308996"/>
                <a:gd name="connsiteX16" fmla="*/ 2416619 w 4218987"/>
                <a:gd name="connsiteY16" fmla="*/ 2837634 h 4308996"/>
                <a:gd name="connsiteX17" fmla="*/ 2589184 w 4218987"/>
                <a:gd name="connsiteY17" fmla="*/ 2772191 h 4308996"/>
                <a:gd name="connsiteX18" fmla="*/ 2819784 w 4218987"/>
                <a:gd name="connsiteY18" fmla="*/ 2983674 h 4308996"/>
                <a:gd name="connsiteX19" fmla="*/ 2627084 w 4218987"/>
                <a:gd name="connsiteY19" fmla="*/ 2932673 h 4308996"/>
                <a:gd name="connsiteX20" fmla="*/ 2434618 w 4218987"/>
                <a:gd name="connsiteY20" fmla="*/ 3123569 h 4308996"/>
                <a:gd name="connsiteX21" fmla="*/ 2893365 w 4218987"/>
                <a:gd name="connsiteY21" fmla="*/ 3244629 h 4308996"/>
                <a:gd name="connsiteX22" fmla="*/ 3032143 w 4218987"/>
                <a:gd name="connsiteY22" fmla="*/ 3178428 h 4308996"/>
                <a:gd name="connsiteX23" fmla="*/ 3090634 w 4218987"/>
                <a:gd name="connsiteY23" fmla="*/ 3232070 h 4308996"/>
                <a:gd name="connsiteX24" fmla="*/ 3210914 w 4218987"/>
                <a:gd name="connsiteY24" fmla="*/ 3100917 h 4308996"/>
                <a:gd name="connsiteX25" fmla="*/ 3156792 w 4218987"/>
                <a:gd name="connsiteY25" fmla="*/ 3051281 h 4308996"/>
                <a:gd name="connsiteX26" fmla="*/ 3222229 w 4218987"/>
                <a:gd name="connsiteY26" fmla="*/ 2902643 h 4308996"/>
                <a:gd name="connsiteX27" fmla="*/ 3089478 w 4218987"/>
                <a:gd name="connsiteY27" fmla="*/ 2455444 h 4308996"/>
                <a:gd name="connsiteX28" fmla="*/ 3090209 w 4218987"/>
                <a:gd name="connsiteY28" fmla="*/ 2454588 h 4308996"/>
                <a:gd name="connsiteX29" fmla="*/ 3085067 w 4218987"/>
                <a:gd name="connsiteY29" fmla="*/ 2450814 h 4308996"/>
                <a:gd name="connsiteX30" fmla="*/ 3083320 w 4218987"/>
                <a:gd name="connsiteY30" fmla="*/ 2448981 h 4308996"/>
                <a:gd name="connsiteX31" fmla="*/ 3083018 w 4218987"/>
                <a:gd name="connsiteY31" fmla="*/ 2449310 h 4308996"/>
                <a:gd name="connsiteX32" fmla="*/ 2744891 w 4218987"/>
                <a:gd name="connsiteY32" fmla="*/ 2362489 h 4308996"/>
                <a:gd name="connsiteX33" fmla="*/ 2538260 w 4218987"/>
                <a:gd name="connsiteY33" fmla="*/ 2484027 h 4308996"/>
                <a:gd name="connsiteX34" fmla="*/ 2299616 w 4218987"/>
                <a:gd name="connsiteY34" fmla="*/ 2265166 h 4308996"/>
                <a:gd name="connsiteX35" fmla="*/ 2313553 w 4218987"/>
                <a:gd name="connsiteY35" fmla="*/ 2259152 h 4308996"/>
                <a:gd name="connsiteX36" fmla="*/ 2487357 w 4218987"/>
                <a:gd name="connsiteY36" fmla="*/ 2305018 h 4308996"/>
                <a:gd name="connsiteX37" fmla="*/ 2660620 w 4218987"/>
                <a:gd name="connsiteY37" fmla="*/ 2133169 h 4308996"/>
                <a:gd name="connsiteX38" fmla="*/ 2247647 w 4218987"/>
                <a:gd name="connsiteY38" fmla="*/ 2024188 h 4308996"/>
                <a:gd name="connsiteX39" fmla="*/ 2110842 w 4218987"/>
                <a:gd name="connsiteY39" fmla="*/ 2092042 h 4308996"/>
                <a:gd name="connsiteX40" fmla="*/ 2055263 w 4218987"/>
                <a:gd name="connsiteY40" fmla="*/ 2041071 h 4308996"/>
                <a:gd name="connsiteX41" fmla="*/ 1934983 w 4218987"/>
                <a:gd name="connsiteY41" fmla="*/ 2172224 h 4308996"/>
                <a:gd name="connsiteX42" fmla="*/ 1094802 w 4218987"/>
                <a:gd name="connsiteY42" fmla="*/ 2514736 h 4308996"/>
                <a:gd name="connsiteX43" fmla="*/ 2274949 w 4218987"/>
                <a:gd name="connsiteY43" fmla="*/ 1236961 h 4308996"/>
                <a:gd name="connsiteX44" fmla="*/ 3845776 w 4218987"/>
                <a:gd name="connsiteY44" fmla="*/ 1525899 h 4308996"/>
                <a:gd name="connsiteX45" fmla="*/ 3464840 w 4218987"/>
                <a:gd name="connsiteY45" fmla="*/ 3450212 h 4308996"/>
                <a:gd name="connsiteX46" fmla="*/ 1459992 w 4218987"/>
                <a:gd name="connsiteY46" fmla="*/ 3977637 h 4308996"/>
                <a:gd name="connsiteX47" fmla="*/ 1457332 w 4218987"/>
                <a:gd name="connsiteY47" fmla="*/ 3973640 h 4308996"/>
                <a:gd name="connsiteX48" fmla="*/ 1094802 w 4218987"/>
                <a:gd name="connsiteY48" fmla="*/ 2514736 h 4308996"/>
                <a:gd name="connsiteX49" fmla="*/ 859948 w 4218987"/>
                <a:gd name="connsiteY49" fmla="*/ 2248939 h 4308996"/>
                <a:gd name="connsiteX50" fmla="*/ 1963134 w 4218987"/>
                <a:gd name="connsiteY50" fmla="*/ 1046030 h 4308996"/>
                <a:gd name="connsiteX51" fmla="*/ 2030962 w 4218987"/>
                <a:gd name="connsiteY51" fmla="*/ 1043097 h 4308996"/>
                <a:gd name="connsiteX52" fmla="*/ 2172480 w 4218987"/>
                <a:gd name="connsiteY52" fmla="*/ 1172882 h 4308996"/>
                <a:gd name="connsiteX53" fmla="*/ 2175413 w 4218987"/>
                <a:gd name="connsiteY53" fmla="*/ 1240710 h 4308996"/>
                <a:gd name="connsiteX54" fmla="*/ 1072226 w 4218987"/>
                <a:gd name="connsiteY54" fmla="*/ 2443619 h 4308996"/>
                <a:gd name="connsiteX55" fmla="*/ 1004399 w 4218987"/>
                <a:gd name="connsiteY55" fmla="*/ 2446552 h 4308996"/>
                <a:gd name="connsiteX56" fmla="*/ 862881 w 4218987"/>
                <a:gd name="connsiteY56" fmla="*/ 2316766 h 4308996"/>
                <a:gd name="connsiteX57" fmla="*/ 859948 w 4218987"/>
                <a:gd name="connsiteY57" fmla="*/ 2248939 h 4308996"/>
                <a:gd name="connsiteX58" fmla="*/ 624244 w 4218987"/>
                <a:gd name="connsiteY58" fmla="*/ 760411 h 4308996"/>
                <a:gd name="connsiteX59" fmla="*/ 1246221 w 4218987"/>
                <a:gd name="connsiteY59" fmla="*/ 664261 h 4308996"/>
                <a:gd name="connsiteX60" fmla="*/ 1422930 w 4218987"/>
                <a:gd name="connsiteY60" fmla="*/ 161864 h 4308996"/>
                <a:gd name="connsiteX61" fmla="*/ 1885804 w 4218987"/>
                <a:gd name="connsiteY61" fmla="*/ 995630 h 4308996"/>
                <a:gd name="connsiteX62" fmla="*/ 846522 w 4218987"/>
                <a:gd name="connsiteY62" fmla="*/ 2157043 h 4308996"/>
                <a:gd name="connsiteX63" fmla="*/ 127757 w 4218987"/>
                <a:gd name="connsiteY63" fmla="*/ 2186014 h 4308996"/>
                <a:gd name="connsiteX64" fmla="*/ 448206 w 4218987"/>
                <a:gd name="connsiteY64" fmla="*/ 1555358 h 4308996"/>
                <a:gd name="connsiteX65" fmla="*/ 624244 w 4218987"/>
                <a:gd name="connsiteY65" fmla="*/ 760411 h 4308996"/>
                <a:gd name="connsiteX0" fmla="*/ 2726972 w 4218987"/>
                <a:gd name="connsiteY0" fmla="*/ 2714720 h 4366622"/>
                <a:gd name="connsiteX1" fmla="*/ 2785542 w 4218987"/>
                <a:gd name="connsiteY1" fmla="*/ 2675841 h 4366622"/>
                <a:gd name="connsiteX2" fmla="*/ 2903529 w 4218987"/>
                <a:gd name="connsiteY2" fmla="*/ 2709994 h 4366622"/>
                <a:gd name="connsiteX3" fmla="*/ 2958558 w 4218987"/>
                <a:gd name="connsiteY3" fmla="*/ 2897321 h 4366622"/>
                <a:gd name="connsiteX4" fmla="*/ 2951347 w 4218987"/>
                <a:gd name="connsiteY4" fmla="*/ 2920494 h 4366622"/>
                <a:gd name="connsiteX5" fmla="*/ 2726972 w 4218987"/>
                <a:gd name="connsiteY5" fmla="*/ 2714720 h 4366622"/>
                <a:gd name="connsiteX6" fmla="*/ 2187259 w 4218987"/>
                <a:gd name="connsiteY6" fmla="*/ 2461212 h 4366622"/>
                <a:gd name="connsiteX7" fmla="*/ 2388933 w 4218987"/>
                <a:gd name="connsiteY7" fmla="*/ 2646168 h 4366622"/>
                <a:gd name="connsiteX8" fmla="*/ 2386834 w 4218987"/>
                <a:gd name="connsiteY8" fmla="*/ 2646699 h 4366622"/>
                <a:gd name="connsiteX9" fmla="*/ 2230026 w 4218987"/>
                <a:gd name="connsiteY9" fmla="*/ 2601683 h 4366622"/>
                <a:gd name="connsiteX10" fmla="*/ 2228909 w 4218987"/>
                <a:gd name="connsiteY10" fmla="*/ 2603008 h 4366622"/>
                <a:gd name="connsiteX11" fmla="*/ 2187259 w 4218987"/>
                <a:gd name="connsiteY11" fmla="*/ 2461212 h 4366622"/>
                <a:gd name="connsiteX12" fmla="*/ 1934983 w 4218987"/>
                <a:gd name="connsiteY12" fmla="*/ 2229850 h 4366622"/>
                <a:gd name="connsiteX13" fmla="*/ 1993087 w 4218987"/>
                <a:gd name="connsiteY13" fmla="*/ 2283137 h 4366622"/>
                <a:gd name="connsiteX14" fmla="*/ 1941766 w 4218987"/>
                <a:gd name="connsiteY14" fmla="*/ 2390102 h 4366622"/>
                <a:gd name="connsiteX15" fmla="*/ 2068585 w 4218987"/>
                <a:gd name="connsiteY15" fmla="*/ 2792982 h 4366622"/>
                <a:gd name="connsiteX16" fmla="*/ 2416619 w 4218987"/>
                <a:gd name="connsiteY16" fmla="*/ 2895260 h 4366622"/>
                <a:gd name="connsiteX17" fmla="*/ 2589184 w 4218987"/>
                <a:gd name="connsiteY17" fmla="*/ 2829817 h 4366622"/>
                <a:gd name="connsiteX18" fmla="*/ 2819784 w 4218987"/>
                <a:gd name="connsiteY18" fmla="*/ 3041300 h 4366622"/>
                <a:gd name="connsiteX19" fmla="*/ 2627084 w 4218987"/>
                <a:gd name="connsiteY19" fmla="*/ 2990299 h 4366622"/>
                <a:gd name="connsiteX20" fmla="*/ 2434618 w 4218987"/>
                <a:gd name="connsiteY20" fmla="*/ 3181195 h 4366622"/>
                <a:gd name="connsiteX21" fmla="*/ 2893365 w 4218987"/>
                <a:gd name="connsiteY21" fmla="*/ 3302255 h 4366622"/>
                <a:gd name="connsiteX22" fmla="*/ 3032143 w 4218987"/>
                <a:gd name="connsiteY22" fmla="*/ 3236054 h 4366622"/>
                <a:gd name="connsiteX23" fmla="*/ 3090634 w 4218987"/>
                <a:gd name="connsiteY23" fmla="*/ 3289696 h 4366622"/>
                <a:gd name="connsiteX24" fmla="*/ 3210914 w 4218987"/>
                <a:gd name="connsiteY24" fmla="*/ 3158543 h 4366622"/>
                <a:gd name="connsiteX25" fmla="*/ 3156792 w 4218987"/>
                <a:gd name="connsiteY25" fmla="*/ 3108907 h 4366622"/>
                <a:gd name="connsiteX26" fmla="*/ 3222229 w 4218987"/>
                <a:gd name="connsiteY26" fmla="*/ 2960269 h 4366622"/>
                <a:gd name="connsiteX27" fmla="*/ 3089478 w 4218987"/>
                <a:gd name="connsiteY27" fmla="*/ 2513070 h 4366622"/>
                <a:gd name="connsiteX28" fmla="*/ 3090209 w 4218987"/>
                <a:gd name="connsiteY28" fmla="*/ 2512214 h 4366622"/>
                <a:gd name="connsiteX29" fmla="*/ 3085067 w 4218987"/>
                <a:gd name="connsiteY29" fmla="*/ 2508440 h 4366622"/>
                <a:gd name="connsiteX30" fmla="*/ 3083320 w 4218987"/>
                <a:gd name="connsiteY30" fmla="*/ 2506607 h 4366622"/>
                <a:gd name="connsiteX31" fmla="*/ 3083018 w 4218987"/>
                <a:gd name="connsiteY31" fmla="*/ 2506936 h 4366622"/>
                <a:gd name="connsiteX32" fmla="*/ 2744891 w 4218987"/>
                <a:gd name="connsiteY32" fmla="*/ 2420115 h 4366622"/>
                <a:gd name="connsiteX33" fmla="*/ 2538260 w 4218987"/>
                <a:gd name="connsiteY33" fmla="*/ 2541653 h 4366622"/>
                <a:gd name="connsiteX34" fmla="*/ 2299616 w 4218987"/>
                <a:gd name="connsiteY34" fmla="*/ 2322792 h 4366622"/>
                <a:gd name="connsiteX35" fmla="*/ 2313553 w 4218987"/>
                <a:gd name="connsiteY35" fmla="*/ 2316778 h 4366622"/>
                <a:gd name="connsiteX36" fmla="*/ 2487357 w 4218987"/>
                <a:gd name="connsiteY36" fmla="*/ 2362644 h 4366622"/>
                <a:gd name="connsiteX37" fmla="*/ 2660620 w 4218987"/>
                <a:gd name="connsiteY37" fmla="*/ 2190795 h 4366622"/>
                <a:gd name="connsiteX38" fmla="*/ 2247647 w 4218987"/>
                <a:gd name="connsiteY38" fmla="*/ 2081814 h 4366622"/>
                <a:gd name="connsiteX39" fmla="*/ 2110842 w 4218987"/>
                <a:gd name="connsiteY39" fmla="*/ 2149668 h 4366622"/>
                <a:gd name="connsiteX40" fmla="*/ 2055263 w 4218987"/>
                <a:gd name="connsiteY40" fmla="*/ 2098697 h 4366622"/>
                <a:gd name="connsiteX41" fmla="*/ 1934983 w 4218987"/>
                <a:gd name="connsiteY41" fmla="*/ 2229850 h 4366622"/>
                <a:gd name="connsiteX42" fmla="*/ 1094802 w 4218987"/>
                <a:gd name="connsiteY42" fmla="*/ 2572362 h 4366622"/>
                <a:gd name="connsiteX43" fmla="*/ 2274949 w 4218987"/>
                <a:gd name="connsiteY43" fmla="*/ 1294587 h 4366622"/>
                <a:gd name="connsiteX44" fmla="*/ 3845776 w 4218987"/>
                <a:gd name="connsiteY44" fmla="*/ 1583525 h 4366622"/>
                <a:gd name="connsiteX45" fmla="*/ 3464840 w 4218987"/>
                <a:gd name="connsiteY45" fmla="*/ 3507838 h 4366622"/>
                <a:gd name="connsiteX46" fmla="*/ 1459992 w 4218987"/>
                <a:gd name="connsiteY46" fmla="*/ 4035263 h 4366622"/>
                <a:gd name="connsiteX47" fmla="*/ 1457332 w 4218987"/>
                <a:gd name="connsiteY47" fmla="*/ 4031266 h 4366622"/>
                <a:gd name="connsiteX48" fmla="*/ 1094802 w 4218987"/>
                <a:gd name="connsiteY48" fmla="*/ 2572362 h 4366622"/>
                <a:gd name="connsiteX49" fmla="*/ 859948 w 4218987"/>
                <a:gd name="connsiteY49" fmla="*/ 2306565 h 4366622"/>
                <a:gd name="connsiteX50" fmla="*/ 1963134 w 4218987"/>
                <a:gd name="connsiteY50" fmla="*/ 1103656 h 4366622"/>
                <a:gd name="connsiteX51" fmla="*/ 2030962 w 4218987"/>
                <a:gd name="connsiteY51" fmla="*/ 1100723 h 4366622"/>
                <a:gd name="connsiteX52" fmla="*/ 2172480 w 4218987"/>
                <a:gd name="connsiteY52" fmla="*/ 1230508 h 4366622"/>
                <a:gd name="connsiteX53" fmla="*/ 2175413 w 4218987"/>
                <a:gd name="connsiteY53" fmla="*/ 1298336 h 4366622"/>
                <a:gd name="connsiteX54" fmla="*/ 1072226 w 4218987"/>
                <a:gd name="connsiteY54" fmla="*/ 2501245 h 4366622"/>
                <a:gd name="connsiteX55" fmla="*/ 1004399 w 4218987"/>
                <a:gd name="connsiteY55" fmla="*/ 2504178 h 4366622"/>
                <a:gd name="connsiteX56" fmla="*/ 862881 w 4218987"/>
                <a:gd name="connsiteY56" fmla="*/ 2374392 h 4366622"/>
                <a:gd name="connsiteX57" fmla="*/ 859948 w 4218987"/>
                <a:gd name="connsiteY57" fmla="*/ 2306565 h 4366622"/>
                <a:gd name="connsiteX58" fmla="*/ 624244 w 4218987"/>
                <a:gd name="connsiteY58" fmla="*/ 818037 h 4366622"/>
                <a:gd name="connsiteX59" fmla="*/ 1246221 w 4218987"/>
                <a:gd name="connsiteY59" fmla="*/ 721887 h 4366622"/>
                <a:gd name="connsiteX60" fmla="*/ 1422930 w 4218987"/>
                <a:gd name="connsiteY60" fmla="*/ 219490 h 4366622"/>
                <a:gd name="connsiteX61" fmla="*/ 1885804 w 4218987"/>
                <a:gd name="connsiteY61" fmla="*/ 1053256 h 4366622"/>
                <a:gd name="connsiteX62" fmla="*/ 846522 w 4218987"/>
                <a:gd name="connsiteY62" fmla="*/ 2214669 h 4366622"/>
                <a:gd name="connsiteX63" fmla="*/ 127757 w 4218987"/>
                <a:gd name="connsiteY63" fmla="*/ 2243640 h 4366622"/>
                <a:gd name="connsiteX64" fmla="*/ 448206 w 4218987"/>
                <a:gd name="connsiteY64" fmla="*/ 1612984 h 4366622"/>
                <a:gd name="connsiteX65" fmla="*/ 624244 w 4218987"/>
                <a:gd name="connsiteY65" fmla="*/ 818037 h 4366622"/>
                <a:gd name="connsiteX0" fmla="*/ 2726972 w 4218987"/>
                <a:gd name="connsiteY0" fmla="*/ 2679961 h 4331863"/>
                <a:gd name="connsiteX1" fmla="*/ 2785542 w 4218987"/>
                <a:gd name="connsiteY1" fmla="*/ 2641082 h 4331863"/>
                <a:gd name="connsiteX2" fmla="*/ 2903529 w 4218987"/>
                <a:gd name="connsiteY2" fmla="*/ 2675235 h 4331863"/>
                <a:gd name="connsiteX3" fmla="*/ 2958558 w 4218987"/>
                <a:gd name="connsiteY3" fmla="*/ 2862562 h 4331863"/>
                <a:gd name="connsiteX4" fmla="*/ 2951347 w 4218987"/>
                <a:gd name="connsiteY4" fmla="*/ 2885735 h 4331863"/>
                <a:gd name="connsiteX5" fmla="*/ 2726972 w 4218987"/>
                <a:gd name="connsiteY5" fmla="*/ 2679961 h 4331863"/>
                <a:gd name="connsiteX6" fmla="*/ 2187259 w 4218987"/>
                <a:gd name="connsiteY6" fmla="*/ 2426453 h 4331863"/>
                <a:gd name="connsiteX7" fmla="*/ 2388933 w 4218987"/>
                <a:gd name="connsiteY7" fmla="*/ 2611409 h 4331863"/>
                <a:gd name="connsiteX8" fmla="*/ 2386834 w 4218987"/>
                <a:gd name="connsiteY8" fmla="*/ 2611940 h 4331863"/>
                <a:gd name="connsiteX9" fmla="*/ 2230026 w 4218987"/>
                <a:gd name="connsiteY9" fmla="*/ 2566924 h 4331863"/>
                <a:gd name="connsiteX10" fmla="*/ 2228909 w 4218987"/>
                <a:gd name="connsiteY10" fmla="*/ 2568249 h 4331863"/>
                <a:gd name="connsiteX11" fmla="*/ 2187259 w 4218987"/>
                <a:gd name="connsiteY11" fmla="*/ 2426453 h 4331863"/>
                <a:gd name="connsiteX12" fmla="*/ 1934983 w 4218987"/>
                <a:gd name="connsiteY12" fmla="*/ 2195091 h 4331863"/>
                <a:gd name="connsiteX13" fmla="*/ 1993087 w 4218987"/>
                <a:gd name="connsiteY13" fmla="*/ 2248378 h 4331863"/>
                <a:gd name="connsiteX14" fmla="*/ 1941766 w 4218987"/>
                <a:gd name="connsiteY14" fmla="*/ 2355343 h 4331863"/>
                <a:gd name="connsiteX15" fmla="*/ 2068585 w 4218987"/>
                <a:gd name="connsiteY15" fmla="*/ 2758223 h 4331863"/>
                <a:gd name="connsiteX16" fmla="*/ 2416619 w 4218987"/>
                <a:gd name="connsiteY16" fmla="*/ 2860501 h 4331863"/>
                <a:gd name="connsiteX17" fmla="*/ 2589184 w 4218987"/>
                <a:gd name="connsiteY17" fmla="*/ 2795058 h 4331863"/>
                <a:gd name="connsiteX18" fmla="*/ 2819784 w 4218987"/>
                <a:gd name="connsiteY18" fmla="*/ 3006541 h 4331863"/>
                <a:gd name="connsiteX19" fmla="*/ 2627084 w 4218987"/>
                <a:gd name="connsiteY19" fmla="*/ 2955540 h 4331863"/>
                <a:gd name="connsiteX20" fmla="*/ 2434618 w 4218987"/>
                <a:gd name="connsiteY20" fmla="*/ 3146436 h 4331863"/>
                <a:gd name="connsiteX21" fmla="*/ 2893365 w 4218987"/>
                <a:gd name="connsiteY21" fmla="*/ 3267496 h 4331863"/>
                <a:gd name="connsiteX22" fmla="*/ 3032143 w 4218987"/>
                <a:gd name="connsiteY22" fmla="*/ 3201295 h 4331863"/>
                <a:gd name="connsiteX23" fmla="*/ 3090634 w 4218987"/>
                <a:gd name="connsiteY23" fmla="*/ 3254937 h 4331863"/>
                <a:gd name="connsiteX24" fmla="*/ 3210914 w 4218987"/>
                <a:gd name="connsiteY24" fmla="*/ 3123784 h 4331863"/>
                <a:gd name="connsiteX25" fmla="*/ 3156792 w 4218987"/>
                <a:gd name="connsiteY25" fmla="*/ 3074148 h 4331863"/>
                <a:gd name="connsiteX26" fmla="*/ 3222229 w 4218987"/>
                <a:gd name="connsiteY26" fmla="*/ 2925510 h 4331863"/>
                <a:gd name="connsiteX27" fmla="*/ 3089478 w 4218987"/>
                <a:gd name="connsiteY27" fmla="*/ 2478311 h 4331863"/>
                <a:gd name="connsiteX28" fmla="*/ 3090209 w 4218987"/>
                <a:gd name="connsiteY28" fmla="*/ 2477455 h 4331863"/>
                <a:gd name="connsiteX29" fmla="*/ 3085067 w 4218987"/>
                <a:gd name="connsiteY29" fmla="*/ 2473681 h 4331863"/>
                <a:gd name="connsiteX30" fmla="*/ 3083320 w 4218987"/>
                <a:gd name="connsiteY30" fmla="*/ 2471848 h 4331863"/>
                <a:gd name="connsiteX31" fmla="*/ 3083018 w 4218987"/>
                <a:gd name="connsiteY31" fmla="*/ 2472177 h 4331863"/>
                <a:gd name="connsiteX32" fmla="*/ 2744891 w 4218987"/>
                <a:gd name="connsiteY32" fmla="*/ 2385356 h 4331863"/>
                <a:gd name="connsiteX33" fmla="*/ 2538260 w 4218987"/>
                <a:gd name="connsiteY33" fmla="*/ 2506894 h 4331863"/>
                <a:gd name="connsiteX34" fmla="*/ 2299616 w 4218987"/>
                <a:gd name="connsiteY34" fmla="*/ 2288033 h 4331863"/>
                <a:gd name="connsiteX35" fmla="*/ 2313553 w 4218987"/>
                <a:gd name="connsiteY35" fmla="*/ 2282019 h 4331863"/>
                <a:gd name="connsiteX36" fmla="*/ 2487357 w 4218987"/>
                <a:gd name="connsiteY36" fmla="*/ 2327885 h 4331863"/>
                <a:gd name="connsiteX37" fmla="*/ 2660620 w 4218987"/>
                <a:gd name="connsiteY37" fmla="*/ 2156036 h 4331863"/>
                <a:gd name="connsiteX38" fmla="*/ 2247647 w 4218987"/>
                <a:gd name="connsiteY38" fmla="*/ 2047055 h 4331863"/>
                <a:gd name="connsiteX39" fmla="*/ 2110842 w 4218987"/>
                <a:gd name="connsiteY39" fmla="*/ 2114909 h 4331863"/>
                <a:gd name="connsiteX40" fmla="*/ 2055263 w 4218987"/>
                <a:gd name="connsiteY40" fmla="*/ 2063938 h 4331863"/>
                <a:gd name="connsiteX41" fmla="*/ 1934983 w 4218987"/>
                <a:gd name="connsiteY41" fmla="*/ 2195091 h 4331863"/>
                <a:gd name="connsiteX42" fmla="*/ 1094802 w 4218987"/>
                <a:gd name="connsiteY42" fmla="*/ 2537603 h 4331863"/>
                <a:gd name="connsiteX43" fmla="*/ 2274949 w 4218987"/>
                <a:gd name="connsiteY43" fmla="*/ 1259828 h 4331863"/>
                <a:gd name="connsiteX44" fmla="*/ 3845776 w 4218987"/>
                <a:gd name="connsiteY44" fmla="*/ 1548766 h 4331863"/>
                <a:gd name="connsiteX45" fmla="*/ 3464840 w 4218987"/>
                <a:gd name="connsiteY45" fmla="*/ 3473079 h 4331863"/>
                <a:gd name="connsiteX46" fmla="*/ 1459992 w 4218987"/>
                <a:gd name="connsiteY46" fmla="*/ 4000504 h 4331863"/>
                <a:gd name="connsiteX47" fmla="*/ 1457332 w 4218987"/>
                <a:gd name="connsiteY47" fmla="*/ 3996507 h 4331863"/>
                <a:gd name="connsiteX48" fmla="*/ 1094802 w 4218987"/>
                <a:gd name="connsiteY48" fmla="*/ 2537603 h 4331863"/>
                <a:gd name="connsiteX49" fmla="*/ 859948 w 4218987"/>
                <a:gd name="connsiteY49" fmla="*/ 2271806 h 4331863"/>
                <a:gd name="connsiteX50" fmla="*/ 1963134 w 4218987"/>
                <a:gd name="connsiteY50" fmla="*/ 1068897 h 4331863"/>
                <a:gd name="connsiteX51" fmla="*/ 2030962 w 4218987"/>
                <a:gd name="connsiteY51" fmla="*/ 1065964 h 4331863"/>
                <a:gd name="connsiteX52" fmla="*/ 2172480 w 4218987"/>
                <a:gd name="connsiteY52" fmla="*/ 1195749 h 4331863"/>
                <a:gd name="connsiteX53" fmla="*/ 2175413 w 4218987"/>
                <a:gd name="connsiteY53" fmla="*/ 1263577 h 4331863"/>
                <a:gd name="connsiteX54" fmla="*/ 1072226 w 4218987"/>
                <a:gd name="connsiteY54" fmla="*/ 2466486 h 4331863"/>
                <a:gd name="connsiteX55" fmla="*/ 1004399 w 4218987"/>
                <a:gd name="connsiteY55" fmla="*/ 2469419 h 4331863"/>
                <a:gd name="connsiteX56" fmla="*/ 862881 w 4218987"/>
                <a:gd name="connsiteY56" fmla="*/ 2339633 h 4331863"/>
                <a:gd name="connsiteX57" fmla="*/ 859948 w 4218987"/>
                <a:gd name="connsiteY57" fmla="*/ 2271806 h 4331863"/>
                <a:gd name="connsiteX58" fmla="*/ 624244 w 4218987"/>
                <a:gd name="connsiteY58" fmla="*/ 783278 h 4331863"/>
                <a:gd name="connsiteX59" fmla="*/ 1246221 w 4218987"/>
                <a:gd name="connsiteY59" fmla="*/ 687128 h 4331863"/>
                <a:gd name="connsiteX60" fmla="*/ 1422930 w 4218987"/>
                <a:gd name="connsiteY60" fmla="*/ 184731 h 4331863"/>
                <a:gd name="connsiteX61" fmla="*/ 1885804 w 4218987"/>
                <a:gd name="connsiteY61" fmla="*/ 1018497 h 4331863"/>
                <a:gd name="connsiteX62" fmla="*/ 846522 w 4218987"/>
                <a:gd name="connsiteY62" fmla="*/ 2179910 h 4331863"/>
                <a:gd name="connsiteX63" fmla="*/ 127757 w 4218987"/>
                <a:gd name="connsiteY63" fmla="*/ 2208881 h 4331863"/>
                <a:gd name="connsiteX64" fmla="*/ 448206 w 4218987"/>
                <a:gd name="connsiteY64" fmla="*/ 1578225 h 4331863"/>
                <a:gd name="connsiteX65" fmla="*/ 624244 w 4218987"/>
                <a:gd name="connsiteY65" fmla="*/ 783278 h 433186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24244 w 4218987"/>
                <a:gd name="connsiteY58" fmla="*/ 804258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24244 w 4218987"/>
                <a:gd name="connsiteY65" fmla="*/ 804258 h 435284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17213 w 4218987"/>
                <a:gd name="connsiteY58" fmla="*/ 849506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17213 w 4218987"/>
                <a:gd name="connsiteY65" fmla="*/ 849506 h 435284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17213 w 4218987"/>
                <a:gd name="connsiteY58" fmla="*/ 849506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17213 w 4218987"/>
                <a:gd name="connsiteY65" fmla="*/ 849506 h 4352843"/>
                <a:gd name="connsiteX0" fmla="*/ 2726972 w 4218987"/>
                <a:gd name="connsiteY0" fmla="*/ 2498006 h 4149908"/>
                <a:gd name="connsiteX1" fmla="*/ 2785542 w 4218987"/>
                <a:gd name="connsiteY1" fmla="*/ 2459127 h 4149908"/>
                <a:gd name="connsiteX2" fmla="*/ 2903529 w 4218987"/>
                <a:gd name="connsiteY2" fmla="*/ 2493280 h 4149908"/>
                <a:gd name="connsiteX3" fmla="*/ 2958558 w 4218987"/>
                <a:gd name="connsiteY3" fmla="*/ 2680607 h 4149908"/>
                <a:gd name="connsiteX4" fmla="*/ 2951347 w 4218987"/>
                <a:gd name="connsiteY4" fmla="*/ 2703780 h 4149908"/>
                <a:gd name="connsiteX5" fmla="*/ 2726972 w 4218987"/>
                <a:gd name="connsiteY5" fmla="*/ 2498006 h 4149908"/>
                <a:gd name="connsiteX6" fmla="*/ 2187259 w 4218987"/>
                <a:gd name="connsiteY6" fmla="*/ 2244498 h 4149908"/>
                <a:gd name="connsiteX7" fmla="*/ 2388933 w 4218987"/>
                <a:gd name="connsiteY7" fmla="*/ 2429454 h 4149908"/>
                <a:gd name="connsiteX8" fmla="*/ 2386834 w 4218987"/>
                <a:gd name="connsiteY8" fmla="*/ 2429985 h 4149908"/>
                <a:gd name="connsiteX9" fmla="*/ 2230026 w 4218987"/>
                <a:gd name="connsiteY9" fmla="*/ 2384969 h 4149908"/>
                <a:gd name="connsiteX10" fmla="*/ 2228909 w 4218987"/>
                <a:gd name="connsiteY10" fmla="*/ 2386294 h 4149908"/>
                <a:gd name="connsiteX11" fmla="*/ 2187259 w 4218987"/>
                <a:gd name="connsiteY11" fmla="*/ 2244498 h 4149908"/>
                <a:gd name="connsiteX12" fmla="*/ 1934983 w 4218987"/>
                <a:gd name="connsiteY12" fmla="*/ 2013136 h 4149908"/>
                <a:gd name="connsiteX13" fmla="*/ 1993087 w 4218987"/>
                <a:gd name="connsiteY13" fmla="*/ 2066423 h 4149908"/>
                <a:gd name="connsiteX14" fmla="*/ 1941766 w 4218987"/>
                <a:gd name="connsiteY14" fmla="*/ 2173388 h 4149908"/>
                <a:gd name="connsiteX15" fmla="*/ 2068585 w 4218987"/>
                <a:gd name="connsiteY15" fmla="*/ 2576268 h 4149908"/>
                <a:gd name="connsiteX16" fmla="*/ 2416619 w 4218987"/>
                <a:gd name="connsiteY16" fmla="*/ 2678546 h 4149908"/>
                <a:gd name="connsiteX17" fmla="*/ 2589184 w 4218987"/>
                <a:gd name="connsiteY17" fmla="*/ 2613103 h 4149908"/>
                <a:gd name="connsiteX18" fmla="*/ 2819784 w 4218987"/>
                <a:gd name="connsiteY18" fmla="*/ 2824586 h 4149908"/>
                <a:gd name="connsiteX19" fmla="*/ 2627084 w 4218987"/>
                <a:gd name="connsiteY19" fmla="*/ 2773585 h 4149908"/>
                <a:gd name="connsiteX20" fmla="*/ 2434618 w 4218987"/>
                <a:gd name="connsiteY20" fmla="*/ 2964481 h 4149908"/>
                <a:gd name="connsiteX21" fmla="*/ 2893365 w 4218987"/>
                <a:gd name="connsiteY21" fmla="*/ 3085541 h 4149908"/>
                <a:gd name="connsiteX22" fmla="*/ 3032143 w 4218987"/>
                <a:gd name="connsiteY22" fmla="*/ 3019340 h 4149908"/>
                <a:gd name="connsiteX23" fmla="*/ 3090634 w 4218987"/>
                <a:gd name="connsiteY23" fmla="*/ 3072982 h 4149908"/>
                <a:gd name="connsiteX24" fmla="*/ 3210914 w 4218987"/>
                <a:gd name="connsiteY24" fmla="*/ 2941829 h 4149908"/>
                <a:gd name="connsiteX25" fmla="*/ 3156792 w 4218987"/>
                <a:gd name="connsiteY25" fmla="*/ 2892193 h 4149908"/>
                <a:gd name="connsiteX26" fmla="*/ 3222229 w 4218987"/>
                <a:gd name="connsiteY26" fmla="*/ 2743555 h 4149908"/>
                <a:gd name="connsiteX27" fmla="*/ 3089478 w 4218987"/>
                <a:gd name="connsiteY27" fmla="*/ 2296356 h 4149908"/>
                <a:gd name="connsiteX28" fmla="*/ 3090209 w 4218987"/>
                <a:gd name="connsiteY28" fmla="*/ 2295500 h 4149908"/>
                <a:gd name="connsiteX29" fmla="*/ 3085067 w 4218987"/>
                <a:gd name="connsiteY29" fmla="*/ 2291726 h 4149908"/>
                <a:gd name="connsiteX30" fmla="*/ 3083320 w 4218987"/>
                <a:gd name="connsiteY30" fmla="*/ 2289893 h 4149908"/>
                <a:gd name="connsiteX31" fmla="*/ 3083018 w 4218987"/>
                <a:gd name="connsiteY31" fmla="*/ 2290222 h 4149908"/>
                <a:gd name="connsiteX32" fmla="*/ 2744891 w 4218987"/>
                <a:gd name="connsiteY32" fmla="*/ 2203401 h 4149908"/>
                <a:gd name="connsiteX33" fmla="*/ 2538260 w 4218987"/>
                <a:gd name="connsiteY33" fmla="*/ 2324939 h 4149908"/>
                <a:gd name="connsiteX34" fmla="*/ 2299616 w 4218987"/>
                <a:gd name="connsiteY34" fmla="*/ 2106078 h 4149908"/>
                <a:gd name="connsiteX35" fmla="*/ 2313553 w 4218987"/>
                <a:gd name="connsiteY35" fmla="*/ 2100064 h 4149908"/>
                <a:gd name="connsiteX36" fmla="*/ 2487357 w 4218987"/>
                <a:gd name="connsiteY36" fmla="*/ 2145930 h 4149908"/>
                <a:gd name="connsiteX37" fmla="*/ 2660620 w 4218987"/>
                <a:gd name="connsiteY37" fmla="*/ 1974081 h 4149908"/>
                <a:gd name="connsiteX38" fmla="*/ 2247647 w 4218987"/>
                <a:gd name="connsiteY38" fmla="*/ 1865100 h 4149908"/>
                <a:gd name="connsiteX39" fmla="*/ 2110842 w 4218987"/>
                <a:gd name="connsiteY39" fmla="*/ 1932954 h 4149908"/>
                <a:gd name="connsiteX40" fmla="*/ 2055263 w 4218987"/>
                <a:gd name="connsiteY40" fmla="*/ 1881983 h 4149908"/>
                <a:gd name="connsiteX41" fmla="*/ 1934983 w 4218987"/>
                <a:gd name="connsiteY41" fmla="*/ 2013136 h 4149908"/>
                <a:gd name="connsiteX42" fmla="*/ 1094802 w 4218987"/>
                <a:gd name="connsiteY42" fmla="*/ 2355648 h 4149908"/>
                <a:gd name="connsiteX43" fmla="*/ 2274949 w 4218987"/>
                <a:gd name="connsiteY43" fmla="*/ 1077873 h 4149908"/>
                <a:gd name="connsiteX44" fmla="*/ 3845776 w 4218987"/>
                <a:gd name="connsiteY44" fmla="*/ 1366811 h 4149908"/>
                <a:gd name="connsiteX45" fmla="*/ 3464840 w 4218987"/>
                <a:gd name="connsiteY45" fmla="*/ 3291124 h 4149908"/>
                <a:gd name="connsiteX46" fmla="*/ 1459992 w 4218987"/>
                <a:gd name="connsiteY46" fmla="*/ 3818549 h 4149908"/>
                <a:gd name="connsiteX47" fmla="*/ 1457332 w 4218987"/>
                <a:gd name="connsiteY47" fmla="*/ 3814552 h 4149908"/>
                <a:gd name="connsiteX48" fmla="*/ 1094802 w 4218987"/>
                <a:gd name="connsiteY48" fmla="*/ 2355648 h 4149908"/>
                <a:gd name="connsiteX49" fmla="*/ 859948 w 4218987"/>
                <a:gd name="connsiteY49" fmla="*/ 2089851 h 4149908"/>
                <a:gd name="connsiteX50" fmla="*/ 1963134 w 4218987"/>
                <a:gd name="connsiteY50" fmla="*/ 886942 h 4149908"/>
                <a:gd name="connsiteX51" fmla="*/ 2030962 w 4218987"/>
                <a:gd name="connsiteY51" fmla="*/ 884009 h 4149908"/>
                <a:gd name="connsiteX52" fmla="*/ 2172480 w 4218987"/>
                <a:gd name="connsiteY52" fmla="*/ 1013794 h 4149908"/>
                <a:gd name="connsiteX53" fmla="*/ 2175413 w 4218987"/>
                <a:gd name="connsiteY53" fmla="*/ 1081622 h 4149908"/>
                <a:gd name="connsiteX54" fmla="*/ 1072226 w 4218987"/>
                <a:gd name="connsiteY54" fmla="*/ 2284531 h 4149908"/>
                <a:gd name="connsiteX55" fmla="*/ 1004399 w 4218987"/>
                <a:gd name="connsiteY55" fmla="*/ 2287464 h 4149908"/>
                <a:gd name="connsiteX56" fmla="*/ 862881 w 4218987"/>
                <a:gd name="connsiteY56" fmla="*/ 2157678 h 4149908"/>
                <a:gd name="connsiteX57" fmla="*/ 859948 w 4218987"/>
                <a:gd name="connsiteY57" fmla="*/ 2089851 h 4149908"/>
                <a:gd name="connsiteX58" fmla="*/ 617213 w 4218987"/>
                <a:gd name="connsiteY58" fmla="*/ 646571 h 4149908"/>
                <a:gd name="connsiteX59" fmla="*/ 1193554 w 4218987"/>
                <a:gd name="connsiteY59" fmla="*/ 534417 h 4149908"/>
                <a:gd name="connsiteX60" fmla="*/ 1422930 w 4218987"/>
                <a:gd name="connsiteY60" fmla="*/ 2776 h 4149908"/>
                <a:gd name="connsiteX61" fmla="*/ 1885804 w 4218987"/>
                <a:gd name="connsiteY61" fmla="*/ 836542 h 4149908"/>
                <a:gd name="connsiteX62" fmla="*/ 846522 w 4218987"/>
                <a:gd name="connsiteY62" fmla="*/ 1997955 h 4149908"/>
                <a:gd name="connsiteX63" fmla="*/ 127757 w 4218987"/>
                <a:gd name="connsiteY63" fmla="*/ 2026926 h 4149908"/>
                <a:gd name="connsiteX64" fmla="*/ 448206 w 4218987"/>
                <a:gd name="connsiteY64" fmla="*/ 1396270 h 4149908"/>
                <a:gd name="connsiteX65" fmla="*/ 617213 w 4218987"/>
                <a:gd name="connsiteY65" fmla="*/ 646571 h 4149908"/>
                <a:gd name="connsiteX0" fmla="*/ 2726972 w 4218987"/>
                <a:gd name="connsiteY0" fmla="*/ 2558980 h 4210882"/>
                <a:gd name="connsiteX1" fmla="*/ 2785542 w 4218987"/>
                <a:gd name="connsiteY1" fmla="*/ 2520101 h 4210882"/>
                <a:gd name="connsiteX2" fmla="*/ 2903529 w 4218987"/>
                <a:gd name="connsiteY2" fmla="*/ 2554254 h 4210882"/>
                <a:gd name="connsiteX3" fmla="*/ 2958558 w 4218987"/>
                <a:gd name="connsiteY3" fmla="*/ 2741581 h 4210882"/>
                <a:gd name="connsiteX4" fmla="*/ 2951347 w 4218987"/>
                <a:gd name="connsiteY4" fmla="*/ 2764754 h 4210882"/>
                <a:gd name="connsiteX5" fmla="*/ 2726972 w 4218987"/>
                <a:gd name="connsiteY5" fmla="*/ 2558980 h 4210882"/>
                <a:gd name="connsiteX6" fmla="*/ 2187259 w 4218987"/>
                <a:gd name="connsiteY6" fmla="*/ 2305472 h 4210882"/>
                <a:gd name="connsiteX7" fmla="*/ 2388933 w 4218987"/>
                <a:gd name="connsiteY7" fmla="*/ 2490428 h 4210882"/>
                <a:gd name="connsiteX8" fmla="*/ 2386834 w 4218987"/>
                <a:gd name="connsiteY8" fmla="*/ 2490959 h 4210882"/>
                <a:gd name="connsiteX9" fmla="*/ 2230026 w 4218987"/>
                <a:gd name="connsiteY9" fmla="*/ 2445943 h 4210882"/>
                <a:gd name="connsiteX10" fmla="*/ 2228909 w 4218987"/>
                <a:gd name="connsiteY10" fmla="*/ 2447268 h 4210882"/>
                <a:gd name="connsiteX11" fmla="*/ 2187259 w 4218987"/>
                <a:gd name="connsiteY11" fmla="*/ 2305472 h 4210882"/>
                <a:gd name="connsiteX12" fmla="*/ 1934983 w 4218987"/>
                <a:gd name="connsiteY12" fmla="*/ 2074110 h 4210882"/>
                <a:gd name="connsiteX13" fmla="*/ 1993087 w 4218987"/>
                <a:gd name="connsiteY13" fmla="*/ 2127397 h 4210882"/>
                <a:gd name="connsiteX14" fmla="*/ 1941766 w 4218987"/>
                <a:gd name="connsiteY14" fmla="*/ 2234362 h 4210882"/>
                <a:gd name="connsiteX15" fmla="*/ 2068585 w 4218987"/>
                <a:gd name="connsiteY15" fmla="*/ 2637242 h 4210882"/>
                <a:gd name="connsiteX16" fmla="*/ 2416619 w 4218987"/>
                <a:gd name="connsiteY16" fmla="*/ 2739520 h 4210882"/>
                <a:gd name="connsiteX17" fmla="*/ 2589184 w 4218987"/>
                <a:gd name="connsiteY17" fmla="*/ 2674077 h 4210882"/>
                <a:gd name="connsiteX18" fmla="*/ 2819784 w 4218987"/>
                <a:gd name="connsiteY18" fmla="*/ 2885560 h 4210882"/>
                <a:gd name="connsiteX19" fmla="*/ 2627084 w 4218987"/>
                <a:gd name="connsiteY19" fmla="*/ 2834559 h 4210882"/>
                <a:gd name="connsiteX20" fmla="*/ 2434618 w 4218987"/>
                <a:gd name="connsiteY20" fmla="*/ 3025455 h 4210882"/>
                <a:gd name="connsiteX21" fmla="*/ 2893365 w 4218987"/>
                <a:gd name="connsiteY21" fmla="*/ 3146515 h 4210882"/>
                <a:gd name="connsiteX22" fmla="*/ 3032143 w 4218987"/>
                <a:gd name="connsiteY22" fmla="*/ 3080314 h 4210882"/>
                <a:gd name="connsiteX23" fmla="*/ 3090634 w 4218987"/>
                <a:gd name="connsiteY23" fmla="*/ 3133956 h 4210882"/>
                <a:gd name="connsiteX24" fmla="*/ 3210914 w 4218987"/>
                <a:gd name="connsiteY24" fmla="*/ 3002803 h 4210882"/>
                <a:gd name="connsiteX25" fmla="*/ 3156792 w 4218987"/>
                <a:gd name="connsiteY25" fmla="*/ 2953167 h 4210882"/>
                <a:gd name="connsiteX26" fmla="*/ 3222229 w 4218987"/>
                <a:gd name="connsiteY26" fmla="*/ 2804529 h 4210882"/>
                <a:gd name="connsiteX27" fmla="*/ 3089478 w 4218987"/>
                <a:gd name="connsiteY27" fmla="*/ 2357330 h 4210882"/>
                <a:gd name="connsiteX28" fmla="*/ 3090209 w 4218987"/>
                <a:gd name="connsiteY28" fmla="*/ 2356474 h 4210882"/>
                <a:gd name="connsiteX29" fmla="*/ 3085067 w 4218987"/>
                <a:gd name="connsiteY29" fmla="*/ 2352700 h 4210882"/>
                <a:gd name="connsiteX30" fmla="*/ 3083320 w 4218987"/>
                <a:gd name="connsiteY30" fmla="*/ 2350867 h 4210882"/>
                <a:gd name="connsiteX31" fmla="*/ 3083018 w 4218987"/>
                <a:gd name="connsiteY31" fmla="*/ 2351196 h 4210882"/>
                <a:gd name="connsiteX32" fmla="*/ 2744891 w 4218987"/>
                <a:gd name="connsiteY32" fmla="*/ 2264375 h 4210882"/>
                <a:gd name="connsiteX33" fmla="*/ 2538260 w 4218987"/>
                <a:gd name="connsiteY33" fmla="*/ 2385913 h 4210882"/>
                <a:gd name="connsiteX34" fmla="*/ 2299616 w 4218987"/>
                <a:gd name="connsiteY34" fmla="*/ 2167052 h 4210882"/>
                <a:gd name="connsiteX35" fmla="*/ 2313553 w 4218987"/>
                <a:gd name="connsiteY35" fmla="*/ 2161038 h 4210882"/>
                <a:gd name="connsiteX36" fmla="*/ 2487357 w 4218987"/>
                <a:gd name="connsiteY36" fmla="*/ 2206904 h 4210882"/>
                <a:gd name="connsiteX37" fmla="*/ 2660620 w 4218987"/>
                <a:gd name="connsiteY37" fmla="*/ 2035055 h 4210882"/>
                <a:gd name="connsiteX38" fmla="*/ 2247647 w 4218987"/>
                <a:gd name="connsiteY38" fmla="*/ 1926074 h 4210882"/>
                <a:gd name="connsiteX39" fmla="*/ 2110842 w 4218987"/>
                <a:gd name="connsiteY39" fmla="*/ 1993928 h 4210882"/>
                <a:gd name="connsiteX40" fmla="*/ 2055263 w 4218987"/>
                <a:gd name="connsiteY40" fmla="*/ 1942957 h 4210882"/>
                <a:gd name="connsiteX41" fmla="*/ 1934983 w 4218987"/>
                <a:gd name="connsiteY41" fmla="*/ 2074110 h 4210882"/>
                <a:gd name="connsiteX42" fmla="*/ 1094802 w 4218987"/>
                <a:gd name="connsiteY42" fmla="*/ 2416622 h 4210882"/>
                <a:gd name="connsiteX43" fmla="*/ 2274949 w 4218987"/>
                <a:gd name="connsiteY43" fmla="*/ 1138847 h 4210882"/>
                <a:gd name="connsiteX44" fmla="*/ 3845776 w 4218987"/>
                <a:gd name="connsiteY44" fmla="*/ 1427785 h 4210882"/>
                <a:gd name="connsiteX45" fmla="*/ 3464840 w 4218987"/>
                <a:gd name="connsiteY45" fmla="*/ 3352098 h 4210882"/>
                <a:gd name="connsiteX46" fmla="*/ 1459992 w 4218987"/>
                <a:gd name="connsiteY46" fmla="*/ 3879523 h 4210882"/>
                <a:gd name="connsiteX47" fmla="*/ 1457332 w 4218987"/>
                <a:gd name="connsiteY47" fmla="*/ 3875526 h 4210882"/>
                <a:gd name="connsiteX48" fmla="*/ 1094802 w 4218987"/>
                <a:gd name="connsiteY48" fmla="*/ 2416622 h 4210882"/>
                <a:gd name="connsiteX49" fmla="*/ 859948 w 4218987"/>
                <a:gd name="connsiteY49" fmla="*/ 2150825 h 4210882"/>
                <a:gd name="connsiteX50" fmla="*/ 1963134 w 4218987"/>
                <a:gd name="connsiteY50" fmla="*/ 947916 h 4210882"/>
                <a:gd name="connsiteX51" fmla="*/ 2030962 w 4218987"/>
                <a:gd name="connsiteY51" fmla="*/ 944983 h 4210882"/>
                <a:gd name="connsiteX52" fmla="*/ 2172480 w 4218987"/>
                <a:gd name="connsiteY52" fmla="*/ 1074768 h 4210882"/>
                <a:gd name="connsiteX53" fmla="*/ 2175413 w 4218987"/>
                <a:gd name="connsiteY53" fmla="*/ 1142596 h 4210882"/>
                <a:gd name="connsiteX54" fmla="*/ 1072226 w 4218987"/>
                <a:gd name="connsiteY54" fmla="*/ 2345505 h 4210882"/>
                <a:gd name="connsiteX55" fmla="*/ 1004399 w 4218987"/>
                <a:gd name="connsiteY55" fmla="*/ 2348438 h 4210882"/>
                <a:gd name="connsiteX56" fmla="*/ 862881 w 4218987"/>
                <a:gd name="connsiteY56" fmla="*/ 2218652 h 4210882"/>
                <a:gd name="connsiteX57" fmla="*/ 859948 w 4218987"/>
                <a:gd name="connsiteY57" fmla="*/ 2150825 h 4210882"/>
                <a:gd name="connsiteX58" fmla="*/ 617213 w 4218987"/>
                <a:gd name="connsiteY58" fmla="*/ 707545 h 4210882"/>
                <a:gd name="connsiteX59" fmla="*/ 1193554 w 4218987"/>
                <a:gd name="connsiteY59" fmla="*/ 595391 h 4210882"/>
                <a:gd name="connsiteX60" fmla="*/ 1591068 w 4218987"/>
                <a:gd name="connsiteY60" fmla="*/ 2547 h 4210882"/>
                <a:gd name="connsiteX61" fmla="*/ 1885804 w 4218987"/>
                <a:gd name="connsiteY61" fmla="*/ 897516 h 4210882"/>
                <a:gd name="connsiteX62" fmla="*/ 846522 w 4218987"/>
                <a:gd name="connsiteY62" fmla="*/ 2058929 h 4210882"/>
                <a:gd name="connsiteX63" fmla="*/ 127757 w 4218987"/>
                <a:gd name="connsiteY63" fmla="*/ 2087900 h 4210882"/>
                <a:gd name="connsiteX64" fmla="*/ 448206 w 4218987"/>
                <a:gd name="connsiteY64" fmla="*/ 1457244 h 4210882"/>
                <a:gd name="connsiteX65" fmla="*/ 617213 w 4218987"/>
                <a:gd name="connsiteY65" fmla="*/ 707545 h 4210882"/>
                <a:gd name="connsiteX0" fmla="*/ 2726972 w 4218987"/>
                <a:gd name="connsiteY0" fmla="*/ 2566931 h 4218833"/>
                <a:gd name="connsiteX1" fmla="*/ 2785542 w 4218987"/>
                <a:gd name="connsiteY1" fmla="*/ 2528052 h 4218833"/>
                <a:gd name="connsiteX2" fmla="*/ 2903529 w 4218987"/>
                <a:gd name="connsiteY2" fmla="*/ 2562205 h 4218833"/>
                <a:gd name="connsiteX3" fmla="*/ 2958558 w 4218987"/>
                <a:gd name="connsiteY3" fmla="*/ 2749532 h 4218833"/>
                <a:gd name="connsiteX4" fmla="*/ 2951347 w 4218987"/>
                <a:gd name="connsiteY4" fmla="*/ 2772705 h 4218833"/>
                <a:gd name="connsiteX5" fmla="*/ 2726972 w 4218987"/>
                <a:gd name="connsiteY5" fmla="*/ 2566931 h 4218833"/>
                <a:gd name="connsiteX6" fmla="*/ 2187259 w 4218987"/>
                <a:gd name="connsiteY6" fmla="*/ 2313423 h 4218833"/>
                <a:gd name="connsiteX7" fmla="*/ 2388933 w 4218987"/>
                <a:gd name="connsiteY7" fmla="*/ 2498379 h 4218833"/>
                <a:gd name="connsiteX8" fmla="*/ 2386834 w 4218987"/>
                <a:gd name="connsiteY8" fmla="*/ 2498910 h 4218833"/>
                <a:gd name="connsiteX9" fmla="*/ 2230026 w 4218987"/>
                <a:gd name="connsiteY9" fmla="*/ 2453894 h 4218833"/>
                <a:gd name="connsiteX10" fmla="*/ 2228909 w 4218987"/>
                <a:gd name="connsiteY10" fmla="*/ 2455219 h 4218833"/>
                <a:gd name="connsiteX11" fmla="*/ 2187259 w 4218987"/>
                <a:gd name="connsiteY11" fmla="*/ 2313423 h 4218833"/>
                <a:gd name="connsiteX12" fmla="*/ 1934983 w 4218987"/>
                <a:gd name="connsiteY12" fmla="*/ 2082061 h 4218833"/>
                <a:gd name="connsiteX13" fmla="*/ 1993087 w 4218987"/>
                <a:gd name="connsiteY13" fmla="*/ 2135348 h 4218833"/>
                <a:gd name="connsiteX14" fmla="*/ 1941766 w 4218987"/>
                <a:gd name="connsiteY14" fmla="*/ 2242313 h 4218833"/>
                <a:gd name="connsiteX15" fmla="*/ 2068585 w 4218987"/>
                <a:gd name="connsiteY15" fmla="*/ 2645193 h 4218833"/>
                <a:gd name="connsiteX16" fmla="*/ 2416619 w 4218987"/>
                <a:gd name="connsiteY16" fmla="*/ 2747471 h 4218833"/>
                <a:gd name="connsiteX17" fmla="*/ 2589184 w 4218987"/>
                <a:gd name="connsiteY17" fmla="*/ 2682028 h 4218833"/>
                <a:gd name="connsiteX18" fmla="*/ 2819784 w 4218987"/>
                <a:gd name="connsiteY18" fmla="*/ 2893511 h 4218833"/>
                <a:gd name="connsiteX19" fmla="*/ 2627084 w 4218987"/>
                <a:gd name="connsiteY19" fmla="*/ 2842510 h 4218833"/>
                <a:gd name="connsiteX20" fmla="*/ 2434618 w 4218987"/>
                <a:gd name="connsiteY20" fmla="*/ 3033406 h 4218833"/>
                <a:gd name="connsiteX21" fmla="*/ 2893365 w 4218987"/>
                <a:gd name="connsiteY21" fmla="*/ 3154466 h 4218833"/>
                <a:gd name="connsiteX22" fmla="*/ 3032143 w 4218987"/>
                <a:gd name="connsiteY22" fmla="*/ 3088265 h 4218833"/>
                <a:gd name="connsiteX23" fmla="*/ 3090634 w 4218987"/>
                <a:gd name="connsiteY23" fmla="*/ 3141907 h 4218833"/>
                <a:gd name="connsiteX24" fmla="*/ 3210914 w 4218987"/>
                <a:gd name="connsiteY24" fmla="*/ 3010754 h 4218833"/>
                <a:gd name="connsiteX25" fmla="*/ 3156792 w 4218987"/>
                <a:gd name="connsiteY25" fmla="*/ 2961118 h 4218833"/>
                <a:gd name="connsiteX26" fmla="*/ 3222229 w 4218987"/>
                <a:gd name="connsiteY26" fmla="*/ 2812480 h 4218833"/>
                <a:gd name="connsiteX27" fmla="*/ 3089478 w 4218987"/>
                <a:gd name="connsiteY27" fmla="*/ 2365281 h 4218833"/>
                <a:gd name="connsiteX28" fmla="*/ 3090209 w 4218987"/>
                <a:gd name="connsiteY28" fmla="*/ 2364425 h 4218833"/>
                <a:gd name="connsiteX29" fmla="*/ 3085067 w 4218987"/>
                <a:gd name="connsiteY29" fmla="*/ 2360651 h 4218833"/>
                <a:gd name="connsiteX30" fmla="*/ 3083320 w 4218987"/>
                <a:gd name="connsiteY30" fmla="*/ 2358818 h 4218833"/>
                <a:gd name="connsiteX31" fmla="*/ 3083018 w 4218987"/>
                <a:gd name="connsiteY31" fmla="*/ 2359147 h 4218833"/>
                <a:gd name="connsiteX32" fmla="*/ 2744891 w 4218987"/>
                <a:gd name="connsiteY32" fmla="*/ 2272326 h 4218833"/>
                <a:gd name="connsiteX33" fmla="*/ 2538260 w 4218987"/>
                <a:gd name="connsiteY33" fmla="*/ 2393864 h 4218833"/>
                <a:gd name="connsiteX34" fmla="*/ 2299616 w 4218987"/>
                <a:gd name="connsiteY34" fmla="*/ 2175003 h 4218833"/>
                <a:gd name="connsiteX35" fmla="*/ 2313553 w 4218987"/>
                <a:gd name="connsiteY35" fmla="*/ 2168989 h 4218833"/>
                <a:gd name="connsiteX36" fmla="*/ 2487357 w 4218987"/>
                <a:gd name="connsiteY36" fmla="*/ 2214855 h 4218833"/>
                <a:gd name="connsiteX37" fmla="*/ 2660620 w 4218987"/>
                <a:gd name="connsiteY37" fmla="*/ 2043006 h 4218833"/>
                <a:gd name="connsiteX38" fmla="*/ 2247647 w 4218987"/>
                <a:gd name="connsiteY38" fmla="*/ 1934025 h 4218833"/>
                <a:gd name="connsiteX39" fmla="*/ 2110842 w 4218987"/>
                <a:gd name="connsiteY39" fmla="*/ 2001879 h 4218833"/>
                <a:gd name="connsiteX40" fmla="*/ 2055263 w 4218987"/>
                <a:gd name="connsiteY40" fmla="*/ 1950908 h 4218833"/>
                <a:gd name="connsiteX41" fmla="*/ 1934983 w 4218987"/>
                <a:gd name="connsiteY41" fmla="*/ 2082061 h 4218833"/>
                <a:gd name="connsiteX42" fmla="*/ 1094802 w 4218987"/>
                <a:gd name="connsiteY42" fmla="*/ 2424573 h 4218833"/>
                <a:gd name="connsiteX43" fmla="*/ 2274949 w 4218987"/>
                <a:gd name="connsiteY43" fmla="*/ 1146798 h 4218833"/>
                <a:gd name="connsiteX44" fmla="*/ 3845776 w 4218987"/>
                <a:gd name="connsiteY44" fmla="*/ 1435736 h 4218833"/>
                <a:gd name="connsiteX45" fmla="*/ 3464840 w 4218987"/>
                <a:gd name="connsiteY45" fmla="*/ 3360049 h 4218833"/>
                <a:gd name="connsiteX46" fmla="*/ 1459992 w 4218987"/>
                <a:gd name="connsiteY46" fmla="*/ 3887474 h 4218833"/>
                <a:gd name="connsiteX47" fmla="*/ 1457332 w 4218987"/>
                <a:gd name="connsiteY47" fmla="*/ 3883477 h 4218833"/>
                <a:gd name="connsiteX48" fmla="*/ 1094802 w 4218987"/>
                <a:gd name="connsiteY48" fmla="*/ 2424573 h 4218833"/>
                <a:gd name="connsiteX49" fmla="*/ 859948 w 4218987"/>
                <a:gd name="connsiteY49" fmla="*/ 2158776 h 4218833"/>
                <a:gd name="connsiteX50" fmla="*/ 1963134 w 4218987"/>
                <a:gd name="connsiteY50" fmla="*/ 955867 h 4218833"/>
                <a:gd name="connsiteX51" fmla="*/ 2030962 w 4218987"/>
                <a:gd name="connsiteY51" fmla="*/ 952934 h 4218833"/>
                <a:gd name="connsiteX52" fmla="*/ 2172480 w 4218987"/>
                <a:gd name="connsiteY52" fmla="*/ 1082719 h 4218833"/>
                <a:gd name="connsiteX53" fmla="*/ 2175413 w 4218987"/>
                <a:gd name="connsiteY53" fmla="*/ 1150547 h 4218833"/>
                <a:gd name="connsiteX54" fmla="*/ 1072226 w 4218987"/>
                <a:gd name="connsiteY54" fmla="*/ 2353456 h 4218833"/>
                <a:gd name="connsiteX55" fmla="*/ 1004399 w 4218987"/>
                <a:gd name="connsiteY55" fmla="*/ 2356389 h 4218833"/>
                <a:gd name="connsiteX56" fmla="*/ 862881 w 4218987"/>
                <a:gd name="connsiteY56" fmla="*/ 2226603 h 4218833"/>
                <a:gd name="connsiteX57" fmla="*/ 859948 w 4218987"/>
                <a:gd name="connsiteY57" fmla="*/ 2158776 h 4218833"/>
                <a:gd name="connsiteX58" fmla="*/ 617213 w 4218987"/>
                <a:gd name="connsiteY58" fmla="*/ 715496 h 4218833"/>
                <a:gd name="connsiteX59" fmla="*/ 1193554 w 4218987"/>
                <a:gd name="connsiteY59" fmla="*/ 603342 h 4218833"/>
                <a:gd name="connsiteX60" fmla="*/ 1591068 w 4218987"/>
                <a:gd name="connsiteY60" fmla="*/ 10498 h 4218833"/>
                <a:gd name="connsiteX61" fmla="*/ 1885804 w 4218987"/>
                <a:gd name="connsiteY61" fmla="*/ 905467 h 4218833"/>
                <a:gd name="connsiteX62" fmla="*/ 846522 w 4218987"/>
                <a:gd name="connsiteY62" fmla="*/ 2066880 h 4218833"/>
                <a:gd name="connsiteX63" fmla="*/ 127757 w 4218987"/>
                <a:gd name="connsiteY63" fmla="*/ 2095851 h 4218833"/>
                <a:gd name="connsiteX64" fmla="*/ 448206 w 4218987"/>
                <a:gd name="connsiteY64" fmla="*/ 1465195 h 4218833"/>
                <a:gd name="connsiteX65" fmla="*/ 617213 w 4218987"/>
                <a:gd name="connsiteY65" fmla="*/ 715496 h 4218833"/>
                <a:gd name="connsiteX0" fmla="*/ 2726972 w 4218987"/>
                <a:gd name="connsiteY0" fmla="*/ 2560838 h 4212740"/>
                <a:gd name="connsiteX1" fmla="*/ 2785542 w 4218987"/>
                <a:gd name="connsiteY1" fmla="*/ 2521959 h 4212740"/>
                <a:gd name="connsiteX2" fmla="*/ 2903529 w 4218987"/>
                <a:gd name="connsiteY2" fmla="*/ 2556112 h 4212740"/>
                <a:gd name="connsiteX3" fmla="*/ 2958558 w 4218987"/>
                <a:gd name="connsiteY3" fmla="*/ 2743439 h 4212740"/>
                <a:gd name="connsiteX4" fmla="*/ 2951347 w 4218987"/>
                <a:gd name="connsiteY4" fmla="*/ 2766612 h 4212740"/>
                <a:gd name="connsiteX5" fmla="*/ 2726972 w 4218987"/>
                <a:gd name="connsiteY5" fmla="*/ 2560838 h 4212740"/>
                <a:gd name="connsiteX6" fmla="*/ 2187259 w 4218987"/>
                <a:gd name="connsiteY6" fmla="*/ 2307330 h 4212740"/>
                <a:gd name="connsiteX7" fmla="*/ 2388933 w 4218987"/>
                <a:gd name="connsiteY7" fmla="*/ 2492286 h 4212740"/>
                <a:gd name="connsiteX8" fmla="*/ 2386834 w 4218987"/>
                <a:gd name="connsiteY8" fmla="*/ 2492817 h 4212740"/>
                <a:gd name="connsiteX9" fmla="*/ 2230026 w 4218987"/>
                <a:gd name="connsiteY9" fmla="*/ 2447801 h 4212740"/>
                <a:gd name="connsiteX10" fmla="*/ 2228909 w 4218987"/>
                <a:gd name="connsiteY10" fmla="*/ 2449126 h 4212740"/>
                <a:gd name="connsiteX11" fmla="*/ 2187259 w 4218987"/>
                <a:gd name="connsiteY11" fmla="*/ 2307330 h 4212740"/>
                <a:gd name="connsiteX12" fmla="*/ 1934983 w 4218987"/>
                <a:gd name="connsiteY12" fmla="*/ 2075968 h 4212740"/>
                <a:gd name="connsiteX13" fmla="*/ 1993087 w 4218987"/>
                <a:gd name="connsiteY13" fmla="*/ 2129255 h 4212740"/>
                <a:gd name="connsiteX14" fmla="*/ 1941766 w 4218987"/>
                <a:gd name="connsiteY14" fmla="*/ 2236220 h 4212740"/>
                <a:gd name="connsiteX15" fmla="*/ 2068585 w 4218987"/>
                <a:gd name="connsiteY15" fmla="*/ 2639100 h 4212740"/>
                <a:gd name="connsiteX16" fmla="*/ 2416619 w 4218987"/>
                <a:gd name="connsiteY16" fmla="*/ 2741378 h 4212740"/>
                <a:gd name="connsiteX17" fmla="*/ 2589184 w 4218987"/>
                <a:gd name="connsiteY17" fmla="*/ 2675935 h 4212740"/>
                <a:gd name="connsiteX18" fmla="*/ 2819784 w 4218987"/>
                <a:gd name="connsiteY18" fmla="*/ 2887418 h 4212740"/>
                <a:gd name="connsiteX19" fmla="*/ 2627084 w 4218987"/>
                <a:gd name="connsiteY19" fmla="*/ 2836417 h 4212740"/>
                <a:gd name="connsiteX20" fmla="*/ 2434618 w 4218987"/>
                <a:gd name="connsiteY20" fmla="*/ 3027313 h 4212740"/>
                <a:gd name="connsiteX21" fmla="*/ 2893365 w 4218987"/>
                <a:gd name="connsiteY21" fmla="*/ 3148373 h 4212740"/>
                <a:gd name="connsiteX22" fmla="*/ 3032143 w 4218987"/>
                <a:gd name="connsiteY22" fmla="*/ 3082172 h 4212740"/>
                <a:gd name="connsiteX23" fmla="*/ 3090634 w 4218987"/>
                <a:gd name="connsiteY23" fmla="*/ 3135814 h 4212740"/>
                <a:gd name="connsiteX24" fmla="*/ 3210914 w 4218987"/>
                <a:gd name="connsiteY24" fmla="*/ 3004661 h 4212740"/>
                <a:gd name="connsiteX25" fmla="*/ 3156792 w 4218987"/>
                <a:gd name="connsiteY25" fmla="*/ 2955025 h 4212740"/>
                <a:gd name="connsiteX26" fmla="*/ 3222229 w 4218987"/>
                <a:gd name="connsiteY26" fmla="*/ 2806387 h 4212740"/>
                <a:gd name="connsiteX27" fmla="*/ 3089478 w 4218987"/>
                <a:gd name="connsiteY27" fmla="*/ 2359188 h 4212740"/>
                <a:gd name="connsiteX28" fmla="*/ 3090209 w 4218987"/>
                <a:gd name="connsiteY28" fmla="*/ 2358332 h 4212740"/>
                <a:gd name="connsiteX29" fmla="*/ 3085067 w 4218987"/>
                <a:gd name="connsiteY29" fmla="*/ 2354558 h 4212740"/>
                <a:gd name="connsiteX30" fmla="*/ 3083320 w 4218987"/>
                <a:gd name="connsiteY30" fmla="*/ 2352725 h 4212740"/>
                <a:gd name="connsiteX31" fmla="*/ 3083018 w 4218987"/>
                <a:gd name="connsiteY31" fmla="*/ 2353054 h 4212740"/>
                <a:gd name="connsiteX32" fmla="*/ 2744891 w 4218987"/>
                <a:gd name="connsiteY32" fmla="*/ 2266233 h 4212740"/>
                <a:gd name="connsiteX33" fmla="*/ 2538260 w 4218987"/>
                <a:gd name="connsiteY33" fmla="*/ 2387771 h 4212740"/>
                <a:gd name="connsiteX34" fmla="*/ 2299616 w 4218987"/>
                <a:gd name="connsiteY34" fmla="*/ 2168910 h 4212740"/>
                <a:gd name="connsiteX35" fmla="*/ 2313553 w 4218987"/>
                <a:gd name="connsiteY35" fmla="*/ 2162896 h 4212740"/>
                <a:gd name="connsiteX36" fmla="*/ 2487357 w 4218987"/>
                <a:gd name="connsiteY36" fmla="*/ 2208762 h 4212740"/>
                <a:gd name="connsiteX37" fmla="*/ 2660620 w 4218987"/>
                <a:gd name="connsiteY37" fmla="*/ 2036913 h 4212740"/>
                <a:gd name="connsiteX38" fmla="*/ 2247647 w 4218987"/>
                <a:gd name="connsiteY38" fmla="*/ 1927932 h 4212740"/>
                <a:gd name="connsiteX39" fmla="*/ 2110842 w 4218987"/>
                <a:gd name="connsiteY39" fmla="*/ 1995786 h 4212740"/>
                <a:gd name="connsiteX40" fmla="*/ 2055263 w 4218987"/>
                <a:gd name="connsiteY40" fmla="*/ 1944815 h 4212740"/>
                <a:gd name="connsiteX41" fmla="*/ 1934983 w 4218987"/>
                <a:gd name="connsiteY41" fmla="*/ 2075968 h 4212740"/>
                <a:gd name="connsiteX42" fmla="*/ 1094802 w 4218987"/>
                <a:gd name="connsiteY42" fmla="*/ 2418480 h 4212740"/>
                <a:gd name="connsiteX43" fmla="*/ 2274949 w 4218987"/>
                <a:gd name="connsiteY43" fmla="*/ 1140705 h 4212740"/>
                <a:gd name="connsiteX44" fmla="*/ 3845776 w 4218987"/>
                <a:gd name="connsiteY44" fmla="*/ 1429643 h 4212740"/>
                <a:gd name="connsiteX45" fmla="*/ 3464840 w 4218987"/>
                <a:gd name="connsiteY45" fmla="*/ 3353956 h 4212740"/>
                <a:gd name="connsiteX46" fmla="*/ 1459992 w 4218987"/>
                <a:gd name="connsiteY46" fmla="*/ 3881381 h 4212740"/>
                <a:gd name="connsiteX47" fmla="*/ 1457332 w 4218987"/>
                <a:gd name="connsiteY47" fmla="*/ 3877384 h 4212740"/>
                <a:gd name="connsiteX48" fmla="*/ 1094802 w 4218987"/>
                <a:gd name="connsiteY48" fmla="*/ 2418480 h 4212740"/>
                <a:gd name="connsiteX49" fmla="*/ 859948 w 4218987"/>
                <a:gd name="connsiteY49" fmla="*/ 2152683 h 4212740"/>
                <a:gd name="connsiteX50" fmla="*/ 1963134 w 4218987"/>
                <a:gd name="connsiteY50" fmla="*/ 949774 h 4212740"/>
                <a:gd name="connsiteX51" fmla="*/ 2030962 w 4218987"/>
                <a:gd name="connsiteY51" fmla="*/ 946841 h 4212740"/>
                <a:gd name="connsiteX52" fmla="*/ 2172480 w 4218987"/>
                <a:gd name="connsiteY52" fmla="*/ 1076626 h 4212740"/>
                <a:gd name="connsiteX53" fmla="*/ 2175413 w 4218987"/>
                <a:gd name="connsiteY53" fmla="*/ 1144454 h 4212740"/>
                <a:gd name="connsiteX54" fmla="*/ 1072226 w 4218987"/>
                <a:gd name="connsiteY54" fmla="*/ 2347363 h 4212740"/>
                <a:gd name="connsiteX55" fmla="*/ 1004399 w 4218987"/>
                <a:gd name="connsiteY55" fmla="*/ 2350296 h 4212740"/>
                <a:gd name="connsiteX56" fmla="*/ 862881 w 4218987"/>
                <a:gd name="connsiteY56" fmla="*/ 2220510 h 4212740"/>
                <a:gd name="connsiteX57" fmla="*/ 859948 w 4218987"/>
                <a:gd name="connsiteY57" fmla="*/ 2152683 h 4212740"/>
                <a:gd name="connsiteX58" fmla="*/ 617213 w 4218987"/>
                <a:gd name="connsiteY58" fmla="*/ 709403 h 4212740"/>
                <a:gd name="connsiteX59" fmla="*/ 1193554 w 4218987"/>
                <a:gd name="connsiteY59" fmla="*/ 597249 h 4212740"/>
                <a:gd name="connsiteX60" fmla="*/ 1591068 w 4218987"/>
                <a:gd name="connsiteY60" fmla="*/ 4405 h 4212740"/>
                <a:gd name="connsiteX61" fmla="*/ 1885804 w 4218987"/>
                <a:gd name="connsiteY61" fmla="*/ 899374 h 4212740"/>
                <a:gd name="connsiteX62" fmla="*/ 846522 w 4218987"/>
                <a:gd name="connsiteY62" fmla="*/ 2060787 h 4212740"/>
                <a:gd name="connsiteX63" fmla="*/ 127757 w 4218987"/>
                <a:gd name="connsiteY63" fmla="*/ 2089758 h 4212740"/>
                <a:gd name="connsiteX64" fmla="*/ 448206 w 4218987"/>
                <a:gd name="connsiteY64" fmla="*/ 1459102 h 4212740"/>
                <a:gd name="connsiteX65" fmla="*/ 617213 w 4218987"/>
                <a:gd name="connsiteY65" fmla="*/ 709403 h 42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18987" h="4212740">
                  <a:moveTo>
                    <a:pt x="2726972" y="2560838"/>
                  </a:moveTo>
                  <a:cubicBezTo>
                    <a:pt x="2742919" y="2545669"/>
                    <a:pt x="2761036" y="2532131"/>
                    <a:pt x="2785542" y="2521959"/>
                  </a:cubicBezTo>
                  <a:cubicBezTo>
                    <a:pt x="2842367" y="2511454"/>
                    <a:pt x="2866050" y="2521010"/>
                    <a:pt x="2903529" y="2556112"/>
                  </a:cubicBezTo>
                  <a:cubicBezTo>
                    <a:pt x="2953803" y="2604223"/>
                    <a:pt x="2974773" y="2675518"/>
                    <a:pt x="2958558" y="2743439"/>
                  </a:cubicBezTo>
                  <a:cubicBezTo>
                    <a:pt x="2956662" y="2751378"/>
                    <a:pt x="2954293" y="2759129"/>
                    <a:pt x="2951347" y="2766612"/>
                  </a:cubicBezTo>
                  <a:lnTo>
                    <a:pt x="2726972" y="2560838"/>
                  </a:lnTo>
                  <a:close/>
                  <a:moveTo>
                    <a:pt x="2187259" y="2307330"/>
                  </a:moveTo>
                  <a:lnTo>
                    <a:pt x="2388933" y="2492286"/>
                  </a:lnTo>
                  <a:lnTo>
                    <a:pt x="2386834" y="2492817"/>
                  </a:lnTo>
                  <a:cubicBezTo>
                    <a:pt x="2324502" y="2508724"/>
                    <a:pt x="2271072" y="2488504"/>
                    <a:pt x="2230026" y="2447801"/>
                  </a:cubicBezTo>
                  <a:lnTo>
                    <a:pt x="2228909" y="2449126"/>
                  </a:lnTo>
                  <a:cubicBezTo>
                    <a:pt x="2193714" y="2410899"/>
                    <a:pt x="2178315" y="2358663"/>
                    <a:pt x="2187259" y="2307330"/>
                  </a:cubicBezTo>
                  <a:close/>
                  <a:moveTo>
                    <a:pt x="1934983" y="2075968"/>
                  </a:moveTo>
                  <a:lnTo>
                    <a:pt x="1993087" y="2129255"/>
                  </a:lnTo>
                  <a:cubicBezTo>
                    <a:pt x="1974652" y="2162240"/>
                    <a:pt x="1950785" y="2198446"/>
                    <a:pt x="1941766" y="2236220"/>
                  </a:cubicBezTo>
                  <a:cubicBezTo>
                    <a:pt x="1904674" y="2387735"/>
                    <a:pt x="1931447" y="2512849"/>
                    <a:pt x="2068585" y="2639100"/>
                  </a:cubicBezTo>
                  <a:cubicBezTo>
                    <a:pt x="2164747" y="2720768"/>
                    <a:pt x="2290975" y="2757863"/>
                    <a:pt x="2416619" y="2741378"/>
                  </a:cubicBezTo>
                  <a:cubicBezTo>
                    <a:pt x="2479450" y="2733135"/>
                    <a:pt x="2537492" y="2710222"/>
                    <a:pt x="2589184" y="2675935"/>
                  </a:cubicBezTo>
                  <a:lnTo>
                    <a:pt x="2819784" y="2887418"/>
                  </a:lnTo>
                  <a:cubicBezTo>
                    <a:pt x="2751065" y="2906608"/>
                    <a:pt x="2677341" y="2887088"/>
                    <a:pt x="2627084" y="2836417"/>
                  </a:cubicBezTo>
                  <a:lnTo>
                    <a:pt x="2434618" y="3027313"/>
                  </a:lnTo>
                  <a:cubicBezTo>
                    <a:pt x="2554238" y="3147918"/>
                    <a:pt x="2729811" y="3194250"/>
                    <a:pt x="2893365" y="3148373"/>
                  </a:cubicBezTo>
                  <a:cubicBezTo>
                    <a:pt x="2943893" y="3134200"/>
                    <a:pt x="2990823" y="3111914"/>
                    <a:pt x="3032143" y="3082172"/>
                  </a:cubicBezTo>
                  <a:lnTo>
                    <a:pt x="3090634" y="3135814"/>
                  </a:lnTo>
                  <a:lnTo>
                    <a:pt x="3210914" y="3004661"/>
                  </a:lnTo>
                  <a:lnTo>
                    <a:pt x="3156792" y="2955025"/>
                  </a:lnTo>
                  <a:cubicBezTo>
                    <a:pt x="3187233" y="2910677"/>
                    <a:pt x="3209343" y="2860364"/>
                    <a:pt x="3222229" y="2806387"/>
                  </a:cubicBezTo>
                  <a:cubicBezTo>
                    <a:pt x="3260983" y="2644060"/>
                    <a:pt x="3210346" y="2473619"/>
                    <a:pt x="3089478" y="2359188"/>
                  </a:cubicBezTo>
                  <a:lnTo>
                    <a:pt x="3090209" y="2358332"/>
                  </a:lnTo>
                  <a:cubicBezTo>
                    <a:pt x="3088590" y="2356959"/>
                    <a:pt x="3086958" y="2355602"/>
                    <a:pt x="3085067" y="2354558"/>
                  </a:cubicBezTo>
                  <a:lnTo>
                    <a:pt x="3083320" y="2352725"/>
                  </a:lnTo>
                  <a:lnTo>
                    <a:pt x="3083018" y="2353054"/>
                  </a:lnTo>
                  <a:cubicBezTo>
                    <a:pt x="2988175" y="2276339"/>
                    <a:pt x="2860427" y="2234599"/>
                    <a:pt x="2744891" y="2266233"/>
                  </a:cubicBezTo>
                  <a:cubicBezTo>
                    <a:pt x="2669329" y="2286922"/>
                    <a:pt x="2604815" y="2324138"/>
                    <a:pt x="2538260" y="2387771"/>
                  </a:cubicBezTo>
                  <a:lnTo>
                    <a:pt x="2299616" y="2168910"/>
                  </a:lnTo>
                  <a:lnTo>
                    <a:pt x="2313553" y="2162896"/>
                  </a:lnTo>
                  <a:cubicBezTo>
                    <a:pt x="2375518" y="2145515"/>
                    <a:pt x="2442037" y="2163069"/>
                    <a:pt x="2487357" y="2208762"/>
                  </a:cubicBezTo>
                  <a:lnTo>
                    <a:pt x="2660620" y="2036913"/>
                  </a:lnTo>
                  <a:cubicBezTo>
                    <a:pt x="2552935" y="1928342"/>
                    <a:pt x="2394881" y="1886633"/>
                    <a:pt x="2247647" y="1927932"/>
                  </a:cubicBezTo>
                  <a:cubicBezTo>
                    <a:pt x="2197362" y="1942037"/>
                    <a:pt x="2151035" y="1965068"/>
                    <a:pt x="2110842" y="1995786"/>
                  </a:cubicBezTo>
                  <a:lnTo>
                    <a:pt x="2055263" y="1944815"/>
                  </a:lnTo>
                  <a:lnTo>
                    <a:pt x="1934983" y="2075968"/>
                  </a:lnTo>
                  <a:close/>
                  <a:moveTo>
                    <a:pt x="1094802" y="2418480"/>
                  </a:moveTo>
                  <a:lnTo>
                    <a:pt x="2274949" y="1140705"/>
                  </a:lnTo>
                  <a:cubicBezTo>
                    <a:pt x="3066920" y="1107715"/>
                    <a:pt x="3506098" y="1181630"/>
                    <a:pt x="3845776" y="1429643"/>
                  </a:cubicBezTo>
                  <a:cubicBezTo>
                    <a:pt x="4361123" y="1802856"/>
                    <a:pt x="4436743" y="2218686"/>
                    <a:pt x="3464840" y="3353956"/>
                  </a:cubicBezTo>
                  <a:cubicBezTo>
                    <a:pt x="2372477" y="4481621"/>
                    <a:pt x="1885659" y="4318774"/>
                    <a:pt x="1459992" y="3881381"/>
                  </a:cubicBezTo>
                  <a:lnTo>
                    <a:pt x="1457332" y="3877384"/>
                  </a:lnTo>
                  <a:cubicBezTo>
                    <a:pt x="1174687" y="3560083"/>
                    <a:pt x="1093021" y="3193236"/>
                    <a:pt x="1094802" y="2418480"/>
                  </a:cubicBezTo>
                  <a:close/>
                  <a:moveTo>
                    <a:pt x="859948" y="2152683"/>
                  </a:moveTo>
                  <a:lnTo>
                    <a:pt x="1963134" y="949774"/>
                  </a:lnTo>
                  <a:cubicBezTo>
                    <a:pt x="1981055" y="930234"/>
                    <a:pt x="2011422" y="928920"/>
                    <a:pt x="2030962" y="946841"/>
                  </a:cubicBezTo>
                  <a:lnTo>
                    <a:pt x="2172480" y="1076626"/>
                  </a:lnTo>
                  <a:cubicBezTo>
                    <a:pt x="2192020" y="1094546"/>
                    <a:pt x="2193333" y="1124914"/>
                    <a:pt x="2175413" y="1144454"/>
                  </a:cubicBezTo>
                  <a:lnTo>
                    <a:pt x="1072226" y="2347363"/>
                  </a:lnTo>
                  <a:cubicBezTo>
                    <a:pt x="1054306" y="2366903"/>
                    <a:pt x="1023939" y="2368216"/>
                    <a:pt x="1004399" y="2350296"/>
                  </a:cubicBezTo>
                  <a:lnTo>
                    <a:pt x="862881" y="2220510"/>
                  </a:lnTo>
                  <a:cubicBezTo>
                    <a:pt x="843341" y="2202590"/>
                    <a:pt x="842028" y="2172223"/>
                    <a:pt x="859948" y="2152683"/>
                  </a:cubicBezTo>
                  <a:close/>
                  <a:moveTo>
                    <a:pt x="617213" y="709403"/>
                  </a:moveTo>
                  <a:cubicBezTo>
                    <a:pt x="867493" y="482409"/>
                    <a:pt x="905041" y="540987"/>
                    <a:pt x="1193554" y="597249"/>
                  </a:cubicBezTo>
                  <a:cubicBezTo>
                    <a:pt x="1611640" y="667547"/>
                    <a:pt x="1434098" y="64942"/>
                    <a:pt x="1591068" y="4405"/>
                  </a:cubicBezTo>
                  <a:cubicBezTo>
                    <a:pt x="1728507" y="-48600"/>
                    <a:pt x="2045888" y="384303"/>
                    <a:pt x="1885804" y="899374"/>
                  </a:cubicBezTo>
                  <a:cubicBezTo>
                    <a:pt x="1524682" y="1293140"/>
                    <a:pt x="1207644" y="1667021"/>
                    <a:pt x="846522" y="2060787"/>
                  </a:cubicBezTo>
                  <a:cubicBezTo>
                    <a:pt x="455578" y="2242802"/>
                    <a:pt x="293609" y="2203716"/>
                    <a:pt x="127757" y="2089758"/>
                  </a:cubicBezTo>
                  <a:cubicBezTo>
                    <a:pt x="-38095" y="1975800"/>
                    <a:pt x="-136790" y="1614018"/>
                    <a:pt x="448206" y="1459102"/>
                  </a:cubicBezTo>
                  <a:cubicBezTo>
                    <a:pt x="669775" y="1417745"/>
                    <a:pt x="251827" y="1252233"/>
                    <a:pt x="617213" y="7094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grpSp>
          <p:nvGrpSpPr>
            <p:cNvPr id="39" name="Group 38">
              <a:extLst>
                <a:ext uri="{FF2B5EF4-FFF2-40B4-BE49-F238E27FC236}">
                  <a16:creationId xmlns:a16="http://schemas.microsoft.com/office/drawing/2014/main" id="{56C82FC2-BD18-4096-92C1-BF32420B0BB6}"/>
                </a:ext>
              </a:extLst>
            </p:cNvPr>
            <p:cNvGrpSpPr/>
            <p:nvPr/>
          </p:nvGrpSpPr>
          <p:grpSpPr>
            <a:xfrm>
              <a:off x="5300752" y="2500289"/>
              <a:ext cx="2591331" cy="2607234"/>
              <a:chOff x="5300752" y="2500289"/>
              <a:chExt cx="2591331" cy="2607234"/>
            </a:xfrm>
          </p:grpSpPr>
          <p:sp>
            <p:nvSpPr>
              <p:cNvPr id="43" name="Freeform 43">
                <a:extLst>
                  <a:ext uri="{FF2B5EF4-FFF2-40B4-BE49-F238E27FC236}">
                    <a16:creationId xmlns:a16="http://schemas.microsoft.com/office/drawing/2014/main" id="{0D4F3168-A1EE-492B-B36E-41E432E16734}"/>
                  </a:ext>
                </a:extLst>
              </p:cNvPr>
              <p:cNvSpPr>
                <a:spLocks/>
              </p:cNvSpPr>
              <p:nvPr/>
            </p:nvSpPr>
            <p:spPr>
              <a:xfrm>
                <a:off x="7513300" y="3403957"/>
                <a:ext cx="360000" cy="360000"/>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Rectangle 15">
                <a:extLst>
                  <a:ext uri="{FF2B5EF4-FFF2-40B4-BE49-F238E27FC236}">
                    <a16:creationId xmlns:a16="http://schemas.microsoft.com/office/drawing/2014/main" id="{18A58299-A9DA-4D2C-84AF-7FD3C338AC63}"/>
                  </a:ext>
                </a:extLst>
              </p:cNvPr>
              <p:cNvSpPr>
                <a:spLocks/>
              </p:cNvSpPr>
              <p:nvPr/>
            </p:nvSpPr>
            <p:spPr>
              <a:xfrm>
                <a:off x="5418883" y="4118203"/>
                <a:ext cx="360000" cy="360000"/>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Rectangle 1">
                <a:extLst>
                  <a:ext uri="{FF2B5EF4-FFF2-40B4-BE49-F238E27FC236}">
                    <a16:creationId xmlns:a16="http://schemas.microsoft.com/office/drawing/2014/main" id="{6C79A73B-29F2-4236-AB94-DB54CCEC62CF}"/>
                  </a:ext>
                </a:extLst>
              </p:cNvPr>
              <p:cNvSpPr>
                <a:spLocks noChangeAspect="1"/>
              </p:cNvSpPr>
              <p:nvPr/>
            </p:nvSpPr>
            <p:spPr>
              <a:xfrm>
                <a:off x="6382101" y="2500289"/>
                <a:ext cx="360691" cy="360000"/>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Trapezoid 11">
                <a:extLst>
                  <a:ext uri="{FF2B5EF4-FFF2-40B4-BE49-F238E27FC236}">
                    <a16:creationId xmlns:a16="http://schemas.microsoft.com/office/drawing/2014/main" id="{95010A23-A795-438D-A4AA-65FFB305FDE9}"/>
                  </a:ext>
                </a:extLst>
              </p:cNvPr>
              <p:cNvSpPr>
                <a:spLocks noChangeAspect="1"/>
              </p:cNvSpPr>
              <p:nvPr/>
            </p:nvSpPr>
            <p:spPr>
              <a:xfrm rot="9900000">
                <a:off x="7120153" y="2790149"/>
                <a:ext cx="321995" cy="388199"/>
              </a:xfrm>
              <a:custGeom>
                <a:avLst/>
                <a:gdLst/>
                <a:ahLst/>
                <a:cxnLst/>
                <a:rect l="l" t="t" r="r" b="b"/>
                <a:pathLst>
                  <a:path w="3370953" h="4064034">
                    <a:moveTo>
                      <a:pt x="307836" y="3226369"/>
                    </a:moveTo>
                    <a:lnTo>
                      <a:pt x="307836" y="2810144"/>
                    </a:lnTo>
                    <a:lnTo>
                      <a:pt x="1258549" y="2810144"/>
                    </a:lnTo>
                    <a:lnTo>
                      <a:pt x="1331954" y="2516524"/>
                    </a:lnTo>
                    <a:lnTo>
                      <a:pt x="1639161" y="2516524"/>
                    </a:lnTo>
                    <a:lnTo>
                      <a:pt x="1806826" y="1890788"/>
                    </a:lnTo>
                    <a:cubicBezTo>
                      <a:pt x="1709407" y="1836984"/>
                      <a:pt x="1651662" y="1730051"/>
                      <a:pt x="1660897" y="1618049"/>
                    </a:cubicBezTo>
                    <a:lnTo>
                      <a:pt x="497736" y="946498"/>
                    </a:lnTo>
                    <a:lnTo>
                      <a:pt x="415801" y="1252284"/>
                    </a:lnTo>
                    <a:cubicBezTo>
                      <a:pt x="388670" y="1353539"/>
                      <a:pt x="284592" y="1413628"/>
                      <a:pt x="183338" y="1386497"/>
                    </a:cubicBezTo>
                    <a:lnTo>
                      <a:pt x="0" y="1337372"/>
                    </a:lnTo>
                    <a:lnTo>
                      <a:pt x="358348" y="0"/>
                    </a:lnTo>
                    <a:lnTo>
                      <a:pt x="541685" y="49125"/>
                    </a:lnTo>
                    <a:cubicBezTo>
                      <a:pt x="642940" y="76256"/>
                      <a:pt x="703029" y="180334"/>
                      <a:pt x="675898" y="281588"/>
                    </a:cubicBezTo>
                    <a:lnTo>
                      <a:pt x="574914" y="658466"/>
                    </a:lnTo>
                    <a:lnTo>
                      <a:pt x="1826395" y="1381009"/>
                    </a:lnTo>
                    <a:cubicBezTo>
                      <a:pt x="1885142" y="1352063"/>
                      <a:pt x="1954182" y="1344264"/>
                      <a:pt x="2022379" y="1362537"/>
                    </a:cubicBezTo>
                    <a:cubicBezTo>
                      <a:pt x="2176035" y="1403709"/>
                      <a:pt x="2267221" y="1561647"/>
                      <a:pt x="2226049" y="1715303"/>
                    </a:cubicBezTo>
                    <a:cubicBezTo>
                      <a:pt x="2207347" y="1785100"/>
                      <a:pt x="2164552" y="1842007"/>
                      <a:pt x="2108323" y="1878457"/>
                    </a:cubicBezTo>
                    <a:lnTo>
                      <a:pt x="1937353" y="2516524"/>
                    </a:lnTo>
                    <a:lnTo>
                      <a:pt x="2236046" y="2516524"/>
                    </a:lnTo>
                    <a:lnTo>
                      <a:pt x="2309451" y="2810144"/>
                    </a:lnTo>
                    <a:lnTo>
                      <a:pt x="2828116" y="2810144"/>
                    </a:lnTo>
                    <a:lnTo>
                      <a:pt x="2828116" y="2930119"/>
                    </a:lnTo>
                    <a:lnTo>
                      <a:pt x="2945247" y="2930119"/>
                    </a:lnTo>
                    <a:lnTo>
                      <a:pt x="3109201" y="2856867"/>
                    </a:lnTo>
                    <a:cubicBezTo>
                      <a:pt x="3112004" y="2849082"/>
                      <a:pt x="3119624" y="2844415"/>
                      <a:pt x="3128335" y="2844415"/>
                    </a:cubicBezTo>
                    <a:lnTo>
                      <a:pt x="3223771" y="2844415"/>
                    </a:lnTo>
                    <a:cubicBezTo>
                      <a:pt x="3236949" y="2844415"/>
                      <a:pt x="3247631" y="2855097"/>
                      <a:pt x="3247631" y="2868275"/>
                    </a:cubicBezTo>
                    <a:lnTo>
                      <a:pt x="3247631" y="3606750"/>
                    </a:lnTo>
                    <a:cubicBezTo>
                      <a:pt x="3247631" y="3619928"/>
                      <a:pt x="3236949" y="3630610"/>
                      <a:pt x="3223771" y="3630610"/>
                    </a:cubicBezTo>
                    <a:lnTo>
                      <a:pt x="3128335" y="3630610"/>
                    </a:lnTo>
                    <a:cubicBezTo>
                      <a:pt x="3120852" y="3630610"/>
                      <a:pt x="3114174" y="3627166"/>
                      <a:pt x="3110472" y="3621230"/>
                    </a:cubicBezTo>
                    <a:lnTo>
                      <a:pt x="3110472" y="3624351"/>
                    </a:lnTo>
                    <a:lnTo>
                      <a:pt x="2954172" y="3554518"/>
                    </a:lnTo>
                    <a:lnTo>
                      <a:pt x="2954172" y="3558788"/>
                    </a:lnTo>
                    <a:lnTo>
                      <a:pt x="2828116" y="3558788"/>
                    </a:lnTo>
                    <a:lnTo>
                      <a:pt x="2828116" y="3630610"/>
                    </a:lnTo>
                    <a:lnTo>
                      <a:pt x="2038337" y="3226369"/>
                    </a:lnTo>
                    <a:close/>
                    <a:moveTo>
                      <a:pt x="77048" y="4064034"/>
                    </a:moveTo>
                    <a:lnTo>
                      <a:pt x="77048" y="3342578"/>
                    </a:lnTo>
                    <a:lnTo>
                      <a:pt x="2050947" y="3342578"/>
                    </a:lnTo>
                    <a:lnTo>
                      <a:pt x="3370953" y="4058524"/>
                    </a:lnTo>
                    <a:lnTo>
                      <a:pt x="3370953" y="406403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Rounded Rectangle 1">
                <a:extLst>
                  <a:ext uri="{FF2B5EF4-FFF2-40B4-BE49-F238E27FC236}">
                    <a16:creationId xmlns:a16="http://schemas.microsoft.com/office/drawing/2014/main" id="{DDA052E3-C266-4764-BEBF-6E72883C1E7B}"/>
                  </a:ext>
                </a:extLst>
              </p:cNvPr>
              <p:cNvSpPr>
                <a:spLocks noChangeAspect="1"/>
              </p:cNvSpPr>
              <p:nvPr/>
            </p:nvSpPr>
            <p:spPr>
              <a:xfrm>
                <a:off x="7326252" y="4441985"/>
                <a:ext cx="213327" cy="360000"/>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8" name="Rectangle 3">
                <a:extLst>
                  <a:ext uri="{FF2B5EF4-FFF2-40B4-BE49-F238E27FC236}">
                    <a16:creationId xmlns:a16="http://schemas.microsoft.com/office/drawing/2014/main" id="{92FBE30E-F30E-48B5-B817-072230A84F33}"/>
                  </a:ext>
                </a:extLst>
              </p:cNvPr>
              <p:cNvSpPr/>
              <p:nvPr/>
            </p:nvSpPr>
            <p:spPr>
              <a:xfrm rot="3600000">
                <a:off x="5723732" y="4346824"/>
                <a:ext cx="148530" cy="438548"/>
              </a:xfrm>
              <a:custGeom>
                <a:avLst/>
                <a:gdLst/>
                <a:ahLst/>
                <a:cxnLst/>
                <a:rect l="l" t="t" r="r" b="b"/>
                <a:pathLst>
                  <a:path w="1327763" h="3920353">
                    <a:moveTo>
                      <a:pt x="483881" y="2840232"/>
                    </a:moveTo>
                    <a:lnTo>
                      <a:pt x="843881" y="2840232"/>
                    </a:lnTo>
                    <a:lnTo>
                      <a:pt x="843881" y="3920353"/>
                    </a:lnTo>
                    <a:lnTo>
                      <a:pt x="483881" y="3920353"/>
                    </a:lnTo>
                    <a:close/>
                    <a:moveTo>
                      <a:pt x="757697" y="168239"/>
                    </a:moveTo>
                    <a:lnTo>
                      <a:pt x="757697" y="384263"/>
                    </a:lnTo>
                    <a:lnTo>
                      <a:pt x="930062" y="384263"/>
                    </a:lnTo>
                    <a:lnTo>
                      <a:pt x="930062" y="168239"/>
                    </a:lnTo>
                    <a:close/>
                    <a:moveTo>
                      <a:pt x="432932" y="168239"/>
                    </a:moveTo>
                    <a:lnTo>
                      <a:pt x="432932" y="384263"/>
                    </a:lnTo>
                    <a:lnTo>
                      <a:pt x="605297" y="384263"/>
                    </a:lnTo>
                    <a:lnTo>
                      <a:pt x="605297" y="168239"/>
                    </a:lnTo>
                    <a:close/>
                    <a:moveTo>
                      <a:pt x="168643" y="0"/>
                    </a:moveTo>
                    <a:lnTo>
                      <a:pt x="1159119" y="0"/>
                    </a:lnTo>
                    <a:lnTo>
                      <a:pt x="1159119" y="539093"/>
                    </a:lnTo>
                    <a:lnTo>
                      <a:pt x="1327763" y="539093"/>
                    </a:lnTo>
                    <a:lnTo>
                      <a:pt x="1327763" y="2245406"/>
                    </a:lnTo>
                    <a:lnTo>
                      <a:pt x="1318300" y="2245406"/>
                    </a:lnTo>
                    <a:lnTo>
                      <a:pt x="1127664" y="2719000"/>
                    </a:lnTo>
                    <a:lnTo>
                      <a:pt x="200100" y="2719000"/>
                    </a:lnTo>
                    <a:lnTo>
                      <a:pt x="9464" y="2245406"/>
                    </a:lnTo>
                    <a:lnTo>
                      <a:pt x="0" y="2245406"/>
                    </a:lnTo>
                    <a:lnTo>
                      <a:pt x="0" y="539093"/>
                    </a:lnTo>
                    <a:lnTo>
                      <a:pt x="168643" y="5390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9" name="Block Arc 21">
                <a:extLst>
                  <a:ext uri="{FF2B5EF4-FFF2-40B4-BE49-F238E27FC236}">
                    <a16:creationId xmlns:a16="http://schemas.microsoft.com/office/drawing/2014/main" id="{39FDA307-3669-45A3-9431-84D7AA1B55C9}"/>
                  </a:ext>
                </a:extLst>
              </p:cNvPr>
              <p:cNvSpPr>
                <a:spLocks noChangeAspect="1"/>
              </p:cNvSpPr>
              <p:nvPr/>
            </p:nvSpPr>
            <p:spPr>
              <a:xfrm>
                <a:off x="5870452" y="4620657"/>
                <a:ext cx="234896" cy="321911"/>
              </a:xfrm>
              <a:custGeom>
                <a:avLst/>
                <a:gdLst>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641823 w 1649823"/>
                  <a:gd name="connsiteY16" fmla="*/ 1880682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3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50449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50449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88799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50401 w 1649823"/>
                  <a:gd name="connsiteY18" fmla="*/ 2257063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9823" h="2260987">
                    <a:moveTo>
                      <a:pt x="948296" y="0"/>
                    </a:moveTo>
                    <a:cubicBezTo>
                      <a:pt x="1069547" y="82"/>
                      <a:pt x="1190777" y="31540"/>
                      <a:pt x="1299369" y="94365"/>
                    </a:cubicBezTo>
                    <a:cubicBezTo>
                      <a:pt x="1516553" y="220016"/>
                      <a:pt x="1650161" y="452031"/>
                      <a:pt x="1649823" y="702944"/>
                    </a:cubicBezTo>
                    <a:lnTo>
                      <a:pt x="1257111" y="702416"/>
                    </a:lnTo>
                    <a:cubicBezTo>
                      <a:pt x="1257260" y="591869"/>
                      <a:pt x="1198395" y="489648"/>
                      <a:pt x="1102708" y="434288"/>
                    </a:cubicBezTo>
                    <a:cubicBezTo>
                      <a:pt x="1007021" y="378929"/>
                      <a:pt x="889062" y="378849"/>
                      <a:pt x="793301" y="434080"/>
                    </a:cubicBezTo>
                    <a:cubicBezTo>
                      <a:pt x="699825" y="487993"/>
                      <a:pt x="641374" y="586604"/>
                      <a:pt x="639582" y="694124"/>
                    </a:cubicBezTo>
                    <a:lnTo>
                      <a:pt x="641823" y="694124"/>
                    </a:lnTo>
                    <a:lnTo>
                      <a:pt x="641823" y="922486"/>
                    </a:lnTo>
                    <a:lnTo>
                      <a:pt x="1090531" y="922486"/>
                    </a:lnTo>
                    <a:lnTo>
                      <a:pt x="1090531" y="1210486"/>
                    </a:lnTo>
                    <a:lnTo>
                      <a:pt x="641823" y="1210486"/>
                    </a:lnTo>
                    <a:lnTo>
                      <a:pt x="641823" y="1308697"/>
                    </a:lnTo>
                    <a:lnTo>
                      <a:pt x="1080000" y="1308697"/>
                    </a:lnTo>
                    <a:lnTo>
                      <a:pt x="1080000" y="1596697"/>
                    </a:lnTo>
                    <a:lnTo>
                      <a:pt x="641823" y="1596697"/>
                    </a:lnTo>
                    <a:cubicBezTo>
                      <a:pt x="616973" y="1735828"/>
                      <a:pt x="568580" y="1816102"/>
                      <a:pt x="488799" y="1884606"/>
                    </a:cubicBezTo>
                    <a:lnTo>
                      <a:pt x="1534707" y="1880682"/>
                    </a:lnTo>
                    <a:cubicBezTo>
                      <a:pt x="1536015" y="2004834"/>
                      <a:pt x="1537322" y="2128987"/>
                      <a:pt x="1538630" y="2253139"/>
                    </a:cubicBezTo>
                    <a:lnTo>
                      <a:pt x="85082" y="2260987"/>
                    </a:lnTo>
                    <a:lnTo>
                      <a:pt x="10531" y="1880682"/>
                    </a:lnTo>
                    <a:lnTo>
                      <a:pt x="14323" y="1892454"/>
                    </a:lnTo>
                    <a:cubicBezTo>
                      <a:pt x="142499" y="1821335"/>
                      <a:pt x="231436" y="1758063"/>
                      <a:pt x="245823" y="1596697"/>
                    </a:cubicBezTo>
                    <a:lnTo>
                      <a:pt x="0" y="1596697"/>
                    </a:lnTo>
                    <a:lnTo>
                      <a:pt x="0" y="1308697"/>
                    </a:lnTo>
                    <a:lnTo>
                      <a:pt x="245823" y="1308697"/>
                    </a:lnTo>
                    <a:lnTo>
                      <a:pt x="245823" y="1210486"/>
                    </a:lnTo>
                    <a:lnTo>
                      <a:pt x="10531" y="1210486"/>
                    </a:lnTo>
                    <a:lnTo>
                      <a:pt x="10531" y="922486"/>
                    </a:lnTo>
                    <a:lnTo>
                      <a:pt x="245823" y="922486"/>
                    </a:lnTo>
                    <a:lnTo>
                      <a:pt x="245823" y="694124"/>
                    </a:lnTo>
                    <a:lnTo>
                      <a:pt x="246347" y="694124"/>
                    </a:lnTo>
                    <a:cubicBezTo>
                      <a:pt x="248640" y="446240"/>
                      <a:pt x="382021" y="217938"/>
                      <a:pt x="597097" y="93893"/>
                    </a:cubicBezTo>
                    <a:cubicBezTo>
                      <a:pt x="705773" y="31214"/>
                      <a:pt x="827045" y="-81"/>
                      <a:pt x="9482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0" name="Rectangle 2">
                <a:extLst>
                  <a:ext uri="{FF2B5EF4-FFF2-40B4-BE49-F238E27FC236}">
                    <a16:creationId xmlns:a16="http://schemas.microsoft.com/office/drawing/2014/main" id="{611E2BEF-EFB3-4FCD-969E-E39913AD8C7A}"/>
                  </a:ext>
                </a:extLst>
              </p:cNvPr>
              <p:cNvSpPr>
                <a:spLocks noChangeAspect="1"/>
              </p:cNvSpPr>
              <p:nvPr/>
            </p:nvSpPr>
            <p:spPr>
              <a:xfrm>
                <a:off x="5834319" y="2765284"/>
                <a:ext cx="219540" cy="321911"/>
              </a:xfrm>
              <a:custGeom>
                <a:avLst/>
                <a:gdLst/>
                <a:ahLst/>
                <a:cxnLst/>
                <a:rect l="l" t="t" r="r" b="b"/>
                <a:pathLst>
                  <a:path w="2700676" h="3960000">
                    <a:moveTo>
                      <a:pt x="1602689" y="2463003"/>
                    </a:moveTo>
                    <a:lnTo>
                      <a:pt x="1602689" y="2950470"/>
                    </a:lnTo>
                    <a:cubicBezTo>
                      <a:pt x="1687205" y="2891119"/>
                      <a:pt x="1739253" y="2801128"/>
                      <a:pt x="1737291" y="2701504"/>
                    </a:cubicBezTo>
                    <a:cubicBezTo>
                      <a:pt x="1735404" y="2605672"/>
                      <a:pt x="1683918" y="2520125"/>
                      <a:pt x="1602689" y="2463003"/>
                    </a:cubicBezTo>
                    <a:close/>
                    <a:moveTo>
                      <a:pt x="1098689" y="1009338"/>
                    </a:moveTo>
                    <a:cubicBezTo>
                      <a:pt x="1013764" y="1068693"/>
                      <a:pt x="961418" y="1158910"/>
                      <a:pt x="963385" y="1258814"/>
                    </a:cubicBezTo>
                    <a:cubicBezTo>
                      <a:pt x="965278" y="1354920"/>
                      <a:pt x="1017053" y="1440682"/>
                      <a:pt x="1098689" y="1497792"/>
                    </a:cubicBezTo>
                    <a:close/>
                    <a:moveTo>
                      <a:pt x="1098689" y="0"/>
                    </a:moveTo>
                    <a:lnTo>
                      <a:pt x="1602689" y="0"/>
                    </a:lnTo>
                    <a:lnTo>
                      <a:pt x="1602689" y="144043"/>
                    </a:lnTo>
                    <a:cubicBezTo>
                      <a:pt x="2202506" y="238198"/>
                      <a:pt x="2667631" y="666545"/>
                      <a:pt x="2699027" y="1197644"/>
                    </a:cubicBezTo>
                    <a:lnTo>
                      <a:pt x="1736872" y="1237476"/>
                    </a:lnTo>
                    <a:cubicBezTo>
                      <a:pt x="1731432" y="1145454"/>
                      <a:pt x="1680559" y="1064195"/>
                      <a:pt x="1602689" y="1009004"/>
                    </a:cubicBezTo>
                    <a:lnTo>
                      <a:pt x="1602689" y="1597155"/>
                    </a:lnTo>
                    <a:cubicBezTo>
                      <a:pt x="2220011" y="1694259"/>
                      <a:pt x="2689768" y="2143644"/>
                      <a:pt x="2700490" y="2688223"/>
                    </a:cubicBezTo>
                    <a:cubicBezTo>
                      <a:pt x="2711466" y="3245591"/>
                      <a:pt x="2237928" y="3716553"/>
                      <a:pt x="1602689" y="3815701"/>
                    </a:cubicBezTo>
                    <a:lnTo>
                      <a:pt x="1602689" y="3960000"/>
                    </a:lnTo>
                    <a:lnTo>
                      <a:pt x="1098689" y="3960000"/>
                    </a:lnTo>
                    <a:lnTo>
                      <a:pt x="1098689" y="3816404"/>
                    </a:lnTo>
                    <a:cubicBezTo>
                      <a:pt x="498535" y="3722456"/>
                      <a:pt x="33057" y="3293981"/>
                      <a:pt x="1649" y="2762674"/>
                    </a:cubicBezTo>
                    <a:lnTo>
                      <a:pt x="963804" y="2722842"/>
                    </a:lnTo>
                    <a:cubicBezTo>
                      <a:pt x="969260" y="2815132"/>
                      <a:pt x="1020413" y="2896595"/>
                      <a:pt x="1098689" y="2951760"/>
                    </a:cubicBezTo>
                    <a:lnTo>
                      <a:pt x="1098689" y="2363252"/>
                    </a:lnTo>
                    <a:cubicBezTo>
                      <a:pt x="481020" y="2266398"/>
                      <a:pt x="10912" y="1816880"/>
                      <a:pt x="186" y="1272095"/>
                    </a:cubicBezTo>
                    <a:cubicBezTo>
                      <a:pt x="-10794" y="714522"/>
                      <a:pt x="463097" y="243418"/>
                      <a:pt x="1098689" y="14450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Rectangle 44">
                <a:extLst>
                  <a:ext uri="{FF2B5EF4-FFF2-40B4-BE49-F238E27FC236}">
                    <a16:creationId xmlns:a16="http://schemas.microsoft.com/office/drawing/2014/main" id="{E7879CF0-A38A-4D79-8E29-18F6AADCD089}"/>
                  </a:ext>
                </a:extLst>
              </p:cNvPr>
              <p:cNvSpPr>
                <a:spLocks noChangeAspect="1"/>
              </p:cNvSpPr>
              <p:nvPr/>
            </p:nvSpPr>
            <p:spPr>
              <a:xfrm>
                <a:off x="7561902" y="4180221"/>
                <a:ext cx="269642" cy="321911"/>
              </a:xfrm>
              <a:custGeom>
                <a:avLst/>
                <a:gdLst/>
                <a:ahLst/>
                <a:cxnLst/>
                <a:rect l="l" t="t" r="r" b="b"/>
                <a:pathLst>
                  <a:path w="1930109" h="2304256">
                    <a:moveTo>
                      <a:pt x="499032" y="360040"/>
                    </a:moveTo>
                    <a:lnTo>
                      <a:pt x="499032" y="1016070"/>
                    </a:lnTo>
                    <a:lnTo>
                      <a:pt x="1258521" y="1016070"/>
                    </a:lnTo>
                    <a:cubicBezTo>
                      <a:pt x="1368910" y="1012801"/>
                      <a:pt x="1469808" y="952440"/>
                      <a:pt x="1526552" y="856603"/>
                    </a:cubicBezTo>
                    <a:cubicBezTo>
                      <a:pt x="1587011" y="754492"/>
                      <a:pt x="1588055" y="627797"/>
                      <a:pt x="1529286" y="524704"/>
                    </a:cubicBezTo>
                    <a:cubicBezTo>
                      <a:pt x="1473114" y="426166"/>
                      <a:pt x="1370550" y="363662"/>
                      <a:pt x="1257894" y="360040"/>
                    </a:cubicBezTo>
                    <a:close/>
                    <a:moveTo>
                      <a:pt x="138992" y="0"/>
                    </a:moveTo>
                    <a:lnTo>
                      <a:pt x="180856" y="0"/>
                    </a:lnTo>
                    <a:lnTo>
                      <a:pt x="499032" y="0"/>
                    </a:lnTo>
                    <a:lnTo>
                      <a:pt x="1260856" y="0"/>
                    </a:lnTo>
                    <a:lnTo>
                      <a:pt x="1260856" y="1730"/>
                    </a:lnTo>
                    <a:cubicBezTo>
                      <a:pt x="1500773" y="7202"/>
                      <a:pt x="1720550" y="138412"/>
                      <a:pt x="1839840" y="347673"/>
                    </a:cubicBezTo>
                    <a:cubicBezTo>
                      <a:pt x="1962203" y="562326"/>
                      <a:pt x="1960030" y="826119"/>
                      <a:pt x="1834148" y="1038727"/>
                    </a:cubicBezTo>
                    <a:cubicBezTo>
                      <a:pt x="1717086" y="1236437"/>
                      <a:pt x="1509773" y="1361631"/>
                      <a:pt x="1282539" y="1373428"/>
                    </a:cubicBezTo>
                    <a:lnTo>
                      <a:pt x="1282539" y="1376110"/>
                    </a:lnTo>
                    <a:lnTo>
                      <a:pt x="499032" y="1376110"/>
                    </a:lnTo>
                    <a:lnTo>
                      <a:pt x="499032" y="1533934"/>
                    </a:lnTo>
                    <a:lnTo>
                      <a:pt x="1296144" y="1533934"/>
                    </a:lnTo>
                    <a:lnTo>
                      <a:pt x="1296144" y="1821966"/>
                    </a:lnTo>
                    <a:lnTo>
                      <a:pt x="499032" y="1821966"/>
                    </a:lnTo>
                    <a:lnTo>
                      <a:pt x="499032" y="2304256"/>
                    </a:lnTo>
                    <a:lnTo>
                      <a:pt x="138992" y="2304256"/>
                    </a:lnTo>
                    <a:lnTo>
                      <a:pt x="138992" y="1821966"/>
                    </a:lnTo>
                    <a:lnTo>
                      <a:pt x="0" y="1821966"/>
                    </a:lnTo>
                    <a:lnTo>
                      <a:pt x="0" y="1533934"/>
                    </a:lnTo>
                    <a:lnTo>
                      <a:pt x="138992" y="1533934"/>
                    </a:lnTo>
                    <a:lnTo>
                      <a:pt x="138992" y="1376110"/>
                    </a:lnTo>
                    <a:lnTo>
                      <a:pt x="0" y="1376110"/>
                    </a:lnTo>
                    <a:lnTo>
                      <a:pt x="0" y="1016070"/>
                    </a:lnTo>
                    <a:lnTo>
                      <a:pt x="138992" y="10160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Rectangle 50">
                <a:extLst>
                  <a:ext uri="{FF2B5EF4-FFF2-40B4-BE49-F238E27FC236}">
                    <a16:creationId xmlns:a16="http://schemas.microsoft.com/office/drawing/2014/main" id="{3E94DD41-62FE-404C-84C2-EE428168928F}"/>
                  </a:ext>
                </a:extLst>
              </p:cNvPr>
              <p:cNvSpPr>
                <a:spLocks noChangeAspect="1"/>
              </p:cNvSpPr>
              <p:nvPr/>
            </p:nvSpPr>
            <p:spPr>
              <a:xfrm>
                <a:off x="6587707" y="4890486"/>
                <a:ext cx="321911" cy="184379"/>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Isosceles Triangle 22">
                <a:extLst>
                  <a:ext uri="{FF2B5EF4-FFF2-40B4-BE49-F238E27FC236}">
                    <a16:creationId xmlns:a16="http://schemas.microsoft.com/office/drawing/2014/main" id="{6D52B615-7471-4BF7-BFEE-19D1853BEB92}"/>
                  </a:ext>
                </a:extLst>
              </p:cNvPr>
              <p:cNvSpPr>
                <a:spLocks noChangeAspect="1"/>
              </p:cNvSpPr>
              <p:nvPr/>
            </p:nvSpPr>
            <p:spPr>
              <a:xfrm rot="19800000">
                <a:off x="5337370" y="3381502"/>
                <a:ext cx="370260" cy="37019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Pie 2">
                <a:extLst>
                  <a:ext uri="{FF2B5EF4-FFF2-40B4-BE49-F238E27FC236}">
                    <a16:creationId xmlns:a16="http://schemas.microsoft.com/office/drawing/2014/main" id="{9B3A32F3-75D0-4007-9416-8FA34A21A28A}"/>
                  </a:ext>
                </a:extLst>
              </p:cNvPr>
              <p:cNvSpPr>
                <a:spLocks noChangeAspect="1"/>
              </p:cNvSpPr>
              <p:nvPr/>
            </p:nvSpPr>
            <p:spPr>
              <a:xfrm>
                <a:off x="6080733" y="2580386"/>
                <a:ext cx="308447" cy="303283"/>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5" name="Rectangle 15">
                <a:extLst>
                  <a:ext uri="{FF2B5EF4-FFF2-40B4-BE49-F238E27FC236}">
                    <a16:creationId xmlns:a16="http://schemas.microsoft.com/office/drawing/2014/main" id="{128BF92C-FC34-4021-A898-F6011D2DEC81}"/>
                  </a:ext>
                </a:extLst>
              </p:cNvPr>
              <p:cNvSpPr>
                <a:spLocks noChangeAspect="1"/>
              </p:cNvSpPr>
              <p:nvPr/>
            </p:nvSpPr>
            <p:spPr>
              <a:xfrm>
                <a:off x="5300752" y="3818808"/>
                <a:ext cx="303283" cy="239127"/>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Donut 21">
                <a:extLst>
                  <a:ext uri="{FF2B5EF4-FFF2-40B4-BE49-F238E27FC236}">
                    <a16:creationId xmlns:a16="http://schemas.microsoft.com/office/drawing/2014/main" id="{09BE1E0D-CA23-44BD-89A8-F64EA59AA2F1}"/>
                  </a:ext>
                </a:extLst>
              </p:cNvPr>
              <p:cNvSpPr>
                <a:spLocks/>
              </p:cNvSpPr>
              <p:nvPr/>
            </p:nvSpPr>
            <p:spPr>
              <a:xfrm>
                <a:off x="7634074" y="3807091"/>
                <a:ext cx="258009" cy="258009"/>
              </a:xfrm>
              <a:custGeom>
                <a:avLst/>
                <a:gdLst/>
                <a:ahLst/>
                <a:cxnLst/>
                <a:rect l="l" t="t" r="r" b="b"/>
                <a:pathLst>
                  <a:path w="3934148" h="3956624">
                    <a:moveTo>
                      <a:pt x="3047194" y="2259765"/>
                    </a:moveTo>
                    <a:cubicBezTo>
                      <a:pt x="2802268" y="2259765"/>
                      <a:pt x="2603717" y="2540344"/>
                      <a:pt x="2603717" y="2886456"/>
                    </a:cubicBezTo>
                    <a:cubicBezTo>
                      <a:pt x="2603717" y="3232568"/>
                      <a:pt x="2802268" y="3513147"/>
                      <a:pt x="3047194" y="3513147"/>
                    </a:cubicBezTo>
                    <a:cubicBezTo>
                      <a:pt x="3292120" y="3513147"/>
                      <a:pt x="3490671" y="3232568"/>
                      <a:pt x="3490671" y="2886456"/>
                    </a:cubicBezTo>
                    <a:cubicBezTo>
                      <a:pt x="3490671" y="2540344"/>
                      <a:pt x="3292120" y="2259765"/>
                      <a:pt x="3047194" y="2259765"/>
                    </a:cubicBezTo>
                    <a:close/>
                    <a:moveTo>
                      <a:pt x="3047194" y="1816288"/>
                    </a:moveTo>
                    <a:cubicBezTo>
                      <a:pt x="3537045" y="1816288"/>
                      <a:pt x="3934148" y="2295419"/>
                      <a:pt x="3934148" y="2886456"/>
                    </a:cubicBezTo>
                    <a:cubicBezTo>
                      <a:pt x="3934148" y="3477493"/>
                      <a:pt x="3537045" y="3956624"/>
                      <a:pt x="3047194" y="3956624"/>
                    </a:cubicBezTo>
                    <a:cubicBezTo>
                      <a:pt x="2557343" y="3956624"/>
                      <a:pt x="2160240" y="3477493"/>
                      <a:pt x="2160240" y="2886456"/>
                    </a:cubicBezTo>
                    <a:cubicBezTo>
                      <a:pt x="2160240" y="2295419"/>
                      <a:pt x="2557343" y="1816288"/>
                      <a:pt x="3047194" y="1816288"/>
                    </a:cubicBezTo>
                    <a:close/>
                    <a:moveTo>
                      <a:pt x="886954" y="443477"/>
                    </a:moveTo>
                    <a:cubicBezTo>
                      <a:pt x="642028" y="443477"/>
                      <a:pt x="443477" y="724056"/>
                      <a:pt x="443477" y="1070168"/>
                    </a:cubicBezTo>
                    <a:cubicBezTo>
                      <a:pt x="443477" y="1416280"/>
                      <a:pt x="642028" y="1696859"/>
                      <a:pt x="886954" y="1696859"/>
                    </a:cubicBezTo>
                    <a:cubicBezTo>
                      <a:pt x="1131880" y="1696859"/>
                      <a:pt x="1330431" y="1416280"/>
                      <a:pt x="1330431" y="1070168"/>
                    </a:cubicBezTo>
                    <a:cubicBezTo>
                      <a:pt x="1330431" y="724056"/>
                      <a:pt x="1131880" y="443477"/>
                      <a:pt x="886954" y="443477"/>
                    </a:cubicBezTo>
                    <a:close/>
                    <a:moveTo>
                      <a:pt x="2992326" y="5291"/>
                    </a:moveTo>
                    <a:lnTo>
                      <a:pt x="3531059" y="5291"/>
                    </a:lnTo>
                    <a:lnTo>
                      <a:pt x="896107" y="3919534"/>
                    </a:lnTo>
                    <a:lnTo>
                      <a:pt x="357374" y="3919534"/>
                    </a:lnTo>
                    <a:close/>
                    <a:moveTo>
                      <a:pt x="886954" y="0"/>
                    </a:moveTo>
                    <a:cubicBezTo>
                      <a:pt x="1376805" y="0"/>
                      <a:pt x="1773908" y="479131"/>
                      <a:pt x="1773908" y="1070168"/>
                    </a:cubicBezTo>
                    <a:cubicBezTo>
                      <a:pt x="1773908" y="1661205"/>
                      <a:pt x="1376805" y="2140336"/>
                      <a:pt x="886954" y="2140336"/>
                    </a:cubicBezTo>
                    <a:cubicBezTo>
                      <a:pt x="397103" y="2140336"/>
                      <a:pt x="0" y="1661205"/>
                      <a:pt x="0" y="1070168"/>
                    </a:cubicBezTo>
                    <a:cubicBezTo>
                      <a:pt x="0" y="479131"/>
                      <a:pt x="397103" y="0"/>
                      <a:pt x="8869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7" name="Round Same Side Corner Rectangle 3">
                <a:extLst>
                  <a:ext uri="{FF2B5EF4-FFF2-40B4-BE49-F238E27FC236}">
                    <a16:creationId xmlns:a16="http://schemas.microsoft.com/office/drawing/2014/main" id="{5FE87EF9-33F6-4861-848D-4CB95A30163D}"/>
                  </a:ext>
                </a:extLst>
              </p:cNvPr>
              <p:cNvSpPr>
                <a:spLocks noChangeAspect="1"/>
              </p:cNvSpPr>
              <p:nvPr/>
            </p:nvSpPr>
            <p:spPr>
              <a:xfrm rot="10800000">
                <a:off x="5522500" y="3061334"/>
                <a:ext cx="301605" cy="303283"/>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Donut 2">
                <a:extLst>
                  <a:ext uri="{FF2B5EF4-FFF2-40B4-BE49-F238E27FC236}">
                    <a16:creationId xmlns:a16="http://schemas.microsoft.com/office/drawing/2014/main" id="{0CBC0F50-E62E-442F-B902-89FAC11288D7}"/>
                  </a:ext>
                </a:extLst>
              </p:cNvPr>
              <p:cNvSpPr>
                <a:spLocks noChangeAspect="1"/>
              </p:cNvSpPr>
              <p:nvPr/>
            </p:nvSpPr>
            <p:spPr>
              <a:xfrm>
                <a:off x="6178631" y="4804240"/>
                <a:ext cx="278971" cy="303283"/>
              </a:xfrm>
              <a:custGeom>
                <a:avLst/>
                <a:gdLst/>
                <a:ahLst/>
                <a:cxnLst/>
                <a:rect l="l" t="t" r="r" b="b"/>
                <a:pathLst>
                  <a:path w="3708000" h="4031150">
                    <a:moveTo>
                      <a:pt x="2226025" y="2078010"/>
                    </a:moveTo>
                    <a:lnTo>
                      <a:pt x="1976753" y="2339372"/>
                    </a:lnTo>
                    <a:lnTo>
                      <a:pt x="1976910" y="2339581"/>
                    </a:lnTo>
                    <a:lnTo>
                      <a:pt x="1976204" y="2339948"/>
                    </a:lnTo>
                    <a:lnTo>
                      <a:pt x="1975656" y="2340523"/>
                    </a:lnTo>
                    <a:lnTo>
                      <a:pt x="1975499" y="2340314"/>
                    </a:lnTo>
                    <a:lnTo>
                      <a:pt x="1688579" y="2489240"/>
                    </a:lnTo>
                    <a:cubicBezTo>
                      <a:pt x="1740712" y="2519877"/>
                      <a:pt x="1801557" y="2536438"/>
                      <a:pt x="1866270" y="2536438"/>
                    </a:cubicBezTo>
                    <a:cubicBezTo>
                      <a:pt x="2071258" y="2536438"/>
                      <a:pt x="2237434" y="2370262"/>
                      <a:pt x="2237434" y="2165274"/>
                    </a:cubicBezTo>
                    <a:cubicBezTo>
                      <a:pt x="2237434" y="2135129"/>
                      <a:pt x="2233840" y="2105822"/>
                      <a:pt x="2226025" y="2078010"/>
                    </a:cubicBezTo>
                    <a:close/>
                    <a:moveTo>
                      <a:pt x="1866270" y="1794110"/>
                    </a:moveTo>
                    <a:cubicBezTo>
                      <a:pt x="1661282" y="1794110"/>
                      <a:pt x="1495106" y="1960286"/>
                      <a:pt x="1495106" y="2165274"/>
                    </a:cubicBezTo>
                    <a:cubicBezTo>
                      <a:pt x="1495106" y="2194876"/>
                      <a:pt x="1498572" y="2223668"/>
                      <a:pt x="1506052" y="2251046"/>
                    </a:cubicBezTo>
                    <a:lnTo>
                      <a:pt x="1731247" y="2014929"/>
                    </a:lnTo>
                    <a:lnTo>
                      <a:pt x="1731090" y="2014720"/>
                    </a:lnTo>
                    <a:lnTo>
                      <a:pt x="1731796" y="2014353"/>
                    </a:lnTo>
                    <a:lnTo>
                      <a:pt x="1732344" y="2013778"/>
                    </a:lnTo>
                    <a:lnTo>
                      <a:pt x="1732501" y="2013987"/>
                    </a:lnTo>
                    <a:lnTo>
                      <a:pt x="2054335" y="1846939"/>
                    </a:lnTo>
                    <a:cubicBezTo>
                      <a:pt x="1999773" y="1812909"/>
                      <a:pt x="1935217" y="1794110"/>
                      <a:pt x="1866270" y="1794110"/>
                    </a:cubicBezTo>
                    <a:close/>
                    <a:moveTo>
                      <a:pt x="1866270" y="1281021"/>
                    </a:moveTo>
                    <a:lnTo>
                      <a:pt x="1995916" y="1728077"/>
                    </a:lnTo>
                    <a:cubicBezTo>
                      <a:pt x="2049420" y="1742880"/>
                      <a:pt x="2098387" y="1768442"/>
                      <a:pt x="2141027" y="1801941"/>
                    </a:cubicBezTo>
                    <a:lnTo>
                      <a:pt x="2830781" y="1443923"/>
                    </a:lnTo>
                    <a:lnTo>
                      <a:pt x="2293677" y="2007077"/>
                    </a:lnTo>
                    <a:lnTo>
                      <a:pt x="2302169" y="2036187"/>
                    </a:lnTo>
                    <a:lnTo>
                      <a:pt x="2755181" y="2167560"/>
                    </a:lnTo>
                    <a:lnTo>
                      <a:pt x="2301207" y="2299213"/>
                    </a:lnTo>
                    <a:cubicBezTo>
                      <a:pt x="2288949" y="2340747"/>
                      <a:pt x="2270868" y="2379745"/>
                      <a:pt x="2246307" y="2414255"/>
                    </a:cubicBezTo>
                    <a:lnTo>
                      <a:pt x="2368615" y="2636476"/>
                    </a:lnTo>
                    <a:lnTo>
                      <a:pt x="2152396" y="2517472"/>
                    </a:lnTo>
                    <a:cubicBezTo>
                      <a:pt x="2112986" y="2553805"/>
                      <a:pt x="2065424" y="2580505"/>
                      <a:pt x="2013636" y="2598144"/>
                    </a:cubicBezTo>
                    <a:lnTo>
                      <a:pt x="1875846" y="3073280"/>
                    </a:lnTo>
                    <a:lnTo>
                      <a:pt x="1739624" y="2603548"/>
                    </a:lnTo>
                    <a:cubicBezTo>
                      <a:pt x="1688445" y="2589723"/>
                      <a:pt x="1641302" y="2566161"/>
                      <a:pt x="1599709" y="2535368"/>
                    </a:cubicBezTo>
                    <a:lnTo>
                      <a:pt x="877219" y="2910378"/>
                    </a:lnTo>
                    <a:lnTo>
                      <a:pt x="1438400" y="2321979"/>
                    </a:lnTo>
                    <a:lnTo>
                      <a:pt x="1437655" y="2319411"/>
                    </a:lnTo>
                    <a:lnTo>
                      <a:pt x="963153" y="2181805"/>
                    </a:lnTo>
                    <a:lnTo>
                      <a:pt x="1425898" y="2047609"/>
                    </a:lnTo>
                    <a:cubicBezTo>
                      <a:pt x="1440318" y="1991458"/>
                      <a:pt x="1465316" y="1939627"/>
                      <a:pt x="1501635" y="1896529"/>
                    </a:cubicBezTo>
                    <a:lnTo>
                      <a:pt x="1375628" y="1667588"/>
                    </a:lnTo>
                    <a:lnTo>
                      <a:pt x="1605635" y="1794181"/>
                    </a:lnTo>
                    <a:cubicBezTo>
                      <a:pt x="1643852" y="1764149"/>
                      <a:pt x="1688437" y="1742763"/>
                      <a:pt x="1736328" y="1729097"/>
                    </a:cubicBezTo>
                    <a:close/>
                    <a:moveTo>
                      <a:pt x="1801446" y="873772"/>
                    </a:moveTo>
                    <a:cubicBezTo>
                      <a:pt x="1122607" y="899096"/>
                      <a:pt x="577020" y="1443990"/>
                      <a:pt x="550657" y="2122563"/>
                    </a:cubicBezTo>
                    <a:lnTo>
                      <a:pt x="754935" y="2181804"/>
                    </a:lnTo>
                    <a:lnTo>
                      <a:pt x="551187" y="2240891"/>
                    </a:lnTo>
                    <a:cubicBezTo>
                      <a:pt x="582476" y="2925954"/>
                      <a:pt x="1143118" y="3472541"/>
                      <a:pt x="1833783" y="3482192"/>
                    </a:cubicBezTo>
                    <a:lnTo>
                      <a:pt x="1883029" y="3312376"/>
                    </a:lnTo>
                    <a:lnTo>
                      <a:pt x="1931451" y="3479348"/>
                    </a:lnTo>
                    <a:cubicBezTo>
                      <a:pt x="2602724" y="3441618"/>
                      <a:pt x="3137685" y="2895457"/>
                      <a:pt x="3157888" y="2219621"/>
                    </a:cubicBezTo>
                    <a:lnTo>
                      <a:pt x="2970483" y="2165273"/>
                    </a:lnTo>
                    <a:lnTo>
                      <a:pt x="3156785" y="2111246"/>
                    </a:lnTo>
                    <a:cubicBezTo>
                      <a:pt x="3124894" y="1437932"/>
                      <a:pt x="2581609" y="898954"/>
                      <a:pt x="1906553" y="873772"/>
                    </a:cubicBezTo>
                    <a:lnTo>
                      <a:pt x="1853999" y="1054992"/>
                    </a:lnTo>
                    <a:close/>
                    <a:moveTo>
                      <a:pt x="1842112" y="204015"/>
                    </a:moveTo>
                    <a:cubicBezTo>
                      <a:pt x="1750186" y="208331"/>
                      <a:pt x="1671595" y="261235"/>
                      <a:pt x="1631665" y="337724"/>
                    </a:cubicBezTo>
                    <a:cubicBezTo>
                      <a:pt x="1704451" y="327639"/>
                      <a:pt x="1778701" y="323150"/>
                      <a:pt x="1854000" y="323150"/>
                    </a:cubicBezTo>
                    <a:cubicBezTo>
                      <a:pt x="1929687" y="323150"/>
                      <a:pt x="2004315" y="327685"/>
                      <a:pt x="2077458" y="337895"/>
                    </a:cubicBezTo>
                    <a:cubicBezTo>
                      <a:pt x="2032849" y="253989"/>
                      <a:pt x="1942703" y="199292"/>
                      <a:pt x="1842112" y="204015"/>
                    </a:cubicBezTo>
                    <a:close/>
                    <a:moveTo>
                      <a:pt x="1832557" y="511"/>
                    </a:moveTo>
                    <a:cubicBezTo>
                      <a:pt x="2064724" y="-10390"/>
                      <a:pt x="2266043" y="154192"/>
                      <a:pt x="2302551" y="380077"/>
                    </a:cubicBezTo>
                    <a:cubicBezTo>
                      <a:pt x="3110034" y="578670"/>
                      <a:pt x="3708000" y="1308079"/>
                      <a:pt x="3708000" y="2177150"/>
                    </a:cubicBezTo>
                    <a:cubicBezTo>
                      <a:pt x="3708000" y="3201086"/>
                      <a:pt x="2877936" y="4031150"/>
                      <a:pt x="1854000" y="4031150"/>
                    </a:cubicBezTo>
                    <a:cubicBezTo>
                      <a:pt x="830064" y="4031150"/>
                      <a:pt x="0" y="3201086"/>
                      <a:pt x="0" y="2177150"/>
                    </a:cubicBezTo>
                    <a:cubicBezTo>
                      <a:pt x="0" y="1308490"/>
                      <a:pt x="597400" y="579361"/>
                      <a:pt x="1404307" y="380371"/>
                    </a:cubicBezTo>
                    <a:cubicBezTo>
                      <a:pt x="1438620" y="172028"/>
                      <a:pt x="1614858" y="10733"/>
                      <a:pt x="1832557" y="51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9" name="Rectangle 19">
                <a:extLst>
                  <a:ext uri="{FF2B5EF4-FFF2-40B4-BE49-F238E27FC236}">
                    <a16:creationId xmlns:a16="http://schemas.microsoft.com/office/drawing/2014/main" id="{FDD80831-B7FF-4A0F-8E75-6217B91023F1}"/>
                  </a:ext>
                </a:extLst>
              </p:cNvPr>
              <p:cNvSpPr>
                <a:spLocks noChangeAspect="1"/>
              </p:cNvSpPr>
              <p:nvPr/>
            </p:nvSpPr>
            <p:spPr>
              <a:xfrm>
                <a:off x="7002341" y="4679392"/>
                <a:ext cx="235534" cy="303283"/>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Rectangle 3">
                <a:extLst>
                  <a:ext uri="{FF2B5EF4-FFF2-40B4-BE49-F238E27FC236}">
                    <a16:creationId xmlns:a16="http://schemas.microsoft.com/office/drawing/2014/main" id="{B30823F7-9528-4A55-B959-981040657F51}"/>
                  </a:ext>
                </a:extLst>
              </p:cNvPr>
              <p:cNvSpPr>
                <a:spLocks noChangeAspect="1"/>
              </p:cNvSpPr>
              <p:nvPr/>
            </p:nvSpPr>
            <p:spPr>
              <a:xfrm>
                <a:off x="6795387" y="2541701"/>
                <a:ext cx="295950" cy="303283"/>
              </a:xfrm>
              <a:custGeom>
                <a:avLst/>
                <a:gdLst/>
                <a:ahLst/>
                <a:cxnLst/>
                <a:rect l="l" t="t" r="r" b="b"/>
                <a:pathLst>
                  <a:path w="3888432" h="3984815">
                    <a:moveTo>
                      <a:pt x="1060704" y="2605404"/>
                    </a:moveTo>
                    <a:lnTo>
                      <a:pt x="1060704" y="3484562"/>
                    </a:lnTo>
                    <a:lnTo>
                      <a:pt x="520704" y="3484562"/>
                    </a:lnTo>
                    <a:lnTo>
                      <a:pt x="520704" y="2921369"/>
                    </a:lnTo>
                    <a:close/>
                    <a:moveTo>
                      <a:pt x="1767636" y="2191764"/>
                    </a:moveTo>
                    <a:lnTo>
                      <a:pt x="1767636" y="3484562"/>
                    </a:lnTo>
                    <a:lnTo>
                      <a:pt x="1227636" y="3484562"/>
                    </a:lnTo>
                    <a:lnTo>
                      <a:pt x="1227636" y="2507729"/>
                    </a:lnTo>
                    <a:close/>
                    <a:moveTo>
                      <a:pt x="727824" y="1898926"/>
                    </a:moveTo>
                    <a:cubicBezTo>
                      <a:pt x="778935" y="1901797"/>
                      <a:pt x="823008" y="1922133"/>
                      <a:pt x="848185" y="1959270"/>
                    </a:cubicBezTo>
                    <a:lnTo>
                      <a:pt x="709850" y="2046427"/>
                    </a:lnTo>
                    <a:cubicBezTo>
                      <a:pt x="695418" y="2025141"/>
                      <a:pt x="659325" y="2023114"/>
                      <a:pt x="628755" y="2041873"/>
                    </a:cubicBezTo>
                    <a:cubicBezTo>
                      <a:pt x="598186" y="2060633"/>
                      <a:pt x="584435" y="2093247"/>
                      <a:pt x="597859" y="2115152"/>
                    </a:cubicBezTo>
                    <a:cubicBezTo>
                      <a:pt x="611284" y="2137057"/>
                      <a:pt x="646923" y="2140159"/>
                      <a:pt x="677935" y="2122121"/>
                    </a:cubicBezTo>
                    <a:lnTo>
                      <a:pt x="677897" y="2122055"/>
                    </a:lnTo>
                    <a:cubicBezTo>
                      <a:pt x="786104" y="2059118"/>
                      <a:pt x="910457" y="2069940"/>
                      <a:pt x="957298" y="2146370"/>
                    </a:cubicBezTo>
                    <a:cubicBezTo>
                      <a:pt x="1004139" y="2222801"/>
                      <a:pt x="956160" y="2336598"/>
                      <a:pt x="849496" y="2402054"/>
                    </a:cubicBezTo>
                    <a:cubicBezTo>
                      <a:pt x="742833" y="2467510"/>
                      <a:pt x="616898" y="2460438"/>
                      <a:pt x="566543" y="2386164"/>
                    </a:cubicBezTo>
                    <a:lnTo>
                      <a:pt x="704879" y="2299007"/>
                    </a:lnTo>
                    <a:cubicBezTo>
                      <a:pt x="719311" y="2320294"/>
                      <a:pt x="755403" y="2322320"/>
                      <a:pt x="785973" y="2303561"/>
                    </a:cubicBezTo>
                    <a:cubicBezTo>
                      <a:pt x="816543" y="2284801"/>
                      <a:pt x="830294" y="2252187"/>
                      <a:pt x="816869" y="2230282"/>
                    </a:cubicBezTo>
                    <a:cubicBezTo>
                      <a:pt x="803444" y="2208377"/>
                      <a:pt x="767805" y="2205275"/>
                      <a:pt x="736793" y="2223313"/>
                    </a:cubicBezTo>
                    <a:lnTo>
                      <a:pt x="736831" y="2223379"/>
                    </a:lnTo>
                    <a:cubicBezTo>
                      <a:pt x="628624" y="2286317"/>
                      <a:pt x="504271" y="2275495"/>
                      <a:pt x="457430" y="2199064"/>
                    </a:cubicBezTo>
                    <a:cubicBezTo>
                      <a:pt x="410589" y="2122633"/>
                      <a:pt x="458569" y="2008836"/>
                      <a:pt x="565232" y="1943380"/>
                    </a:cubicBezTo>
                    <a:cubicBezTo>
                      <a:pt x="618564" y="1910652"/>
                      <a:pt x="676713" y="1896056"/>
                      <a:pt x="727824" y="1898926"/>
                    </a:cubicBezTo>
                    <a:close/>
                    <a:moveTo>
                      <a:pt x="2474568" y="1778124"/>
                    </a:moveTo>
                    <a:lnTo>
                      <a:pt x="2474568" y="3484562"/>
                    </a:lnTo>
                    <a:lnTo>
                      <a:pt x="1934568" y="3484562"/>
                    </a:lnTo>
                    <a:lnTo>
                      <a:pt x="1934568" y="2094088"/>
                    </a:lnTo>
                    <a:close/>
                    <a:moveTo>
                      <a:pt x="1224767" y="1559663"/>
                    </a:moveTo>
                    <a:lnTo>
                      <a:pt x="1357901" y="1788558"/>
                    </a:lnTo>
                    <a:lnTo>
                      <a:pt x="1360429" y="1792904"/>
                    </a:lnTo>
                    <a:lnTo>
                      <a:pt x="1360300" y="1792978"/>
                    </a:lnTo>
                    <a:cubicBezTo>
                      <a:pt x="1407585" y="1877153"/>
                      <a:pt x="1412196" y="1977076"/>
                      <a:pt x="1372257" y="2055997"/>
                    </a:cubicBezTo>
                    <a:cubicBezTo>
                      <a:pt x="1331625" y="2136287"/>
                      <a:pt x="1251098" y="2182566"/>
                      <a:pt x="1161171" y="2177306"/>
                    </a:cubicBezTo>
                    <a:cubicBezTo>
                      <a:pt x="1073551" y="2172181"/>
                      <a:pt x="990060" y="2118890"/>
                      <a:pt x="940792" y="2036981"/>
                    </a:cubicBezTo>
                    <a:lnTo>
                      <a:pt x="940643" y="2037067"/>
                    </a:lnTo>
                    <a:lnTo>
                      <a:pt x="804981" y="1803827"/>
                    </a:lnTo>
                    <a:lnTo>
                      <a:pt x="919468" y="1737237"/>
                    </a:lnTo>
                    <a:lnTo>
                      <a:pt x="1052024" y="1965138"/>
                    </a:lnTo>
                    <a:lnTo>
                      <a:pt x="1052135" y="1965075"/>
                    </a:lnTo>
                    <a:cubicBezTo>
                      <a:pt x="1074300" y="2003905"/>
                      <a:pt x="1113155" y="2029329"/>
                      <a:pt x="1153985" y="2031717"/>
                    </a:cubicBezTo>
                    <a:cubicBezTo>
                      <a:pt x="1194815" y="2034105"/>
                      <a:pt x="1231378" y="2013093"/>
                      <a:pt x="1249826" y="1976638"/>
                    </a:cubicBezTo>
                    <a:cubicBezTo>
                      <a:pt x="1268275" y="1940183"/>
                      <a:pt x="1265788" y="1893859"/>
                      <a:pt x="1243308" y="1855210"/>
                    </a:cubicBezTo>
                    <a:lnTo>
                      <a:pt x="1243414" y="1855148"/>
                    </a:lnTo>
                    <a:lnTo>
                      <a:pt x="1110280" y="1626253"/>
                    </a:lnTo>
                    <a:close/>
                    <a:moveTo>
                      <a:pt x="1640138" y="1367306"/>
                    </a:moveTo>
                    <a:cubicBezTo>
                      <a:pt x="1702502" y="1369961"/>
                      <a:pt x="1763949" y="1394172"/>
                      <a:pt x="1812541" y="1439430"/>
                    </a:cubicBezTo>
                    <a:lnTo>
                      <a:pt x="1703977" y="1555990"/>
                    </a:lnTo>
                    <a:cubicBezTo>
                      <a:pt x="1664170" y="1518915"/>
                      <a:pt x="1603302" y="1516323"/>
                      <a:pt x="1560488" y="1549881"/>
                    </a:cubicBezTo>
                    <a:cubicBezTo>
                      <a:pt x="1517674" y="1583438"/>
                      <a:pt x="1505649" y="1643162"/>
                      <a:pt x="1532141" y="1690673"/>
                    </a:cubicBezTo>
                    <a:cubicBezTo>
                      <a:pt x="1558633" y="1738185"/>
                      <a:pt x="1615761" y="1759350"/>
                      <a:pt x="1666814" y="1740568"/>
                    </a:cubicBezTo>
                    <a:cubicBezTo>
                      <a:pt x="1717867" y="1721786"/>
                      <a:pt x="1747658" y="1668643"/>
                      <a:pt x="1737042" y="1615291"/>
                    </a:cubicBezTo>
                    <a:lnTo>
                      <a:pt x="1893267" y="1584208"/>
                    </a:lnTo>
                    <a:cubicBezTo>
                      <a:pt x="1919183" y="1714462"/>
                      <a:pt x="1846451" y="1844204"/>
                      <a:pt x="1721811" y="1890058"/>
                    </a:cubicBezTo>
                    <a:cubicBezTo>
                      <a:pt x="1597171" y="1935912"/>
                      <a:pt x="1457698" y="1884239"/>
                      <a:pt x="1393021" y="1768245"/>
                    </a:cubicBezTo>
                    <a:cubicBezTo>
                      <a:pt x="1328344" y="1652252"/>
                      <a:pt x="1357701" y="1506440"/>
                      <a:pt x="1462228" y="1424513"/>
                    </a:cubicBezTo>
                    <a:cubicBezTo>
                      <a:pt x="1514491" y="1383550"/>
                      <a:pt x="1577773" y="1364650"/>
                      <a:pt x="1640138" y="1367306"/>
                    </a:cubicBezTo>
                    <a:close/>
                    <a:moveTo>
                      <a:pt x="3181500" y="1364483"/>
                    </a:moveTo>
                    <a:lnTo>
                      <a:pt x="3181500" y="3484562"/>
                    </a:lnTo>
                    <a:lnTo>
                      <a:pt x="2641500" y="3484562"/>
                    </a:lnTo>
                    <a:lnTo>
                      <a:pt x="2641500" y="1680448"/>
                    </a:lnTo>
                    <a:close/>
                    <a:moveTo>
                      <a:pt x="2141599" y="1075636"/>
                    </a:moveTo>
                    <a:cubicBezTo>
                      <a:pt x="2203963" y="1078291"/>
                      <a:pt x="2265410" y="1102502"/>
                      <a:pt x="2314002" y="1147760"/>
                    </a:cubicBezTo>
                    <a:lnTo>
                      <a:pt x="2205438" y="1264320"/>
                    </a:lnTo>
                    <a:cubicBezTo>
                      <a:pt x="2165631" y="1227245"/>
                      <a:pt x="2104763" y="1224653"/>
                      <a:pt x="2061949" y="1258211"/>
                    </a:cubicBezTo>
                    <a:cubicBezTo>
                      <a:pt x="2019135" y="1291768"/>
                      <a:pt x="2007110" y="1351492"/>
                      <a:pt x="2033602" y="1399003"/>
                    </a:cubicBezTo>
                    <a:cubicBezTo>
                      <a:pt x="2060094" y="1446515"/>
                      <a:pt x="2117222" y="1467680"/>
                      <a:pt x="2168275" y="1448898"/>
                    </a:cubicBezTo>
                    <a:cubicBezTo>
                      <a:pt x="2219328" y="1430116"/>
                      <a:pt x="2249119" y="1376973"/>
                      <a:pt x="2238503" y="1323621"/>
                    </a:cubicBezTo>
                    <a:lnTo>
                      <a:pt x="2394728" y="1292538"/>
                    </a:lnTo>
                    <a:cubicBezTo>
                      <a:pt x="2420644" y="1422792"/>
                      <a:pt x="2347912" y="1552534"/>
                      <a:pt x="2223272" y="1598388"/>
                    </a:cubicBezTo>
                    <a:cubicBezTo>
                      <a:pt x="2098632" y="1644242"/>
                      <a:pt x="1959159" y="1592569"/>
                      <a:pt x="1894482" y="1476575"/>
                    </a:cubicBezTo>
                    <a:cubicBezTo>
                      <a:pt x="1829805" y="1360582"/>
                      <a:pt x="1859162" y="1214770"/>
                      <a:pt x="1963689" y="1132843"/>
                    </a:cubicBezTo>
                    <a:cubicBezTo>
                      <a:pt x="2015952" y="1091880"/>
                      <a:pt x="2079234" y="1072980"/>
                      <a:pt x="2141599" y="1075636"/>
                    </a:cubicBezTo>
                    <a:close/>
                    <a:moveTo>
                      <a:pt x="3888432" y="950843"/>
                    </a:moveTo>
                    <a:lnTo>
                      <a:pt x="3888432" y="3484562"/>
                    </a:lnTo>
                    <a:lnTo>
                      <a:pt x="3348432" y="3484562"/>
                    </a:lnTo>
                    <a:lnTo>
                      <a:pt x="3348432" y="1266808"/>
                    </a:lnTo>
                    <a:close/>
                    <a:moveTo>
                      <a:pt x="2612541" y="752479"/>
                    </a:moveTo>
                    <a:lnTo>
                      <a:pt x="2676292" y="862085"/>
                    </a:lnTo>
                    <a:lnTo>
                      <a:pt x="2428666" y="1006115"/>
                    </a:lnTo>
                    <a:lnTo>
                      <a:pt x="2468686" y="1074919"/>
                    </a:lnTo>
                    <a:lnTo>
                      <a:pt x="2716312" y="930890"/>
                    </a:lnTo>
                    <a:lnTo>
                      <a:pt x="2780063" y="1040496"/>
                    </a:lnTo>
                    <a:lnTo>
                      <a:pt x="2532437" y="1184525"/>
                    </a:lnTo>
                    <a:lnTo>
                      <a:pt x="2572457" y="1253330"/>
                    </a:lnTo>
                    <a:lnTo>
                      <a:pt x="2820083" y="1109301"/>
                    </a:lnTo>
                    <a:lnTo>
                      <a:pt x="2883834" y="1218907"/>
                    </a:lnTo>
                    <a:lnTo>
                      <a:pt x="2534013" y="1422377"/>
                    </a:lnTo>
                    <a:lnTo>
                      <a:pt x="2470261" y="1312771"/>
                    </a:lnTo>
                    <a:lnTo>
                      <a:pt x="2470262" y="1312771"/>
                    </a:lnTo>
                    <a:lnTo>
                      <a:pt x="2430242" y="1243966"/>
                    </a:lnTo>
                    <a:lnTo>
                      <a:pt x="2366491" y="1134360"/>
                    </a:lnTo>
                    <a:lnTo>
                      <a:pt x="2366491" y="1134360"/>
                    </a:lnTo>
                    <a:lnTo>
                      <a:pt x="2326471" y="1065555"/>
                    </a:lnTo>
                    <a:lnTo>
                      <a:pt x="2262720" y="955949"/>
                    </a:lnTo>
                    <a:close/>
                    <a:moveTo>
                      <a:pt x="3001911" y="576226"/>
                    </a:moveTo>
                    <a:cubicBezTo>
                      <a:pt x="3053022" y="579097"/>
                      <a:pt x="3097095" y="599433"/>
                      <a:pt x="3122273" y="636570"/>
                    </a:cubicBezTo>
                    <a:lnTo>
                      <a:pt x="2983937" y="723727"/>
                    </a:lnTo>
                    <a:cubicBezTo>
                      <a:pt x="2969505" y="702441"/>
                      <a:pt x="2933412" y="700414"/>
                      <a:pt x="2902842" y="719173"/>
                    </a:cubicBezTo>
                    <a:cubicBezTo>
                      <a:pt x="2872273" y="737933"/>
                      <a:pt x="2858522" y="770547"/>
                      <a:pt x="2871946" y="792452"/>
                    </a:cubicBezTo>
                    <a:cubicBezTo>
                      <a:pt x="2885371" y="814357"/>
                      <a:pt x="2921011" y="817459"/>
                      <a:pt x="2952022" y="799421"/>
                    </a:cubicBezTo>
                    <a:lnTo>
                      <a:pt x="2951984" y="799355"/>
                    </a:lnTo>
                    <a:cubicBezTo>
                      <a:pt x="3060191" y="736418"/>
                      <a:pt x="3184544" y="747240"/>
                      <a:pt x="3231385" y="823670"/>
                    </a:cubicBezTo>
                    <a:cubicBezTo>
                      <a:pt x="3278226" y="900101"/>
                      <a:pt x="3230247" y="1013898"/>
                      <a:pt x="3123583" y="1079354"/>
                    </a:cubicBezTo>
                    <a:cubicBezTo>
                      <a:pt x="3016920" y="1144810"/>
                      <a:pt x="2890986" y="1137738"/>
                      <a:pt x="2840630" y="1063464"/>
                    </a:cubicBezTo>
                    <a:lnTo>
                      <a:pt x="2978966" y="976307"/>
                    </a:lnTo>
                    <a:cubicBezTo>
                      <a:pt x="2993398" y="997594"/>
                      <a:pt x="3029490" y="999620"/>
                      <a:pt x="3060060" y="980861"/>
                    </a:cubicBezTo>
                    <a:cubicBezTo>
                      <a:pt x="3090630" y="962101"/>
                      <a:pt x="3104381" y="929487"/>
                      <a:pt x="3090956" y="907582"/>
                    </a:cubicBezTo>
                    <a:cubicBezTo>
                      <a:pt x="3077531" y="885677"/>
                      <a:pt x="3041892" y="882575"/>
                      <a:pt x="3010880" y="900613"/>
                    </a:cubicBezTo>
                    <a:lnTo>
                      <a:pt x="3010918" y="900679"/>
                    </a:lnTo>
                    <a:cubicBezTo>
                      <a:pt x="2902711" y="963617"/>
                      <a:pt x="2778358" y="952795"/>
                      <a:pt x="2731517" y="876364"/>
                    </a:cubicBezTo>
                    <a:cubicBezTo>
                      <a:pt x="2684676" y="799933"/>
                      <a:pt x="2732656" y="686136"/>
                      <a:pt x="2839319" y="620680"/>
                    </a:cubicBezTo>
                    <a:cubicBezTo>
                      <a:pt x="2892651" y="587952"/>
                      <a:pt x="2950800" y="573356"/>
                      <a:pt x="3001911" y="576226"/>
                    </a:cubicBezTo>
                    <a:close/>
                    <a:moveTo>
                      <a:pt x="3433408" y="325251"/>
                    </a:moveTo>
                    <a:cubicBezTo>
                      <a:pt x="3484519" y="328122"/>
                      <a:pt x="3528592" y="348458"/>
                      <a:pt x="3553770" y="385595"/>
                    </a:cubicBezTo>
                    <a:lnTo>
                      <a:pt x="3415434" y="472752"/>
                    </a:lnTo>
                    <a:cubicBezTo>
                      <a:pt x="3401002" y="451466"/>
                      <a:pt x="3364909" y="449439"/>
                      <a:pt x="3334339" y="468198"/>
                    </a:cubicBezTo>
                    <a:cubicBezTo>
                      <a:pt x="3303770" y="486958"/>
                      <a:pt x="3290019" y="519572"/>
                      <a:pt x="3303443" y="541477"/>
                    </a:cubicBezTo>
                    <a:cubicBezTo>
                      <a:pt x="3316868" y="563382"/>
                      <a:pt x="3352508" y="566484"/>
                      <a:pt x="3383519" y="548446"/>
                    </a:cubicBezTo>
                    <a:lnTo>
                      <a:pt x="3383481" y="548380"/>
                    </a:lnTo>
                    <a:cubicBezTo>
                      <a:pt x="3491688" y="485443"/>
                      <a:pt x="3616041" y="496264"/>
                      <a:pt x="3662882" y="572695"/>
                    </a:cubicBezTo>
                    <a:cubicBezTo>
                      <a:pt x="3709723" y="649126"/>
                      <a:pt x="3661744" y="762923"/>
                      <a:pt x="3555080" y="828379"/>
                    </a:cubicBezTo>
                    <a:cubicBezTo>
                      <a:pt x="3448417" y="893835"/>
                      <a:pt x="3322483" y="886763"/>
                      <a:pt x="3272127" y="812489"/>
                    </a:cubicBezTo>
                    <a:lnTo>
                      <a:pt x="3410463" y="725332"/>
                    </a:lnTo>
                    <a:cubicBezTo>
                      <a:pt x="3424895" y="746619"/>
                      <a:pt x="3460987" y="748645"/>
                      <a:pt x="3491557" y="729886"/>
                    </a:cubicBezTo>
                    <a:cubicBezTo>
                      <a:pt x="3522127" y="711126"/>
                      <a:pt x="3535878" y="678512"/>
                      <a:pt x="3522453" y="656607"/>
                    </a:cubicBezTo>
                    <a:cubicBezTo>
                      <a:pt x="3509028" y="634702"/>
                      <a:pt x="3473389" y="631600"/>
                      <a:pt x="3442377" y="649638"/>
                    </a:cubicBezTo>
                    <a:lnTo>
                      <a:pt x="3442415" y="649704"/>
                    </a:lnTo>
                    <a:cubicBezTo>
                      <a:pt x="3334208" y="712642"/>
                      <a:pt x="3209855" y="701820"/>
                      <a:pt x="3163014" y="625389"/>
                    </a:cubicBezTo>
                    <a:cubicBezTo>
                      <a:pt x="3116173" y="548958"/>
                      <a:pt x="3164153" y="435161"/>
                      <a:pt x="3270816" y="369705"/>
                    </a:cubicBezTo>
                    <a:cubicBezTo>
                      <a:pt x="3324148" y="336977"/>
                      <a:pt x="3382297" y="322381"/>
                      <a:pt x="3433408" y="325251"/>
                    </a:cubicBez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1" name="Rounded Rectangle 25">
                <a:extLst>
                  <a:ext uri="{FF2B5EF4-FFF2-40B4-BE49-F238E27FC236}">
                    <a16:creationId xmlns:a16="http://schemas.microsoft.com/office/drawing/2014/main" id="{041669F0-1A18-45CE-AAB5-8CDAD1A24B6D}"/>
                  </a:ext>
                </a:extLst>
              </p:cNvPr>
              <p:cNvSpPr>
                <a:spLocks noChangeAspect="1"/>
              </p:cNvSpPr>
              <p:nvPr/>
            </p:nvSpPr>
            <p:spPr>
              <a:xfrm rot="1744853">
                <a:off x="7406985" y="3082965"/>
                <a:ext cx="333022" cy="354102"/>
              </a:xfrm>
              <a:custGeom>
                <a:avLst/>
                <a:gdLst/>
                <a:ahLst/>
                <a:cxnLst/>
                <a:rect l="l" t="t" r="r" b="b"/>
                <a:pathLst>
                  <a:path w="3378473" h="3592322">
                    <a:moveTo>
                      <a:pt x="1018094" y="2946028"/>
                    </a:moveTo>
                    <a:cubicBezTo>
                      <a:pt x="963419" y="2976436"/>
                      <a:pt x="943746" y="3045409"/>
                      <a:pt x="974154" y="3100084"/>
                    </a:cubicBezTo>
                    <a:cubicBezTo>
                      <a:pt x="1004562" y="3154759"/>
                      <a:pt x="1073534" y="3174431"/>
                      <a:pt x="1128209" y="3144023"/>
                    </a:cubicBezTo>
                    <a:lnTo>
                      <a:pt x="1992690" y="2663238"/>
                    </a:lnTo>
                    <a:cubicBezTo>
                      <a:pt x="2047365" y="2632830"/>
                      <a:pt x="2067037" y="2563857"/>
                      <a:pt x="2036630" y="2509182"/>
                    </a:cubicBezTo>
                    <a:lnTo>
                      <a:pt x="2036630" y="2509182"/>
                    </a:lnTo>
                    <a:cubicBezTo>
                      <a:pt x="2006223" y="2454507"/>
                      <a:pt x="1937250" y="2434834"/>
                      <a:pt x="1882575" y="2465242"/>
                    </a:cubicBezTo>
                    <a:close/>
                    <a:moveTo>
                      <a:pt x="1509175" y="1968491"/>
                    </a:moveTo>
                    <a:cubicBezTo>
                      <a:pt x="1454500" y="1998899"/>
                      <a:pt x="1434828" y="2067872"/>
                      <a:pt x="1465236" y="2122547"/>
                    </a:cubicBezTo>
                    <a:cubicBezTo>
                      <a:pt x="1495644" y="2177222"/>
                      <a:pt x="1564616" y="2196894"/>
                      <a:pt x="1619291" y="2166486"/>
                    </a:cubicBezTo>
                    <a:lnTo>
                      <a:pt x="2483772" y="1685701"/>
                    </a:lnTo>
                    <a:cubicBezTo>
                      <a:pt x="2538447" y="1655293"/>
                      <a:pt x="2558119" y="1586320"/>
                      <a:pt x="2527711" y="1531645"/>
                    </a:cubicBezTo>
                    <a:lnTo>
                      <a:pt x="2527712" y="1531645"/>
                    </a:lnTo>
                    <a:cubicBezTo>
                      <a:pt x="2497304" y="1476970"/>
                      <a:pt x="2428332" y="1457297"/>
                      <a:pt x="2373656" y="1487705"/>
                    </a:cubicBezTo>
                    <a:close/>
                    <a:moveTo>
                      <a:pt x="630422" y="2325257"/>
                    </a:moveTo>
                    <a:cubicBezTo>
                      <a:pt x="593643" y="2345712"/>
                      <a:pt x="580410" y="2392109"/>
                      <a:pt x="600865" y="2428888"/>
                    </a:cubicBezTo>
                    <a:lnTo>
                      <a:pt x="749009" y="2695261"/>
                    </a:lnTo>
                    <a:cubicBezTo>
                      <a:pt x="769465" y="2732041"/>
                      <a:pt x="815862" y="2745274"/>
                      <a:pt x="852641" y="2724819"/>
                    </a:cubicBezTo>
                    <a:lnTo>
                      <a:pt x="1159964" y="2553899"/>
                    </a:lnTo>
                    <a:cubicBezTo>
                      <a:pt x="1196743" y="2533444"/>
                      <a:pt x="1209977" y="2487047"/>
                      <a:pt x="1189521" y="2450268"/>
                    </a:cubicBezTo>
                    <a:lnTo>
                      <a:pt x="1041377" y="2183895"/>
                    </a:lnTo>
                    <a:cubicBezTo>
                      <a:pt x="1020921" y="2147116"/>
                      <a:pt x="974524" y="2133882"/>
                      <a:pt x="937745" y="2154338"/>
                    </a:cubicBezTo>
                    <a:close/>
                    <a:moveTo>
                      <a:pt x="1306181" y="1603496"/>
                    </a:moveTo>
                    <a:cubicBezTo>
                      <a:pt x="1251506" y="1633904"/>
                      <a:pt x="1231834" y="1702877"/>
                      <a:pt x="1262242" y="1757552"/>
                    </a:cubicBezTo>
                    <a:cubicBezTo>
                      <a:pt x="1292649" y="1812226"/>
                      <a:pt x="1361622" y="1831898"/>
                      <a:pt x="1416297" y="1801490"/>
                    </a:cubicBezTo>
                    <a:lnTo>
                      <a:pt x="2280778" y="1320706"/>
                    </a:lnTo>
                    <a:cubicBezTo>
                      <a:pt x="2335453" y="1290298"/>
                      <a:pt x="2355125" y="1221325"/>
                      <a:pt x="2324717" y="1166650"/>
                    </a:cubicBezTo>
                    <a:lnTo>
                      <a:pt x="2324718" y="1166649"/>
                    </a:lnTo>
                    <a:cubicBezTo>
                      <a:pt x="2294310" y="1111974"/>
                      <a:pt x="2225337" y="1092302"/>
                      <a:pt x="2170662" y="1122710"/>
                    </a:cubicBezTo>
                    <a:close/>
                    <a:moveTo>
                      <a:pt x="2616548" y="868567"/>
                    </a:moveTo>
                    <a:lnTo>
                      <a:pt x="3378473" y="868567"/>
                    </a:lnTo>
                    <a:lnTo>
                      <a:pt x="3378473" y="1559146"/>
                    </a:lnTo>
                    <a:cubicBezTo>
                      <a:pt x="3378473" y="1702688"/>
                      <a:pt x="3299888" y="1827875"/>
                      <a:pt x="3182538" y="1892525"/>
                    </a:cubicBezTo>
                    <a:lnTo>
                      <a:pt x="3170499" y="1864603"/>
                    </a:lnTo>
                    <a:close/>
                    <a:moveTo>
                      <a:pt x="197868" y="1844807"/>
                    </a:moveTo>
                    <a:lnTo>
                      <a:pt x="2042125" y="819113"/>
                    </a:lnTo>
                    <a:cubicBezTo>
                      <a:pt x="2227878" y="715805"/>
                      <a:pt x="2462209" y="782640"/>
                      <a:pt x="2565518" y="968394"/>
                    </a:cubicBezTo>
                    <a:lnTo>
                      <a:pt x="3136275" y="1994648"/>
                    </a:lnTo>
                    <a:cubicBezTo>
                      <a:pt x="3239583" y="2180402"/>
                      <a:pt x="3172748" y="2414733"/>
                      <a:pt x="2986994" y="2518041"/>
                    </a:cubicBezTo>
                    <a:lnTo>
                      <a:pt x="1142737" y="3543736"/>
                    </a:lnTo>
                    <a:cubicBezTo>
                      <a:pt x="956983" y="3647044"/>
                      <a:pt x="722652" y="3580208"/>
                      <a:pt x="619344" y="3394455"/>
                    </a:cubicBezTo>
                    <a:lnTo>
                      <a:pt x="48586" y="2368200"/>
                    </a:lnTo>
                    <a:cubicBezTo>
                      <a:pt x="-54722" y="2182446"/>
                      <a:pt x="12114" y="1948115"/>
                      <a:pt x="197868" y="1844807"/>
                    </a:cubicBezTo>
                    <a:close/>
                    <a:moveTo>
                      <a:pt x="498473" y="868567"/>
                    </a:moveTo>
                    <a:lnTo>
                      <a:pt x="1753598" y="868567"/>
                    </a:lnTo>
                    <a:lnTo>
                      <a:pt x="499185" y="1566216"/>
                    </a:lnTo>
                    <a:cubicBezTo>
                      <a:pt x="498494" y="1563872"/>
                      <a:pt x="498473" y="1561512"/>
                      <a:pt x="498473" y="1559146"/>
                    </a:cubicBezTo>
                    <a:close/>
                    <a:moveTo>
                      <a:pt x="716476" y="37951"/>
                    </a:moveTo>
                    <a:cubicBezTo>
                      <a:pt x="766951" y="13629"/>
                      <a:pt x="823548" y="0"/>
                      <a:pt x="883327" y="0"/>
                    </a:cubicBezTo>
                    <a:lnTo>
                      <a:pt x="2993619" y="0"/>
                    </a:lnTo>
                    <a:cubicBezTo>
                      <a:pt x="3206168" y="0"/>
                      <a:pt x="3378473" y="172305"/>
                      <a:pt x="3378473" y="384854"/>
                    </a:cubicBezTo>
                    <a:lnTo>
                      <a:pt x="3378473" y="435947"/>
                    </a:lnTo>
                    <a:lnTo>
                      <a:pt x="498473" y="435947"/>
                    </a:lnTo>
                    <a:lnTo>
                      <a:pt x="498473" y="384854"/>
                    </a:lnTo>
                    <a:cubicBezTo>
                      <a:pt x="498473" y="252011"/>
                      <a:pt x="565780" y="134888"/>
                      <a:pt x="668151" y="65727"/>
                    </a:cubicBezTo>
                    <a:cubicBezTo>
                      <a:pt x="683507" y="55353"/>
                      <a:pt x="699651" y="46058"/>
                      <a:pt x="716476" y="3795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40" name="자유형: 도형 96">
              <a:extLst>
                <a:ext uri="{FF2B5EF4-FFF2-40B4-BE49-F238E27FC236}">
                  <a16:creationId xmlns:a16="http://schemas.microsoft.com/office/drawing/2014/main" id="{1E35EFC6-0142-4377-813D-0B3C199B84D1}"/>
                </a:ext>
              </a:extLst>
            </p:cNvPr>
            <p:cNvSpPr/>
            <p:nvPr/>
          </p:nvSpPr>
          <p:spPr>
            <a:xfrm rot="8348922">
              <a:off x="8120395" y="4846231"/>
              <a:ext cx="281140" cy="2109330"/>
            </a:xfrm>
            <a:custGeom>
              <a:avLst/>
              <a:gdLst>
                <a:gd name="connsiteX0" fmla="*/ 0 w 281140"/>
                <a:gd name="connsiteY0" fmla="*/ 2109328 h 2109330"/>
                <a:gd name="connsiteX1" fmla="*/ 0 w 281140"/>
                <a:gd name="connsiteY1" fmla="*/ 0 h 2109330"/>
                <a:gd name="connsiteX2" fmla="*/ 281140 w 281140"/>
                <a:gd name="connsiteY2" fmla="*/ 243113 h 2109330"/>
                <a:gd name="connsiteX3" fmla="*/ 281140 w 281140"/>
                <a:gd name="connsiteY3" fmla="*/ 2109330 h 2109330"/>
              </a:gdLst>
              <a:ahLst/>
              <a:cxnLst>
                <a:cxn ang="0">
                  <a:pos x="connsiteX0" y="connsiteY0"/>
                </a:cxn>
                <a:cxn ang="0">
                  <a:pos x="connsiteX1" y="connsiteY1"/>
                </a:cxn>
                <a:cxn ang="0">
                  <a:pos x="connsiteX2" y="connsiteY2"/>
                </a:cxn>
                <a:cxn ang="0">
                  <a:pos x="connsiteX3" y="connsiteY3"/>
                </a:cxn>
              </a:cxnLst>
              <a:rect l="l" t="t" r="r" b="b"/>
              <a:pathLst>
                <a:path w="281140" h="2109330">
                  <a:moveTo>
                    <a:pt x="0" y="2109328"/>
                  </a:moveTo>
                  <a:lnTo>
                    <a:pt x="0" y="0"/>
                  </a:lnTo>
                  <a:lnTo>
                    <a:pt x="281140" y="243113"/>
                  </a:lnTo>
                  <a:lnTo>
                    <a:pt x="281140" y="210933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41" name="Donut 4">
              <a:extLst>
                <a:ext uri="{FF2B5EF4-FFF2-40B4-BE49-F238E27FC236}">
                  <a16:creationId xmlns:a16="http://schemas.microsoft.com/office/drawing/2014/main" id="{43CEDECD-F51A-4C67-90F5-39D1A9F07309}"/>
                </a:ext>
              </a:extLst>
            </p:cNvPr>
            <p:cNvSpPr/>
            <p:nvPr/>
          </p:nvSpPr>
          <p:spPr>
            <a:xfrm>
              <a:off x="5174578" y="2407953"/>
              <a:ext cx="2840760" cy="2840760"/>
            </a:xfrm>
            <a:prstGeom prst="donut">
              <a:avLst>
                <a:gd name="adj" fmla="val 366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42" name="Round Same Side Corner Rectangle 5">
              <a:extLst>
                <a:ext uri="{FF2B5EF4-FFF2-40B4-BE49-F238E27FC236}">
                  <a16:creationId xmlns:a16="http://schemas.microsoft.com/office/drawing/2014/main" id="{0110DECD-9BEB-4D0F-88F6-0FBEAA24F57D}"/>
                </a:ext>
              </a:extLst>
            </p:cNvPr>
            <p:cNvSpPr/>
            <p:nvPr/>
          </p:nvSpPr>
          <p:spPr>
            <a:xfrm rot="8399802">
              <a:off x="7327780" y="4855936"/>
              <a:ext cx="457200" cy="281857"/>
            </a:xfrm>
            <a:prstGeom prst="round2SameRect">
              <a:avLst>
                <a:gd name="adj1" fmla="val 31004"/>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62" name="Oval 61">
            <a:extLst>
              <a:ext uri="{FF2B5EF4-FFF2-40B4-BE49-F238E27FC236}">
                <a16:creationId xmlns:a16="http://schemas.microsoft.com/office/drawing/2014/main" id="{4A4893BA-D82E-4E70-83F5-5548533FBD72}"/>
              </a:ext>
            </a:extLst>
          </p:cNvPr>
          <p:cNvSpPr/>
          <p:nvPr/>
        </p:nvSpPr>
        <p:spPr>
          <a:xfrm>
            <a:off x="1014946" y="3308249"/>
            <a:ext cx="493979" cy="345885"/>
          </a:xfrm>
          <a:prstGeom prst="ellipse">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63" name="Oval 62">
            <a:extLst>
              <a:ext uri="{FF2B5EF4-FFF2-40B4-BE49-F238E27FC236}">
                <a16:creationId xmlns:a16="http://schemas.microsoft.com/office/drawing/2014/main" id="{78BE95E2-F7AC-4442-8DCD-4980AA6F1D86}"/>
              </a:ext>
            </a:extLst>
          </p:cNvPr>
          <p:cNvSpPr/>
          <p:nvPr/>
        </p:nvSpPr>
        <p:spPr>
          <a:xfrm>
            <a:off x="1014945" y="1960659"/>
            <a:ext cx="493980" cy="451329"/>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cs typeface="Arial" pitchFamily="34" charset="0"/>
            </a:endParaRPr>
          </a:p>
        </p:txBody>
      </p:sp>
      <p:sp>
        <p:nvSpPr>
          <p:cNvPr id="70" name="Oval 69">
            <a:extLst>
              <a:ext uri="{FF2B5EF4-FFF2-40B4-BE49-F238E27FC236}">
                <a16:creationId xmlns:a16="http://schemas.microsoft.com/office/drawing/2014/main" id="{47EA6C31-81EF-46AA-AD7A-07FB1B56DB9B}"/>
              </a:ext>
            </a:extLst>
          </p:cNvPr>
          <p:cNvSpPr/>
          <p:nvPr/>
        </p:nvSpPr>
        <p:spPr>
          <a:xfrm>
            <a:off x="1054172" y="3915335"/>
            <a:ext cx="465132" cy="349487"/>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71" name="Oval 70">
            <a:extLst>
              <a:ext uri="{FF2B5EF4-FFF2-40B4-BE49-F238E27FC236}">
                <a16:creationId xmlns:a16="http://schemas.microsoft.com/office/drawing/2014/main" id="{23F5C0F0-C80D-417D-8B73-BDE8ED7464BD}"/>
              </a:ext>
            </a:extLst>
          </p:cNvPr>
          <p:cNvSpPr/>
          <p:nvPr/>
        </p:nvSpPr>
        <p:spPr>
          <a:xfrm>
            <a:off x="1027685" y="2634929"/>
            <a:ext cx="465132" cy="42932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81" name="Oval 21">
            <a:extLst>
              <a:ext uri="{FF2B5EF4-FFF2-40B4-BE49-F238E27FC236}">
                <a16:creationId xmlns:a16="http://schemas.microsoft.com/office/drawing/2014/main" id="{CF8042D1-70E3-4975-BBA6-6F99DC490C14}"/>
              </a:ext>
            </a:extLst>
          </p:cNvPr>
          <p:cNvSpPr/>
          <p:nvPr/>
        </p:nvSpPr>
        <p:spPr>
          <a:xfrm rot="20700000">
            <a:off x="4200403" y="5485592"/>
            <a:ext cx="317202" cy="27800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2" name="TextBox 81">
            <a:extLst>
              <a:ext uri="{FF2B5EF4-FFF2-40B4-BE49-F238E27FC236}">
                <a16:creationId xmlns:a16="http://schemas.microsoft.com/office/drawing/2014/main" id="{3FAA074D-53CA-A964-E564-1E0C0F525896}"/>
              </a:ext>
            </a:extLst>
          </p:cNvPr>
          <p:cNvSpPr txBox="1"/>
          <p:nvPr/>
        </p:nvSpPr>
        <p:spPr>
          <a:xfrm>
            <a:off x="1732750" y="1393499"/>
            <a:ext cx="1933093" cy="369332"/>
          </a:xfrm>
          <a:prstGeom prst="rect">
            <a:avLst/>
          </a:prstGeom>
          <a:noFill/>
        </p:spPr>
        <p:txBody>
          <a:bodyPr wrap="none" rtlCol="0">
            <a:spAutoFit/>
          </a:bodyPr>
          <a:lstStyle/>
          <a:p>
            <a:r>
              <a:rPr lang="en-IN" dirty="0"/>
              <a:t>CERTIFICATION</a:t>
            </a:r>
          </a:p>
        </p:txBody>
      </p:sp>
      <p:sp>
        <p:nvSpPr>
          <p:cNvPr id="83" name="TextBox 82">
            <a:extLst>
              <a:ext uri="{FF2B5EF4-FFF2-40B4-BE49-F238E27FC236}">
                <a16:creationId xmlns:a16="http://schemas.microsoft.com/office/drawing/2014/main" id="{829F9A1D-3CA3-7D1F-481D-A9F10F71D089}"/>
              </a:ext>
            </a:extLst>
          </p:cNvPr>
          <p:cNvSpPr txBox="1"/>
          <p:nvPr/>
        </p:nvSpPr>
        <p:spPr>
          <a:xfrm>
            <a:off x="1797096" y="1997028"/>
            <a:ext cx="1287532" cy="369332"/>
          </a:xfrm>
          <a:prstGeom prst="rect">
            <a:avLst/>
          </a:prstGeom>
          <a:noFill/>
        </p:spPr>
        <p:txBody>
          <a:bodyPr wrap="none" rtlCol="0">
            <a:spAutoFit/>
          </a:bodyPr>
          <a:lstStyle/>
          <a:p>
            <a:r>
              <a:rPr lang="en-IN" dirty="0"/>
              <a:t>AUDITING</a:t>
            </a:r>
          </a:p>
        </p:txBody>
      </p:sp>
      <p:sp>
        <p:nvSpPr>
          <p:cNvPr id="84" name="TextBox 83">
            <a:extLst>
              <a:ext uri="{FF2B5EF4-FFF2-40B4-BE49-F238E27FC236}">
                <a16:creationId xmlns:a16="http://schemas.microsoft.com/office/drawing/2014/main" id="{221374D4-5A1C-4F96-8CD9-16430E2D8D62}"/>
              </a:ext>
            </a:extLst>
          </p:cNvPr>
          <p:cNvSpPr txBox="1"/>
          <p:nvPr/>
        </p:nvSpPr>
        <p:spPr>
          <a:xfrm>
            <a:off x="1774542" y="2651497"/>
            <a:ext cx="2266390" cy="369332"/>
          </a:xfrm>
          <a:prstGeom prst="rect">
            <a:avLst/>
          </a:prstGeom>
          <a:noFill/>
        </p:spPr>
        <p:txBody>
          <a:bodyPr wrap="none" rtlCol="0">
            <a:spAutoFit/>
          </a:bodyPr>
          <a:lstStyle/>
          <a:p>
            <a:r>
              <a:rPr lang="en-IN" dirty="0"/>
              <a:t>REPRESENTATION</a:t>
            </a:r>
          </a:p>
        </p:txBody>
      </p:sp>
      <p:sp>
        <p:nvSpPr>
          <p:cNvPr id="85" name="Oval 84">
            <a:extLst>
              <a:ext uri="{FF2B5EF4-FFF2-40B4-BE49-F238E27FC236}">
                <a16:creationId xmlns:a16="http://schemas.microsoft.com/office/drawing/2014/main" id="{D54EE44B-AB63-F732-F067-E4B58B7B42F3}"/>
              </a:ext>
            </a:extLst>
          </p:cNvPr>
          <p:cNvSpPr/>
          <p:nvPr/>
        </p:nvSpPr>
        <p:spPr>
          <a:xfrm>
            <a:off x="1030021" y="1379307"/>
            <a:ext cx="493979" cy="397717"/>
          </a:xfrm>
          <a:prstGeom prst="ellipse">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cs typeface="Arial" pitchFamily="34" charset="0"/>
            </a:endParaRPr>
          </a:p>
        </p:txBody>
      </p:sp>
      <p:sp>
        <p:nvSpPr>
          <p:cNvPr id="86" name="TextBox 85">
            <a:extLst>
              <a:ext uri="{FF2B5EF4-FFF2-40B4-BE49-F238E27FC236}">
                <a16:creationId xmlns:a16="http://schemas.microsoft.com/office/drawing/2014/main" id="{29674682-CB5C-FE7D-E0D2-CEE1788DC498}"/>
              </a:ext>
            </a:extLst>
          </p:cNvPr>
          <p:cNvSpPr txBox="1"/>
          <p:nvPr/>
        </p:nvSpPr>
        <p:spPr>
          <a:xfrm>
            <a:off x="1746770" y="3335127"/>
            <a:ext cx="1980029" cy="646331"/>
          </a:xfrm>
          <a:prstGeom prst="rect">
            <a:avLst/>
          </a:prstGeom>
          <a:noFill/>
        </p:spPr>
        <p:txBody>
          <a:bodyPr wrap="none" rtlCol="0">
            <a:spAutoFit/>
          </a:bodyPr>
          <a:lstStyle/>
          <a:p>
            <a:r>
              <a:rPr lang="en-US" dirty="0"/>
              <a:t>DUE DILIGENCE</a:t>
            </a:r>
          </a:p>
          <a:p>
            <a:endParaRPr lang="en-IN" dirty="0"/>
          </a:p>
        </p:txBody>
      </p:sp>
      <p:sp>
        <p:nvSpPr>
          <p:cNvPr id="87" name="TextBox 86">
            <a:extLst>
              <a:ext uri="{FF2B5EF4-FFF2-40B4-BE49-F238E27FC236}">
                <a16:creationId xmlns:a16="http://schemas.microsoft.com/office/drawing/2014/main" id="{083B622F-39B2-A119-5ABA-025647829A8D}"/>
              </a:ext>
            </a:extLst>
          </p:cNvPr>
          <p:cNvSpPr txBox="1"/>
          <p:nvPr/>
        </p:nvSpPr>
        <p:spPr>
          <a:xfrm>
            <a:off x="1770147" y="3947027"/>
            <a:ext cx="2150973" cy="369332"/>
          </a:xfrm>
          <a:prstGeom prst="rect">
            <a:avLst/>
          </a:prstGeom>
          <a:noFill/>
        </p:spPr>
        <p:txBody>
          <a:bodyPr wrap="none" rtlCol="0">
            <a:spAutoFit/>
          </a:bodyPr>
          <a:lstStyle/>
          <a:p>
            <a:r>
              <a:rPr lang="en-IN" dirty="0"/>
              <a:t>LEGAL PRACTICE</a:t>
            </a:r>
          </a:p>
        </p:txBody>
      </p:sp>
      <p:sp>
        <p:nvSpPr>
          <p:cNvPr id="88" name="Oval 87">
            <a:extLst>
              <a:ext uri="{FF2B5EF4-FFF2-40B4-BE49-F238E27FC236}">
                <a16:creationId xmlns:a16="http://schemas.microsoft.com/office/drawing/2014/main" id="{BE93BB19-A2FB-484B-B88B-1ACD3469F370}"/>
              </a:ext>
            </a:extLst>
          </p:cNvPr>
          <p:cNvSpPr/>
          <p:nvPr/>
        </p:nvSpPr>
        <p:spPr>
          <a:xfrm>
            <a:off x="1058680" y="4543355"/>
            <a:ext cx="465132" cy="349487"/>
          </a:xfrm>
          <a:prstGeom prst="ellipse">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90" name="TextBox 89">
            <a:extLst>
              <a:ext uri="{FF2B5EF4-FFF2-40B4-BE49-F238E27FC236}">
                <a16:creationId xmlns:a16="http://schemas.microsoft.com/office/drawing/2014/main" id="{6D2583C7-4EFC-5A0A-4BF3-54753466C009}"/>
              </a:ext>
            </a:extLst>
          </p:cNvPr>
          <p:cNvSpPr txBox="1"/>
          <p:nvPr/>
        </p:nvSpPr>
        <p:spPr>
          <a:xfrm>
            <a:off x="1768050" y="4572747"/>
            <a:ext cx="2272881" cy="369332"/>
          </a:xfrm>
          <a:prstGeom prst="rect">
            <a:avLst/>
          </a:prstGeom>
          <a:noFill/>
        </p:spPr>
        <p:txBody>
          <a:bodyPr wrap="square" rtlCol="0">
            <a:spAutoFit/>
          </a:bodyPr>
          <a:lstStyle/>
          <a:p>
            <a:r>
              <a:rPr lang="en-IN" dirty="0"/>
              <a:t>DOCUMENTATION</a:t>
            </a:r>
          </a:p>
        </p:txBody>
      </p:sp>
    </p:spTree>
    <p:extLst>
      <p:ext uri="{BB962C8B-B14F-4D97-AF65-F5344CB8AC3E}">
        <p14:creationId xmlns:p14="http://schemas.microsoft.com/office/powerpoint/2010/main" val="1375103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ppt_x"/>
                                          </p:val>
                                        </p:tav>
                                        <p:tav tm="100000">
                                          <p:val>
                                            <p:strVal val="#ppt_x"/>
                                          </p:val>
                                        </p:tav>
                                      </p:tavLst>
                                    </p:anim>
                                    <p:anim calcmode="lin" valueType="num">
                                      <p:cBhvr additive="base">
                                        <p:cTn id="2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ppt_x"/>
                                          </p:val>
                                        </p:tav>
                                        <p:tav tm="100000">
                                          <p:val>
                                            <p:strVal val="#ppt_x"/>
                                          </p:val>
                                        </p:tav>
                                      </p:tavLst>
                                    </p:anim>
                                    <p:anim calcmode="lin" valueType="num">
                                      <p:cBhvr additive="base">
                                        <p:cTn id="3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500" fill="hold"/>
                                        <p:tgtEl>
                                          <p:spTgt spid="84"/>
                                        </p:tgtEl>
                                        <p:attrNameLst>
                                          <p:attrName>ppt_x</p:attrName>
                                        </p:attrNameLst>
                                      </p:cBhvr>
                                      <p:tavLst>
                                        <p:tav tm="0">
                                          <p:val>
                                            <p:strVal val="#ppt_x"/>
                                          </p:val>
                                        </p:tav>
                                        <p:tav tm="100000">
                                          <p:val>
                                            <p:strVal val="#ppt_x"/>
                                          </p:val>
                                        </p:tav>
                                      </p:tavLst>
                                    </p:anim>
                                    <p:anim calcmode="lin" valueType="num">
                                      <p:cBhvr additive="base">
                                        <p:cTn id="3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additive="base">
                                        <p:cTn id="49" dur="500" fill="hold"/>
                                        <p:tgtEl>
                                          <p:spTgt spid="86"/>
                                        </p:tgtEl>
                                        <p:attrNameLst>
                                          <p:attrName>ppt_x</p:attrName>
                                        </p:attrNameLst>
                                      </p:cBhvr>
                                      <p:tavLst>
                                        <p:tav tm="0">
                                          <p:val>
                                            <p:strVal val="#ppt_x"/>
                                          </p:val>
                                        </p:tav>
                                        <p:tav tm="100000">
                                          <p:val>
                                            <p:strVal val="#ppt_x"/>
                                          </p:val>
                                        </p:tav>
                                      </p:tavLst>
                                    </p:anim>
                                    <p:anim calcmode="lin" valueType="num">
                                      <p:cBhvr additive="base">
                                        <p:cTn id="5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fill="hold"/>
                                        <p:tgtEl>
                                          <p:spTgt spid="87"/>
                                        </p:tgtEl>
                                        <p:attrNameLst>
                                          <p:attrName>ppt_x</p:attrName>
                                        </p:attrNameLst>
                                      </p:cBhvr>
                                      <p:tavLst>
                                        <p:tav tm="0">
                                          <p:val>
                                            <p:strVal val="#ppt_x"/>
                                          </p:val>
                                        </p:tav>
                                        <p:tav tm="100000">
                                          <p:val>
                                            <p:strVal val="#ppt_x"/>
                                          </p:val>
                                        </p:tav>
                                      </p:tavLst>
                                    </p:anim>
                                    <p:anim calcmode="lin" valueType="num">
                                      <p:cBhvr additive="base">
                                        <p:cTn id="6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ppt_x"/>
                                          </p:val>
                                        </p:tav>
                                        <p:tav tm="100000">
                                          <p:val>
                                            <p:strVal val="#ppt_x"/>
                                          </p:val>
                                        </p:tav>
                                      </p:tavLst>
                                    </p:anim>
                                    <p:anim calcmode="lin" valueType="num">
                                      <p:cBhvr additive="base">
                                        <p:cTn id="6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anim calcmode="lin" valueType="num">
                                      <p:cBhvr additive="base">
                                        <p:cTn id="73" dur="500" fill="hold"/>
                                        <p:tgtEl>
                                          <p:spTgt spid="90"/>
                                        </p:tgtEl>
                                        <p:attrNameLst>
                                          <p:attrName>ppt_x</p:attrName>
                                        </p:attrNameLst>
                                      </p:cBhvr>
                                      <p:tavLst>
                                        <p:tav tm="0">
                                          <p:val>
                                            <p:strVal val="#ppt_x"/>
                                          </p:val>
                                        </p:tav>
                                        <p:tav tm="100000">
                                          <p:val>
                                            <p:strVal val="#ppt_x"/>
                                          </p:val>
                                        </p:tav>
                                      </p:tavLst>
                                    </p:anim>
                                    <p:anim calcmode="lin" valueType="num">
                                      <p:cBhvr additive="base">
                                        <p:cTn id="7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70" grpId="0" animBg="1"/>
      <p:bldP spid="71" grpId="0" animBg="1"/>
      <p:bldP spid="82" grpId="0"/>
      <p:bldP spid="83" grpId="0"/>
      <p:bldP spid="84" grpId="0"/>
      <p:bldP spid="85" grpId="0" animBg="1"/>
      <p:bldP spid="86" grpId="0"/>
      <p:bldP spid="87" grpId="0"/>
      <p:bldP spid="88" grpId="0" animBg="1"/>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963177-954A-F0AE-6018-5AC99D200B32}"/>
              </a:ext>
            </a:extLst>
          </p:cNvPr>
          <p:cNvSpPr>
            <a:spLocks noGrp="1"/>
          </p:cNvSpPr>
          <p:nvPr>
            <p:ph type="body" sz="quarter" idx="10"/>
          </p:nvPr>
        </p:nvSpPr>
        <p:spPr>
          <a:xfrm>
            <a:off x="309402" y="704676"/>
            <a:ext cx="11573197" cy="5478410"/>
          </a:xfrm>
        </p:spPr>
        <p:txBody>
          <a:bodyPr/>
          <a:lstStyle/>
          <a:p>
            <a:r>
              <a:rPr lang="en-IN" dirty="0">
                <a:solidFill>
                  <a:schemeClr val="accent3">
                    <a:lumMod val="50000"/>
                  </a:schemeClr>
                </a:solidFill>
              </a:rPr>
              <a:t>CERTIFICATION</a:t>
            </a:r>
          </a:p>
        </p:txBody>
      </p:sp>
    </p:spTree>
    <p:extLst>
      <p:ext uri="{BB962C8B-B14F-4D97-AF65-F5344CB8AC3E}">
        <p14:creationId xmlns:p14="http://schemas.microsoft.com/office/powerpoint/2010/main" val="251184033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47650" y="1314450"/>
            <a:ext cx="11420475" cy="685799"/>
          </a:xfrm>
          <a:prstGeom prst="rect">
            <a:avLst/>
          </a:prstGeom>
        </p:spPr>
        <p:txBody>
          <a:bodyPr>
            <a:normAutofit fontScale="55000" lnSpcReduction="20000"/>
          </a:bodyPr>
          <a:lstStyle/>
          <a:p>
            <a:r>
              <a:rPr lang="en-US" b="1" dirty="0">
                <a:solidFill>
                  <a:schemeClr val="accent2">
                    <a:lumMod val="50000"/>
                  </a:schemeClr>
                </a:solidFill>
              </a:rPr>
              <a:t>Certification- </a:t>
            </a:r>
            <a:r>
              <a:rPr lang="en-US" dirty="0">
                <a:solidFill>
                  <a:schemeClr val="accent2">
                    <a:lumMod val="50000"/>
                  </a:schemeClr>
                </a:solidFill>
                <a:effectLst/>
              </a:rPr>
              <a:t>Who is required to issue certificates under RERA?</a:t>
            </a:r>
            <a:endParaRPr lang="en-IN" dirty="0">
              <a:solidFill>
                <a:schemeClr val="accent2">
                  <a:lumMod val="50000"/>
                </a:schemeClr>
              </a:solidFill>
              <a:effectLst/>
            </a:endParaRPr>
          </a:p>
          <a:p>
            <a:endParaRPr lang="en-US" dirty="0">
              <a:solidFill>
                <a:schemeClr val="accent2">
                  <a:lumMod val="50000"/>
                </a:schemeClr>
              </a:solidFill>
            </a:endParaRPr>
          </a:p>
        </p:txBody>
      </p:sp>
      <p:graphicFrame>
        <p:nvGraphicFramePr>
          <p:cNvPr id="9" name="Diagram 8">
            <a:extLst>
              <a:ext uri="{FF2B5EF4-FFF2-40B4-BE49-F238E27FC236}">
                <a16:creationId xmlns:a16="http://schemas.microsoft.com/office/drawing/2014/main" id="{06BD3295-D5B4-A048-C488-EC317BD129D3}"/>
              </a:ext>
            </a:extLst>
          </p:cNvPr>
          <p:cNvGraphicFramePr/>
          <p:nvPr>
            <p:extLst>
              <p:ext uri="{D42A27DB-BD31-4B8C-83A1-F6EECF244321}">
                <p14:modId xmlns:p14="http://schemas.microsoft.com/office/powerpoint/2010/main" val="3397028253"/>
              </p:ext>
            </p:extLst>
          </p:nvPr>
        </p:nvGraphicFramePr>
        <p:xfrm>
          <a:off x="1562100" y="2000249"/>
          <a:ext cx="9582150" cy="433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FA51718-1E48-48E8-BC0C-3785987BD8E2}"/>
              </a:ext>
            </a:extLst>
          </p:cNvPr>
          <p:cNvSpPr txBox="1"/>
          <p:nvPr/>
        </p:nvSpPr>
        <p:spPr>
          <a:xfrm>
            <a:off x="459123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331087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B4DB4C-8DF6-1B26-75E7-F41ED1785925}"/>
              </a:ext>
            </a:extLst>
          </p:cNvPr>
          <p:cNvSpPr>
            <a:spLocks noGrp="1"/>
          </p:cNvSpPr>
          <p:nvPr>
            <p:ph type="body" sz="quarter" idx="10"/>
          </p:nvPr>
        </p:nvSpPr>
        <p:spPr>
          <a:xfrm>
            <a:off x="309402" y="704676"/>
            <a:ext cx="11573197" cy="1705149"/>
          </a:xfrm>
        </p:spPr>
        <p:txBody>
          <a:bodyPr/>
          <a:lstStyle/>
          <a:p>
            <a:r>
              <a:rPr lang="en-IN" sz="3600" dirty="0">
                <a:solidFill>
                  <a:schemeClr val="accent2">
                    <a:lumMod val="50000"/>
                  </a:schemeClr>
                </a:solidFill>
              </a:rPr>
              <a:t>What is included in Form 3?</a:t>
            </a:r>
          </a:p>
        </p:txBody>
      </p:sp>
      <p:graphicFrame>
        <p:nvGraphicFramePr>
          <p:cNvPr id="8" name="Diagram 7">
            <a:extLst>
              <a:ext uri="{FF2B5EF4-FFF2-40B4-BE49-F238E27FC236}">
                <a16:creationId xmlns:a16="http://schemas.microsoft.com/office/drawing/2014/main" id="{ADEDA6C7-A99B-F00A-D1CA-3EAB009A8100}"/>
              </a:ext>
            </a:extLst>
          </p:cNvPr>
          <p:cNvGraphicFramePr/>
          <p:nvPr>
            <p:extLst>
              <p:ext uri="{D42A27DB-BD31-4B8C-83A1-F6EECF244321}">
                <p14:modId xmlns:p14="http://schemas.microsoft.com/office/powerpoint/2010/main" val="3938583082"/>
              </p:ext>
            </p:extLst>
          </p:nvPr>
        </p:nvGraphicFramePr>
        <p:xfrm>
          <a:off x="581025" y="2143125"/>
          <a:ext cx="10820399"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79785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11B1C7-5C50-2F56-98BF-7350FA12B58D}"/>
              </a:ext>
            </a:extLst>
          </p:cNvPr>
          <p:cNvSpPr>
            <a:spLocks noGrp="1"/>
          </p:cNvSpPr>
          <p:nvPr>
            <p:ph type="body" sz="quarter" idx="10"/>
          </p:nvPr>
        </p:nvSpPr>
        <p:spPr>
          <a:xfrm>
            <a:off x="309402" y="1000125"/>
            <a:ext cx="11573197" cy="1177018"/>
          </a:xfrm>
        </p:spPr>
        <p:txBody>
          <a:bodyPr/>
          <a:lstStyle/>
          <a:p>
            <a:r>
              <a:rPr lang="en-IN" sz="3600" dirty="0">
                <a:solidFill>
                  <a:schemeClr val="accent2">
                    <a:lumMod val="50000"/>
                  </a:schemeClr>
                </a:solidFill>
              </a:rPr>
              <a:t>What is importance of Form 3 ?</a:t>
            </a:r>
          </a:p>
        </p:txBody>
      </p:sp>
      <p:sp>
        <p:nvSpPr>
          <p:cNvPr id="5" name="TextBox 4">
            <a:extLst>
              <a:ext uri="{FF2B5EF4-FFF2-40B4-BE49-F238E27FC236}">
                <a16:creationId xmlns:a16="http://schemas.microsoft.com/office/drawing/2014/main" id="{539BAA77-A841-6140-7FC5-300F98A3B698}"/>
              </a:ext>
            </a:extLst>
          </p:cNvPr>
          <p:cNvSpPr txBox="1"/>
          <p:nvPr/>
        </p:nvSpPr>
        <p:spPr>
          <a:xfrm>
            <a:off x="1485901" y="2442692"/>
            <a:ext cx="9269186" cy="2554545"/>
          </a:xfrm>
          <a:prstGeom prst="rect">
            <a:avLst/>
          </a:prstGeom>
          <a:noFill/>
        </p:spPr>
        <p:txBody>
          <a:bodyPr wrap="square" rtlCol="0">
            <a:spAutoFit/>
          </a:bodyPr>
          <a:lstStyle/>
          <a:p>
            <a:pPr algn="just"/>
            <a:r>
              <a:rPr lang="en-IN" sz="3200" dirty="0"/>
              <a:t>Bank withdrawal is not possible without Form 3 certificate</a:t>
            </a:r>
          </a:p>
          <a:p>
            <a:pPr algn="just"/>
            <a:endParaRPr lang="en-IN" sz="3200" dirty="0"/>
          </a:p>
          <a:p>
            <a:pPr algn="just"/>
            <a:r>
              <a:rPr lang="en-IN" sz="3200" dirty="0"/>
              <a:t>Promoter need to maintain 70% and 30% Ratio in Bank as per Form 3 Certificate</a:t>
            </a:r>
          </a:p>
        </p:txBody>
      </p:sp>
    </p:spTree>
    <p:extLst>
      <p:ext uri="{BB962C8B-B14F-4D97-AF65-F5344CB8AC3E}">
        <p14:creationId xmlns:p14="http://schemas.microsoft.com/office/powerpoint/2010/main" val="422964210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11B1C7-5C50-2F56-98BF-7350FA12B58D}"/>
              </a:ext>
            </a:extLst>
          </p:cNvPr>
          <p:cNvSpPr>
            <a:spLocks noGrp="1"/>
          </p:cNvSpPr>
          <p:nvPr>
            <p:ph type="body" sz="quarter" idx="10"/>
          </p:nvPr>
        </p:nvSpPr>
        <p:spPr>
          <a:xfrm>
            <a:off x="309402" y="1000125"/>
            <a:ext cx="11573197" cy="1293132"/>
          </a:xfrm>
        </p:spPr>
        <p:txBody>
          <a:bodyPr/>
          <a:lstStyle/>
          <a:p>
            <a:r>
              <a:rPr lang="en-IN" sz="3600" dirty="0">
                <a:solidFill>
                  <a:schemeClr val="accent2">
                    <a:lumMod val="50000"/>
                  </a:schemeClr>
                </a:solidFill>
              </a:rPr>
              <a:t>Is there any responsibility?</a:t>
            </a:r>
          </a:p>
        </p:txBody>
      </p:sp>
      <p:sp>
        <p:nvSpPr>
          <p:cNvPr id="5" name="TextBox 4">
            <a:extLst>
              <a:ext uri="{FF2B5EF4-FFF2-40B4-BE49-F238E27FC236}">
                <a16:creationId xmlns:a16="http://schemas.microsoft.com/office/drawing/2014/main" id="{539BAA77-A841-6140-7FC5-300F98A3B698}"/>
              </a:ext>
            </a:extLst>
          </p:cNvPr>
          <p:cNvSpPr txBox="1"/>
          <p:nvPr/>
        </p:nvSpPr>
        <p:spPr>
          <a:xfrm>
            <a:off x="1132114" y="2293258"/>
            <a:ext cx="10435771" cy="2062103"/>
          </a:xfrm>
          <a:prstGeom prst="rect">
            <a:avLst/>
          </a:prstGeom>
          <a:noFill/>
        </p:spPr>
        <p:txBody>
          <a:bodyPr wrap="square" rtlCol="0">
            <a:spAutoFit/>
          </a:bodyPr>
          <a:lstStyle/>
          <a:p>
            <a:pPr algn="just"/>
            <a:r>
              <a:rPr lang="en-US" sz="3200" b="0" i="0" dirty="0">
                <a:solidFill>
                  <a:srgbClr val="212529"/>
                </a:solidFill>
                <a:effectLst/>
                <a:latin typeface="-apple-system"/>
              </a:rPr>
              <a:t>Chartered accountant is given the responsibility to verify and certify the utilization of money. Any deviation noticed by CA must be reported in this certificate so that timely action can be taken against promoters.</a:t>
            </a:r>
            <a:endParaRPr lang="en-IN" sz="3200" dirty="0"/>
          </a:p>
        </p:txBody>
      </p:sp>
    </p:spTree>
    <p:extLst>
      <p:ext uri="{BB962C8B-B14F-4D97-AF65-F5344CB8AC3E}">
        <p14:creationId xmlns:p14="http://schemas.microsoft.com/office/powerpoint/2010/main" val="403205650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11B1C7-5C50-2F56-98BF-7350FA12B58D}"/>
              </a:ext>
            </a:extLst>
          </p:cNvPr>
          <p:cNvSpPr>
            <a:spLocks noGrp="1"/>
          </p:cNvSpPr>
          <p:nvPr>
            <p:ph type="body" sz="quarter" idx="10"/>
          </p:nvPr>
        </p:nvSpPr>
        <p:spPr>
          <a:xfrm>
            <a:off x="309402" y="1000125"/>
            <a:ext cx="11573197" cy="1089932"/>
          </a:xfrm>
        </p:spPr>
        <p:txBody>
          <a:bodyPr/>
          <a:lstStyle/>
          <a:p>
            <a:r>
              <a:rPr lang="en-IN" sz="3600" dirty="0">
                <a:solidFill>
                  <a:schemeClr val="accent2">
                    <a:lumMod val="50000"/>
                  </a:schemeClr>
                </a:solidFill>
              </a:rPr>
              <a:t>When need to issue Form 3?</a:t>
            </a:r>
          </a:p>
        </p:txBody>
      </p:sp>
      <p:sp>
        <p:nvSpPr>
          <p:cNvPr id="5" name="TextBox 4">
            <a:extLst>
              <a:ext uri="{FF2B5EF4-FFF2-40B4-BE49-F238E27FC236}">
                <a16:creationId xmlns:a16="http://schemas.microsoft.com/office/drawing/2014/main" id="{539BAA77-A841-6140-7FC5-300F98A3B698}"/>
              </a:ext>
            </a:extLst>
          </p:cNvPr>
          <p:cNvSpPr txBox="1"/>
          <p:nvPr/>
        </p:nvSpPr>
        <p:spPr>
          <a:xfrm>
            <a:off x="1485901" y="2442692"/>
            <a:ext cx="9269186" cy="2062103"/>
          </a:xfrm>
          <a:prstGeom prst="rect">
            <a:avLst/>
          </a:prstGeom>
          <a:noFill/>
        </p:spPr>
        <p:txBody>
          <a:bodyPr wrap="square" rtlCol="0">
            <a:spAutoFit/>
          </a:bodyPr>
          <a:lstStyle/>
          <a:p>
            <a:pPr algn="just"/>
            <a:r>
              <a:rPr lang="en-IN" sz="3200" dirty="0"/>
              <a:t>- At the time of Registration</a:t>
            </a:r>
          </a:p>
          <a:p>
            <a:pPr algn="just"/>
            <a:endParaRPr lang="en-IN" sz="3200" dirty="0"/>
          </a:p>
          <a:p>
            <a:pPr algn="just"/>
            <a:r>
              <a:rPr lang="en-IN" sz="3200" dirty="0"/>
              <a:t>- And Every Quarter</a:t>
            </a:r>
          </a:p>
          <a:p>
            <a:pPr algn="just"/>
            <a:endParaRPr lang="en-IN" sz="3200" dirty="0"/>
          </a:p>
        </p:txBody>
      </p:sp>
    </p:spTree>
    <p:extLst>
      <p:ext uri="{BB962C8B-B14F-4D97-AF65-F5344CB8AC3E}">
        <p14:creationId xmlns:p14="http://schemas.microsoft.com/office/powerpoint/2010/main" val="34238355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2" y="1216324"/>
            <a:ext cx="11573197" cy="767751"/>
          </a:xfrm>
        </p:spPr>
        <p:txBody>
          <a:bodyPr>
            <a:normAutofit lnSpcReduction="10000"/>
          </a:bodyPr>
          <a:lstStyle/>
          <a:p>
            <a:r>
              <a:rPr lang="en-US" dirty="0"/>
              <a:t>Opportunity</a:t>
            </a:r>
          </a:p>
        </p:txBody>
      </p:sp>
      <p:sp>
        <p:nvSpPr>
          <p:cNvPr id="3" name="TextBox 2"/>
          <p:cNvSpPr txBox="1"/>
          <p:nvPr/>
        </p:nvSpPr>
        <p:spPr>
          <a:xfrm>
            <a:off x="1915064" y="2320505"/>
            <a:ext cx="8108830" cy="2308324"/>
          </a:xfrm>
          <a:prstGeom prst="rect">
            <a:avLst/>
          </a:prstGeom>
          <a:noFill/>
        </p:spPr>
        <p:txBody>
          <a:bodyPr wrap="square" rtlCol="0">
            <a:spAutoFit/>
          </a:bodyPr>
          <a:lstStyle/>
          <a:p>
            <a:r>
              <a:rPr lang="en-US" sz="3600" dirty="0"/>
              <a:t>a chance to do something that you would like to do; a situation or a time in which it is possible to do something that you would like to do</a:t>
            </a:r>
          </a:p>
        </p:txBody>
      </p:sp>
    </p:spTree>
    <p:extLst>
      <p:ext uri="{BB962C8B-B14F-4D97-AF65-F5344CB8AC3E}">
        <p14:creationId xmlns:p14="http://schemas.microsoft.com/office/powerpoint/2010/main" val="15284566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963177-954A-F0AE-6018-5AC99D200B32}"/>
              </a:ext>
            </a:extLst>
          </p:cNvPr>
          <p:cNvSpPr>
            <a:spLocks noGrp="1"/>
          </p:cNvSpPr>
          <p:nvPr>
            <p:ph type="body" sz="quarter" idx="10"/>
          </p:nvPr>
        </p:nvSpPr>
        <p:spPr>
          <a:xfrm>
            <a:off x="309402" y="704676"/>
            <a:ext cx="11573197" cy="5478410"/>
          </a:xfrm>
        </p:spPr>
        <p:txBody>
          <a:bodyPr/>
          <a:lstStyle/>
          <a:p>
            <a:r>
              <a:rPr lang="en-IN" dirty="0">
                <a:solidFill>
                  <a:schemeClr val="accent3">
                    <a:lumMod val="50000"/>
                  </a:schemeClr>
                </a:solidFill>
              </a:rPr>
              <a:t>AUDITING</a:t>
            </a:r>
          </a:p>
        </p:txBody>
      </p:sp>
    </p:spTree>
    <p:extLst>
      <p:ext uri="{BB962C8B-B14F-4D97-AF65-F5344CB8AC3E}">
        <p14:creationId xmlns:p14="http://schemas.microsoft.com/office/powerpoint/2010/main" val="201963203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11B1C7-5C50-2F56-98BF-7350FA12B58D}"/>
              </a:ext>
            </a:extLst>
          </p:cNvPr>
          <p:cNvSpPr>
            <a:spLocks noGrp="1"/>
          </p:cNvSpPr>
          <p:nvPr>
            <p:ph type="body" sz="quarter" idx="10"/>
          </p:nvPr>
        </p:nvSpPr>
        <p:spPr>
          <a:xfrm>
            <a:off x="309402" y="1000125"/>
            <a:ext cx="11573197" cy="1089932"/>
          </a:xfrm>
        </p:spPr>
        <p:txBody>
          <a:bodyPr/>
          <a:lstStyle/>
          <a:p>
            <a:r>
              <a:rPr lang="en-IN" sz="3600" dirty="0">
                <a:solidFill>
                  <a:schemeClr val="accent2">
                    <a:lumMod val="50000"/>
                  </a:schemeClr>
                </a:solidFill>
              </a:rPr>
              <a:t>Audit</a:t>
            </a:r>
          </a:p>
        </p:txBody>
      </p:sp>
      <p:sp>
        <p:nvSpPr>
          <p:cNvPr id="5" name="TextBox 4">
            <a:extLst>
              <a:ext uri="{FF2B5EF4-FFF2-40B4-BE49-F238E27FC236}">
                <a16:creationId xmlns:a16="http://schemas.microsoft.com/office/drawing/2014/main" id="{539BAA77-A841-6140-7FC5-300F98A3B698}"/>
              </a:ext>
            </a:extLst>
          </p:cNvPr>
          <p:cNvSpPr txBox="1"/>
          <p:nvPr/>
        </p:nvSpPr>
        <p:spPr>
          <a:xfrm>
            <a:off x="832758" y="2552442"/>
            <a:ext cx="11049841" cy="3046988"/>
          </a:xfrm>
          <a:prstGeom prst="rect">
            <a:avLst/>
          </a:prstGeom>
          <a:noFill/>
        </p:spPr>
        <p:txBody>
          <a:bodyPr wrap="square" rtlCol="0">
            <a:spAutoFit/>
          </a:bodyPr>
          <a:lstStyle/>
          <a:p>
            <a:pPr algn="just"/>
            <a:r>
              <a:rPr lang="en-IN" sz="3200" dirty="0"/>
              <a:t>Section 4(2)(l)(D) 3</a:t>
            </a:r>
            <a:r>
              <a:rPr lang="en-US" sz="3200" b="0" i="0" dirty="0" err="1">
                <a:solidFill>
                  <a:srgbClr val="333333"/>
                </a:solidFill>
                <a:effectLst/>
                <a:latin typeface="Arial" panose="020B0604020202020204" pitchFamily="34" charset="0"/>
              </a:rPr>
              <a:t>rd</a:t>
            </a:r>
            <a:r>
              <a:rPr lang="en-US" sz="3200" b="0" i="0" dirty="0">
                <a:solidFill>
                  <a:srgbClr val="333333"/>
                </a:solidFill>
                <a:effectLst/>
                <a:latin typeface="Arial" panose="020B0604020202020204" pitchFamily="34" charset="0"/>
              </a:rPr>
              <a:t> Proviso – Provided also that the promoter shall get his accounts audited within six months after the end of every financial year by a </a:t>
            </a:r>
            <a:r>
              <a:rPr lang="en-US" sz="3200" b="0" i="0" u="sng" dirty="0">
                <a:solidFill>
                  <a:srgbClr val="333333"/>
                </a:solidFill>
                <a:effectLst/>
                <a:latin typeface="Arial" panose="020B0604020202020204" pitchFamily="34" charset="0"/>
              </a:rPr>
              <a:t>chartered accountant in practice</a:t>
            </a:r>
            <a:r>
              <a:rPr lang="en-US" sz="3200" b="0" i="0" dirty="0">
                <a:solidFill>
                  <a:srgbClr val="333333"/>
                </a:solidFill>
                <a:effectLst/>
                <a:latin typeface="Arial" panose="020B0604020202020204" pitchFamily="34" charset="0"/>
              </a:rPr>
              <a:t>, </a:t>
            </a:r>
          </a:p>
          <a:p>
            <a:pPr algn="just"/>
            <a:endParaRPr lang="en-US" sz="3200" dirty="0">
              <a:solidFill>
                <a:srgbClr val="333333"/>
              </a:solidFill>
              <a:latin typeface="Arial" panose="020B0604020202020204" pitchFamily="34" charset="0"/>
            </a:endParaRPr>
          </a:p>
          <a:p>
            <a:pPr algn="just"/>
            <a:r>
              <a:rPr lang="en-US" sz="3200" dirty="0">
                <a:solidFill>
                  <a:srgbClr val="333333"/>
                </a:solidFill>
                <a:latin typeface="Arial" panose="020B0604020202020204" pitchFamily="34" charset="0"/>
              </a:rPr>
              <a:t>- Form 5</a:t>
            </a:r>
            <a:endParaRPr lang="en-IN" sz="3200" dirty="0"/>
          </a:p>
        </p:txBody>
      </p:sp>
    </p:spTree>
    <p:extLst>
      <p:ext uri="{BB962C8B-B14F-4D97-AF65-F5344CB8AC3E}">
        <p14:creationId xmlns:p14="http://schemas.microsoft.com/office/powerpoint/2010/main" val="192916543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11B1C7-5C50-2F56-98BF-7350FA12B58D}"/>
              </a:ext>
            </a:extLst>
          </p:cNvPr>
          <p:cNvSpPr>
            <a:spLocks noGrp="1"/>
          </p:cNvSpPr>
          <p:nvPr>
            <p:ph type="body" sz="quarter" idx="10"/>
          </p:nvPr>
        </p:nvSpPr>
        <p:spPr>
          <a:xfrm>
            <a:off x="309402" y="1000125"/>
            <a:ext cx="11573197" cy="1089932"/>
          </a:xfrm>
        </p:spPr>
        <p:txBody>
          <a:bodyPr/>
          <a:lstStyle/>
          <a:p>
            <a:r>
              <a:rPr lang="en-IN" sz="3600" dirty="0">
                <a:solidFill>
                  <a:schemeClr val="accent2">
                    <a:lumMod val="50000"/>
                  </a:schemeClr>
                </a:solidFill>
              </a:rPr>
              <a:t>Audit</a:t>
            </a:r>
          </a:p>
        </p:txBody>
      </p:sp>
      <p:sp>
        <p:nvSpPr>
          <p:cNvPr id="5" name="TextBox 4">
            <a:extLst>
              <a:ext uri="{FF2B5EF4-FFF2-40B4-BE49-F238E27FC236}">
                <a16:creationId xmlns:a16="http://schemas.microsoft.com/office/drawing/2014/main" id="{539BAA77-A841-6140-7FC5-300F98A3B698}"/>
              </a:ext>
            </a:extLst>
          </p:cNvPr>
          <p:cNvSpPr txBox="1"/>
          <p:nvPr/>
        </p:nvSpPr>
        <p:spPr>
          <a:xfrm>
            <a:off x="832757" y="1826002"/>
            <a:ext cx="11049841" cy="4524315"/>
          </a:xfrm>
          <a:prstGeom prst="rect">
            <a:avLst/>
          </a:prstGeom>
          <a:noFill/>
        </p:spPr>
        <p:txBody>
          <a:bodyPr wrap="square" rtlCol="0">
            <a:spAutoFit/>
          </a:bodyPr>
          <a:lstStyle/>
          <a:p>
            <a:pPr algn="just"/>
            <a:r>
              <a:rPr lang="en-US" sz="3200" b="0" i="0" dirty="0">
                <a:solidFill>
                  <a:srgbClr val="333333"/>
                </a:solidFill>
                <a:effectLst/>
                <a:latin typeface="Arial" panose="020B0604020202020204" pitchFamily="34" charset="0"/>
              </a:rPr>
              <a:t>and shall produce a statement of accounts duly certified and signed by such chartered accountant and </a:t>
            </a:r>
          </a:p>
          <a:p>
            <a:pPr algn="just"/>
            <a:endParaRPr lang="en-US" sz="3200" b="0" i="0" dirty="0">
              <a:solidFill>
                <a:srgbClr val="333333"/>
              </a:solidFill>
              <a:effectLst/>
              <a:latin typeface="Arial" panose="020B0604020202020204" pitchFamily="34" charset="0"/>
            </a:endParaRPr>
          </a:p>
          <a:p>
            <a:pPr algn="just"/>
            <a:r>
              <a:rPr lang="en-US" sz="3200" dirty="0">
                <a:solidFill>
                  <a:srgbClr val="333333"/>
                </a:solidFill>
                <a:latin typeface="Arial" panose="020B0604020202020204" pitchFamily="34" charset="0"/>
              </a:rPr>
              <a:t>-</a:t>
            </a:r>
            <a:r>
              <a:rPr lang="en-US" sz="3200" b="0" i="0" dirty="0">
                <a:solidFill>
                  <a:srgbClr val="333333"/>
                </a:solidFill>
                <a:effectLst/>
                <a:latin typeface="Arial" panose="020B0604020202020204" pitchFamily="34" charset="0"/>
              </a:rPr>
              <a:t>it shall be verified during the audit that the amounts collected for a particular project have been utilized for the project and </a:t>
            </a:r>
          </a:p>
          <a:p>
            <a:pPr algn="just"/>
            <a:endParaRPr lang="en-US" sz="3200" dirty="0">
              <a:solidFill>
                <a:srgbClr val="333333"/>
              </a:solidFill>
              <a:latin typeface="Arial" panose="020B0604020202020204" pitchFamily="34" charset="0"/>
            </a:endParaRPr>
          </a:p>
          <a:p>
            <a:pPr algn="just"/>
            <a:r>
              <a:rPr lang="en-US" sz="3200" dirty="0">
                <a:solidFill>
                  <a:srgbClr val="333333"/>
                </a:solidFill>
                <a:latin typeface="Arial" panose="020B0604020202020204" pitchFamily="34" charset="0"/>
              </a:rPr>
              <a:t>-</a:t>
            </a:r>
            <a:r>
              <a:rPr lang="en-US" sz="3200" b="0" i="0" dirty="0">
                <a:solidFill>
                  <a:srgbClr val="333333"/>
                </a:solidFill>
                <a:effectLst/>
                <a:latin typeface="Arial" panose="020B0604020202020204" pitchFamily="34" charset="0"/>
              </a:rPr>
              <a:t>the withdrawal has been in compliance with the proportion to the percentage of completion of the project</a:t>
            </a:r>
            <a:endParaRPr lang="en-IN" sz="3200" dirty="0"/>
          </a:p>
        </p:txBody>
      </p:sp>
    </p:spTree>
    <p:extLst>
      <p:ext uri="{BB962C8B-B14F-4D97-AF65-F5344CB8AC3E}">
        <p14:creationId xmlns:p14="http://schemas.microsoft.com/office/powerpoint/2010/main" val="26988078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B4DB4C-8DF6-1B26-75E7-F41ED1785925}"/>
              </a:ext>
            </a:extLst>
          </p:cNvPr>
          <p:cNvSpPr>
            <a:spLocks noGrp="1"/>
          </p:cNvSpPr>
          <p:nvPr>
            <p:ph type="body" sz="quarter" idx="10"/>
          </p:nvPr>
        </p:nvSpPr>
        <p:spPr>
          <a:xfrm>
            <a:off x="309402" y="704676"/>
            <a:ext cx="11573197" cy="1705149"/>
          </a:xfrm>
        </p:spPr>
        <p:txBody>
          <a:bodyPr/>
          <a:lstStyle/>
          <a:p>
            <a:r>
              <a:rPr lang="en-IN" sz="3600" dirty="0">
                <a:solidFill>
                  <a:schemeClr val="accent2">
                    <a:lumMod val="50000"/>
                  </a:schemeClr>
                </a:solidFill>
              </a:rPr>
              <a:t>What is included in Form 5?</a:t>
            </a:r>
          </a:p>
        </p:txBody>
      </p:sp>
      <p:graphicFrame>
        <p:nvGraphicFramePr>
          <p:cNvPr id="8" name="Diagram 7">
            <a:extLst>
              <a:ext uri="{FF2B5EF4-FFF2-40B4-BE49-F238E27FC236}">
                <a16:creationId xmlns:a16="http://schemas.microsoft.com/office/drawing/2014/main" id="{ADEDA6C7-A99B-F00A-D1CA-3EAB009A8100}"/>
              </a:ext>
            </a:extLst>
          </p:cNvPr>
          <p:cNvGraphicFramePr/>
          <p:nvPr>
            <p:extLst>
              <p:ext uri="{D42A27DB-BD31-4B8C-83A1-F6EECF244321}">
                <p14:modId xmlns:p14="http://schemas.microsoft.com/office/powerpoint/2010/main" val="456872357"/>
              </p:ext>
            </p:extLst>
          </p:nvPr>
        </p:nvGraphicFramePr>
        <p:xfrm>
          <a:off x="581025" y="2143125"/>
          <a:ext cx="10820399"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35657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2" y="1971413"/>
            <a:ext cx="11573197" cy="3239216"/>
          </a:xfrm>
          <a:prstGeom prst="rect">
            <a:avLst/>
          </a:prstGeom>
        </p:spPr>
        <p:txBody>
          <a:bodyPr>
            <a:normAutofit fontScale="85000" lnSpcReduction="20000"/>
          </a:bodyPr>
          <a:lstStyle/>
          <a:p>
            <a:r>
              <a:rPr lang="en-US" b="1" dirty="0">
                <a:solidFill>
                  <a:schemeClr val="accent2">
                    <a:lumMod val="50000"/>
                  </a:schemeClr>
                </a:solidFill>
              </a:rPr>
              <a:t> </a:t>
            </a:r>
            <a:r>
              <a:rPr lang="en-US" dirty="0">
                <a:solidFill>
                  <a:schemeClr val="accent2">
                    <a:lumMod val="50000"/>
                  </a:schemeClr>
                </a:solidFill>
              </a:rPr>
              <a:t>Form 3 and Form 5 </a:t>
            </a:r>
          </a:p>
          <a:p>
            <a:endParaRPr lang="en-US" dirty="0">
              <a:solidFill>
                <a:schemeClr val="accent2">
                  <a:lumMod val="50000"/>
                </a:schemeClr>
              </a:solidFill>
            </a:endParaRPr>
          </a:p>
          <a:p>
            <a:r>
              <a:rPr lang="en-US" dirty="0">
                <a:solidFill>
                  <a:schemeClr val="accent2">
                    <a:lumMod val="50000"/>
                  </a:schemeClr>
                </a:solidFill>
              </a:rPr>
              <a:t>can be issued by Same </a:t>
            </a:r>
          </a:p>
          <a:p>
            <a:endParaRPr lang="en-US" dirty="0">
              <a:solidFill>
                <a:schemeClr val="accent2">
                  <a:lumMod val="50000"/>
                </a:schemeClr>
              </a:solidFill>
            </a:endParaRPr>
          </a:p>
          <a:p>
            <a:r>
              <a:rPr lang="en-US" dirty="0">
                <a:solidFill>
                  <a:schemeClr val="accent2">
                    <a:lumMod val="50000"/>
                  </a:schemeClr>
                </a:solidFill>
              </a:rPr>
              <a:t>Chartered Accountant?</a:t>
            </a:r>
          </a:p>
        </p:txBody>
      </p:sp>
      <p:sp>
        <p:nvSpPr>
          <p:cNvPr id="6" name="TextBox 5">
            <a:extLst>
              <a:ext uri="{FF2B5EF4-FFF2-40B4-BE49-F238E27FC236}">
                <a16:creationId xmlns:a16="http://schemas.microsoft.com/office/drawing/2014/main" id="{4FA51718-1E48-48E8-BC0C-3785987BD8E2}"/>
              </a:ext>
            </a:extLst>
          </p:cNvPr>
          <p:cNvSpPr txBox="1"/>
          <p:nvPr/>
        </p:nvSpPr>
        <p:spPr>
          <a:xfrm>
            <a:off x="459123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377365345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963177-954A-F0AE-6018-5AC99D200B32}"/>
              </a:ext>
            </a:extLst>
          </p:cNvPr>
          <p:cNvSpPr>
            <a:spLocks noGrp="1"/>
          </p:cNvSpPr>
          <p:nvPr>
            <p:ph type="body" sz="quarter" idx="10"/>
          </p:nvPr>
        </p:nvSpPr>
        <p:spPr>
          <a:xfrm>
            <a:off x="309402" y="704676"/>
            <a:ext cx="11573197" cy="5478410"/>
          </a:xfrm>
        </p:spPr>
        <p:txBody>
          <a:bodyPr/>
          <a:lstStyle/>
          <a:p>
            <a:r>
              <a:rPr lang="en-IN" dirty="0">
                <a:solidFill>
                  <a:schemeClr val="accent3">
                    <a:lumMod val="50000"/>
                  </a:schemeClr>
                </a:solidFill>
              </a:rPr>
              <a:t>DUE DELIGENCE</a:t>
            </a:r>
          </a:p>
        </p:txBody>
      </p:sp>
    </p:spTree>
    <p:extLst>
      <p:ext uri="{BB962C8B-B14F-4D97-AF65-F5344CB8AC3E}">
        <p14:creationId xmlns:p14="http://schemas.microsoft.com/office/powerpoint/2010/main" val="64210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2" y="971550"/>
            <a:ext cx="11573197" cy="973364"/>
          </a:xfrm>
          <a:prstGeom prst="rect">
            <a:avLst/>
          </a:prstGeom>
        </p:spPr>
        <p:txBody>
          <a:bodyPr>
            <a:normAutofit/>
          </a:bodyPr>
          <a:lstStyle/>
          <a:p>
            <a:r>
              <a:rPr lang="en-US" b="1" dirty="0">
                <a:solidFill>
                  <a:schemeClr val="accent3">
                    <a:lumMod val="50000"/>
                  </a:schemeClr>
                </a:solidFill>
              </a:rPr>
              <a:t>Due diligence</a:t>
            </a:r>
          </a:p>
        </p:txBody>
      </p:sp>
      <p:sp>
        <p:nvSpPr>
          <p:cNvPr id="6" name="TextBox 5">
            <a:extLst>
              <a:ext uri="{FF2B5EF4-FFF2-40B4-BE49-F238E27FC236}">
                <a16:creationId xmlns:a16="http://schemas.microsoft.com/office/drawing/2014/main" id="{4FA51718-1E48-48E8-BC0C-3785987BD8E2}"/>
              </a:ext>
            </a:extLst>
          </p:cNvPr>
          <p:cNvSpPr txBox="1"/>
          <p:nvPr/>
        </p:nvSpPr>
        <p:spPr>
          <a:xfrm>
            <a:off x="441416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graphicFrame>
        <p:nvGraphicFramePr>
          <p:cNvPr id="7" name="Diagram 6">
            <a:extLst>
              <a:ext uri="{FF2B5EF4-FFF2-40B4-BE49-F238E27FC236}">
                <a16:creationId xmlns:a16="http://schemas.microsoft.com/office/drawing/2014/main" id="{AEBC144C-E166-45C6-8D9B-3989593DCE9B}"/>
              </a:ext>
            </a:extLst>
          </p:cNvPr>
          <p:cNvGraphicFramePr/>
          <p:nvPr>
            <p:extLst>
              <p:ext uri="{D42A27DB-BD31-4B8C-83A1-F6EECF244321}">
                <p14:modId xmlns:p14="http://schemas.microsoft.com/office/powerpoint/2010/main" val="1985153201"/>
              </p:ext>
            </p:extLst>
          </p:nvPr>
        </p:nvGraphicFramePr>
        <p:xfrm>
          <a:off x="1567542" y="1944914"/>
          <a:ext cx="9576707" cy="4630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09922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FB2FC-8AB3-5A72-738F-24E948B52765}"/>
              </a:ext>
            </a:extLst>
          </p:cNvPr>
          <p:cNvSpPr>
            <a:spLocks noGrp="1"/>
          </p:cNvSpPr>
          <p:nvPr>
            <p:ph type="body" sz="quarter" idx="10"/>
          </p:nvPr>
        </p:nvSpPr>
        <p:spPr>
          <a:xfrm>
            <a:off x="309402" y="704676"/>
            <a:ext cx="11573197" cy="1879133"/>
          </a:xfrm>
        </p:spPr>
        <p:txBody>
          <a:bodyPr/>
          <a:lstStyle/>
          <a:p>
            <a:r>
              <a:rPr lang="en-US" b="1" dirty="0">
                <a:solidFill>
                  <a:schemeClr val="accent3">
                    <a:lumMod val="50000"/>
                  </a:schemeClr>
                </a:solidFill>
              </a:rPr>
              <a:t>Due diligence</a:t>
            </a:r>
          </a:p>
          <a:p>
            <a:endParaRPr lang="en-IN" dirty="0"/>
          </a:p>
        </p:txBody>
      </p:sp>
      <p:sp>
        <p:nvSpPr>
          <p:cNvPr id="3" name="TextBox 2">
            <a:extLst>
              <a:ext uri="{FF2B5EF4-FFF2-40B4-BE49-F238E27FC236}">
                <a16:creationId xmlns:a16="http://schemas.microsoft.com/office/drawing/2014/main" id="{A6285613-FC13-F7BC-C3E2-504FD28344C5}"/>
              </a:ext>
            </a:extLst>
          </p:cNvPr>
          <p:cNvSpPr txBox="1"/>
          <p:nvPr/>
        </p:nvSpPr>
        <p:spPr>
          <a:xfrm>
            <a:off x="1103087" y="1973944"/>
            <a:ext cx="10464800" cy="2862322"/>
          </a:xfrm>
          <a:prstGeom prst="rect">
            <a:avLst/>
          </a:prstGeom>
          <a:noFill/>
        </p:spPr>
        <p:txBody>
          <a:bodyPr wrap="square" rtlCol="0">
            <a:spAutoFit/>
          </a:bodyPr>
          <a:lstStyle/>
          <a:p>
            <a:endParaRPr lang="en-US" b="0" i="0" dirty="0">
              <a:solidFill>
                <a:srgbClr val="000000"/>
              </a:solidFill>
              <a:effectLst/>
            </a:endParaRPr>
          </a:p>
          <a:p>
            <a:r>
              <a:rPr lang="en-US" sz="2400" b="0" i="0" dirty="0">
                <a:solidFill>
                  <a:srgbClr val="000000"/>
                </a:solidFill>
                <a:effectLst/>
              </a:rPr>
              <a:t>A CA can provide the due diligence report for the promoter/project,</a:t>
            </a:r>
          </a:p>
          <a:p>
            <a:endParaRPr lang="en-US" sz="2400" dirty="0">
              <a:solidFill>
                <a:srgbClr val="000000"/>
              </a:solidFill>
            </a:endParaRPr>
          </a:p>
          <a:p>
            <a:r>
              <a:rPr lang="en-US" sz="2400" b="0" i="0" dirty="0">
                <a:solidFill>
                  <a:srgbClr val="000000"/>
                </a:solidFill>
                <a:effectLst/>
              </a:rPr>
              <a:t>A role previously reserved for Advocates. </a:t>
            </a:r>
          </a:p>
          <a:p>
            <a:endParaRPr lang="en-US" sz="2400" dirty="0">
              <a:solidFill>
                <a:srgbClr val="000000"/>
              </a:solidFill>
            </a:endParaRPr>
          </a:p>
          <a:p>
            <a:r>
              <a:rPr lang="en-US" sz="2400" b="0" i="0" dirty="0">
                <a:solidFill>
                  <a:srgbClr val="000000"/>
                </a:solidFill>
                <a:effectLst/>
              </a:rPr>
              <a:t>With all project records now kept online, the CA can assist customers in understanding the due diligence process for the entire project.</a:t>
            </a:r>
            <a:endParaRPr lang="en-US" sz="2400" dirty="0"/>
          </a:p>
          <a:p>
            <a:endParaRPr lang="en-IN" dirty="0"/>
          </a:p>
        </p:txBody>
      </p:sp>
    </p:spTree>
    <p:extLst>
      <p:ext uri="{BB962C8B-B14F-4D97-AF65-F5344CB8AC3E}">
        <p14:creationId xmlns:p14="http://schemas.microsoft.com/office/powerpoint/2010/main" val="286009853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963177-954A-F0AE-6018-5AC99D200B32}"/>
              </a:ext>
            </a:extLst>
          </p:cNvPr>
          <p:cNvSpPr>
            <a:spLocks noGrp="1"/>
          </p:cNvSpPr>
          <p:nvPr>
            <p:ph type="body" sz="quarter" idx="10"/>
          </p:nvPr>
        </p:nvSpPr>
        <p:spPr>
          <a:xfrm>
            <a:off x="309402" y="704676"/>
            <a:ext cx="11573197" cy="5478410"/>
          </a:xfrm>
        </p:spPr>
        <p:txBody>
          <a:bodyPr/>
          <a:lstStyle/>
          <a:p>
            <a:r>
              <a:rPr lang="en-IN" dirty="0">
                <a:solidFill>
                  <a:schemeClr val="accent3">
                    <a:lumMod val="50000"/>
                  </a:schemeClr>
                </a:solidFill>
              </a:rPr>
              <a:t>LEGAL PRACTICE</a:t>
            </a:r>
          </a:p>
        </p:txBody>
      </p:sp>
    </p:spTree>
    <p:extLst>
      <p:ext uri="{BB962C8B-B14F-4D97-AF65-F5344CB8AC3E}">
        <p14:creationId xmlns:p14="http://schemas.microsoft.com/office/powerpoint/2010/main" val="390747552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1" y="1510018"/>
            <a:ext cx="11573197" cy="805343"/>
          </a:xfrm>
          <a:prstGeom prst="rect">
            <a:avLst/>
          </a:prstGeom>
        </p:spPr>
        <p:txBody>
          <a:bodyPr>
            <a:normAutofit lnSpcReduction="10000"/>
          </a:bodyPr>
          <a:lstStyle/>
          <a:p>
            <a:r>
              <a:rPr lang="en-US" b="1" dirty="0">
                <a:solidFill>
                  <a:schemeClr val="accent3">
                    <a:lumMod val="50000"/>
                  </a:schemeClr>
                </a:solidFill>
              </a:rPr>
              <a:t>Legal Practice</a:t>
            </a:r>
          </a:p>
        </p:txBody>
      </p:sp>
      <p:sp>
        <p:nvSpPr>
          <p:cNvPr id="5" name="TextBox 4">
            <a:extLst>
              <a:ext uri="{FF2B5EF4-FFF2-40B4-BE49-F238E27FC236}">
                <a16:creationId xmlns:a16="http://schemas.microsoft.com/office/drawing/2014/main" id="{E37D53F3-A20D-460C-8A03-190C5DC01013}"/>
              </a:ext>
            </a:extLst>
          </p:cNvPr>
          <p:cNvSpPr txBox="1"/>
          <p:nvPr/>
        </p:nvSpPr>
        <p:spPr>
          <a:xfrm>
            <a:off x="1478210" y="3166318"/>
            <a:ext cx="9582150" cy="1323439"/>
          </a:xfrm>
          <a:prstGeom prst="rect">
            <a:avLst/>
          </a:prstGeom>
          <a:noFill/>
        </p:spPr>
        <p:txBody>
          <a:bodyPr wrap="square" rtlCol="0">
            <a:spAutoFit/>
          </a:bodyPr>
          <a:lstStyle/>
          <a:p>
            <a:r>
              <a:rPr lang="en-US" sz="2400" dirty="0"/>
              <a:t>After acquiring a real estate a property form a Promoter, there are chances of various litigations in the whole process. </a:t>
            </a:r>
          </a:p>
          <a:p>
            <a:endParaRPr lang="en-US" sz="2000" dirty="0"/>
          </a:p>
          <a:p>
            <a:endParaRPr lang="en-US" altLang="ko-KR"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4FA51718-1E48-48E8-BC0C-3785987BD8E2}"/>
              </a:ext>
            </a:extLst>
          </p:cNvPr>
          <p:cNvSpPr txBox="1"/>
          <p:nvPr/>
        </p:nvSpPr>
        <p:spPr>
          <a:xfrm>
            <a:off x="441416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37402400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F7EBCD7C-090E-4EFA-A7F9-7BA731A1B794}"/>
              </a:ext>
            </a:extLst>
          </p:cNvPr>
          <p:cNvSpPr/>
          <p:nvPr/>
        </p:nvSpPr>
        <p:spPr>
          <a:xfrm>
            <a:off x="4724483" y="0"/>
            <a:ext cx="149752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020D1508-5CD4-4F9C-9D7E-55DADC7B36EF}"/>
              </a:ext>
            </a:extLst>
          </p:cNvPr>
          <p:cNvGrpSpPr/>
          <p:nvPr/>
        </p:nvGrpSpPr>
        <p:grpSpPr>
          <a:xfrm>
            <a:off x="504825" y="762000"/>
            <a:ext cx="788909" cy="6096000"/>
            <a:chOff x="5846596" y="462062"/>
            <a:chExt cx="2773530" cy="21431416"/>
          </a:xfrm>
        </p:grpSpPr>
        <p:sp>
          <p:nvSpPr>
            <p:cNvPr id="55" name="Freeform: Shape 54">
              <a:extLst>
                <a:ext uri="{FF2B5EF4-FFF2-40B4-BE49-F238E27FC236}">
                  <a16:creationId xmlns:a16="http://schemas.microsoft.com/office/drawing/2014/main" id="{54962A34-023C-47B5-8D5D-00627B99F206}"/>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solidFill>
              <a:schemeClr val="accent1"/>
            </a:solidFill>
            <a:ln w="5876" cap="flat">
              <a:noFill/>
              <a:prstDash val="solid"/>
              <a:miter/>
            </a:ln>
          </p:spPr>
          <p:txBody>
            <a:bodyPr wrap="square" rtlCol="0" anchor="ctr">
              <a:noAutofit/>
            </a:bodyPr>
            <a:lstStyle/>
            <a:p>
              <a:endParaRPr lang="en-US"/>
            </a:p>
          </p:txBody>
        </p:sp>
        <p:sp>
          <p:nvSpPr>
            <p:cNvPr id="56" name="Rectangle 55">
              <a:extLst>
                <a:ext uri="{FF2B5EF4-FFF2-40B4-BE49-F238E27FC236}">
                  <a16:creationId xmlns:a16="http://schemas.microsoft.com/office/drawing/2014/main" id="{8C9443D4-A455-4DF2-B36E-63D2BBB3596A}"/>
                </a:ext>
              </a:extLst>
            </p:cNvPr>
            <p:cNvSpPr/>
            <p:nvPr/>
          </p:nvSpPr>
          <p:spPr>
            <a:xfrm>
              <a:off x="6406021" y="2266949"/>
              <a:ext cx="581025" cy="1962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E29FA17-847A-462D-AB0E-B4C15AE14D58}"/>
                </a:ext>
              </a:extLst>
            </p:cNvPr>
            <p:cNvSpPr/>
            <p:nvPr/>
          </p:nvSpPr>
          <p:spPr>
            <a:xfrm>
              <a:off x="7486651" y="2266949"/>
              <a:ext cx="581025" cy="1962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719C6B99-FD14-4C14-BDCD-D921BCAC3190}"/>
              </a:ext>
            </a:extLst>
          </p:cNvPr>
          <p:cNvGrpSpPr/>
          <p:nvPr/>
        </p:nvGrpSpPr>
        <p:grpSpPr>
          <a:xfrm>
            <a:off x="1230827" y="2457450"/>
            <a:ext cx="788909" cy="4400550"/>
            <a:chOff x="5846596" y="462062"/>
            <a:chExt cx="2773530" cy="15470803"/>
          </a:xfrm>
          <a:solidFill>
            <a:schemeClr val="accent2"/>
          </a:solidFill>
        </p:grpSpPr>
        <p:sp>
          <p:nvSpPr>
            <p:cNvPr id="60" name="Freeform: Shape 59">
              <a:extLst>
                <a:ext uri="{FF2B5EF4-FFF2-40B4-BE49-F238E27FC236}">
                  <a16:creationId xmlns:a16="http://schemas.microsoft.com/office/drawing/2014/main" id="{E4AF3E93-03FD-4419-99A3-1861610C7F55}"/>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61" name="Rectangle 60">
              <a:extLst>
                <a:ext uri="{FF2B5EF4-FFF2-40B4-BE49-F238E27FC236}">
                  <a16:creationId xmlns:a16="http://schemas.microsoft.com/office/drawing/2014/main" id="{BA11B2CE-233B-4C71-B116-1257F69C7EE3}"/>
                </a:ext>
              </a:extLst>
            </p:cNvPr>
            <p:cNvSpPr/>
            <p:nvPr/>
          </p:nvSpPr>
          <p:spPr>
            <a:xfrm>
              <a:off x="6406021" y="2266949"/>
              <a:ext cx="581025" cy="136659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9FF02C1-B515-46A0-9868-C91F73D1482E}"/>
                </a:ext>
              </a:extLst>
            </p:cNvPr>
            <p:cNvSpPr/>
            <p:nvPr/>
          </p:nvSpPr>
          <p:spPr>
            <a:xfrm>
              <a:off x="7486651" y="2266949"/>
              <a:ext cx="581025" cy="136659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60A0CF6A-9D66-47C0-A4F7-951179CCA2B5}"/>
              </a:ext>
            </a:extLst>
          </p:cNvPr>
          <p:cNvGrpSpPr/>
          <p:nvPr/>
        </p:nvGrpSpPr>
        <p:grpSpPr>
          <a:xfrm>
            <a:off x="1956829" y="1647825"/>
            <a:ext cx="788909" cy="5210175"/>
            <a:chOff x="5846596" y="462062"/>
            <a:chExt cx="2773530" cy="18317163"/>
          </a:xfrm>
          <a:solidFill>
            <a:schemeClr val="accent4"/>
          </a:solidFill>
        </p:grpSpPr>
        <p:sp>
          <p:nvSpPr>
            <p:cNvPr id="64" name="Freeform: Shape 63">
              <a:extLst>
                <a:ext uri="{FF2B5EF4-FFF2-40B4-BE49-F238E27FC236}">
                  <a16:creationId xmlns:a16="http://schemas.microsoft.com/office/drawing/2014/main" id="{CBA2B089-E5D5-4145-9A38-63BAAED7E204}"/>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65" name="Rectangle 64">
              <a:extLst>
                <a:ext uri="{FF2B5EF4-FFF2-40B4-BE49-F238E27FC236}">
                  <a16:creationId xmlns:a16="http://schemas.microsoft.com/office/drawing/2014/main" id="{E6E56234-CB8A-46BD-863C-AB469A92C2FA}"/>
                </a:ext>
              </a:extLst>
            </p:cNvPr>
            <p:cNvSpPr/>
            <p:nvPr/>
          </p:nvSpPr>
          <p:spPr>
            <a:xfrm>
              <a:off x="6406021" y="2266949"/>
              <a:ext cx="581025" cy="16512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FA0CE03-320F-4C53-AF21-35F957A632E8}"/>
                </a:ext>
              </a:extLst>
            </p:cNvPr>
            <p:cNvSpPr/>
            <p:nvPr/>
          </p:nvSpPr>
          <p:spPr>
            <a:xfrm>
              <a:off x="7486651" y="2266949"/>
              <a:ext cx="581025" cy="16512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CD93557B-9933-474C-A30A-72557B14457F}"/>
              </a:ext>
            </a:extLst>
          </p:cNvPr>
          <p:cNvGrpSpPr/>
          <p:nvPr/>
        </p:nvGrpSpPr>
        <p:grpSpPr>
          <a:xfrm>
            <a:off x="2682831" y="2143125"/>
            <a:ext cx="788909" cy="4714875"/>
            <a:chOff x="5846596" y="462062"/>
            <a:chExt cx="2773530" cy="16575861"/>
          </a:xfrm>
          <a:solidFill>
            <a:schemeClr val="accent3"/>
          </a:solidFill>
        </p:grpSpPr>
        <p:sp>
          <p:nvSpPr>
            <p:cNvPr id="68" name="Freeform: Shape 67">
              <a:extLst>
                <a:ext uri="{FF2B5EF4-FFF2-40B4-BE49-F238E27FC236}">
                  <a16:creationId xmlns:a16="http://schemas.microsoft.com/office/drawing/2014/main" id="{1BDEE3AB-CE1D-4269-B896-E4EE40CC82DA}"/>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69" name="Rectangle 68">
              <a:extLst>
                <a:ext uri="{FF2B5EF4-FFF2-40B4-BE49-F238E27FC236}">
                  <a16:creationId xmlns:a16="http://schemas.microsoft.com/office/drawing/2014/main" id="{C4D736E2-6426-44F4-95D3-02105E69C5E3}"/>
                </a:ext>
              </a:extLst>
            </p:cNvPr>
            <p:cNvSpPr/>
            <p:nvPr/>
          </p:nvSpPr>
          <p:spPr>
            <a:xfrm>
              <a:off x="6406021" y="2266949"/>
              <a:ext cx="581025" cy="14770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AE08705-B076-4949-A9AC-0F3368E992D3}"/>
                </a:ext>
              </a:extLst>
            </p:cNvPr>
            <p:cNvSpPr/>
            <p:nvPr/>
          </p:nvSpPr>
          <p:spPr>
            <a:xfrm>
              <a:off x="7486651" y="2266949"/>
              <a:ext cx="581025" cy="14770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ECCD8C2C-CE0D-44AC-B6DD-D36C0865C4F0}"/>
              </a:ext>
            </a:extLst>
          </p:cNvPr>
          <p:cNvGrpSpPr/>
          <p:nvPr/>
        </p:nvGrpSpPr>
        <p:grpSpPr>
          <a:xfrm>
            <a:off x="3408832" y="1352550"/>
            <a:ext cx="788909" cy="5505450"/>
            <a:chOff x="5846596" y="462062"/>
            <a:chExt cx="2773530" cy="19355247"/>
          </a:xfrm>
          <a:solidFill>
            <a:schemeClr val="accent2"/>
          </a:solidFill>
        </p:grpSpPr>
        <p:sp>
          <p:nvSpPr>
            <p:cNvPr id="72" name="Freeform: Shape 71">
              <a:extLst>
                <a:ext uri="{FF2B5EF4-FFF2-40B4-BE49-F238E27FC236}">
                  <a16:creationId xmlns:a16="http://schemas.microsoft.com/office/drawing/2014/main" id="{05A07408-3560-4707-9F1C-A4E4AF84417B}"/>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73" name="Rectangle 72">
              <a:extLst>
                <a:ext uri="{FF2B5EF4-FFF2-40B4-BE49-F238E27FC236}">
                  <a16:creationId xmlns:a16="http://schemas.microsoft.com/office/drawing/2014/main" id="{9AA75A18-D4E1-4047-9EA9-FC3FF9F52193}"/>
                </a:ext>
              </a:extLst>
            </p:cNvPr>
            <p:cNvSpPr/>
            <p:nvPr/>
          </p:nvSpPr>
          <p:spPr>
            <a:xfrm>
              <a:off x="6406021" y="2266949"/>
              <a:ext cx="581025" cy="17550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7FD999-0964-44DA-85FB-B37C16C08A2E}"/>
                </a:ext>
              </a:extLst>
            </p:cNvPr>
            <p:cNvSpPr/>
            <p:nvPr/>
          </p:nvSpPr>
          <p:spPr>
            <a:xfrm>
              <a:off x="7486651" y="2266949"/>
              <a:ext cx="581025" cy="17550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7FFABCF-0393-4458-8112-3E980F392D31}"/>
              </a:ext>
            </a:extLst>
          </p:cNvPr>
          <p:cNvGrpSpPr/>
          <p:nvPr/>
        </p:nvGrpSpPr>
        <p:grpSpPr>
          <a:xfrm>
            <a:off x="1078130" y="3223659"/>
            <a:ext cx="788909" cy="3634341"/>
            <a:chOff x="5846596" y="462062"/>
            <a:chExt cx="2773530" cy="12777080"/>
          </a:xfrm>
          <a:solidFill>
            <a:schemeClr val="accent4"/>
          </a:solidFill>
        </p:grpSpPr>
        <p:sp>
          <p:nvSpPr>
            <p:cNvPr id="76" name="Freeform: Shape 75">
              <a:extLst>
                <a:ext uri="{FF2B5EF4-FFF2-40B4-BE49-F238E27FC236}">
                  <a16:creationId xmlns:a16="http://schemas.microsoft.com/office/drawing/2014/main" id="{A39491AA-6434-438A-B2D2-30B702781D6E}"/>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77" name="Rectangle 76">
              <a:extLst>
                <a:ext uri="{FF2B5EF4-FFF2-40B4-BE49-F238E27FC236}">
                  <a16:creationId xmlns:a16="http://schemas.microsoft.com/office/drawing/2014/main" id="{601728A9-5BEF-444D-810A-52B1E1738126}"/>
                </a:ext>
              </a:extLst>
            </p:cNvPr>
            <p:cNvSpPr/>
            <p:nvPr/>
          </p:nvSpPr>
          <p:spPr>
            <a:xfrm>
              <a:off x="6406021" y="2266949"/>
              <a:ext cx="581025" cy="10972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64A64D3-C20F-4844-9CDC-F82ED17B5054}"/>
                </a:ext>
              </a:extLst>
            </p:cNvPr>
            <p:cNvSpPr/>
            <p:nvPr/>
          </p:nvSpPr>
          <p:spPr>
            <a:xfrm>
              <a:off x="7486651" y="2266949"/>
              <a:ext cx="581025" cy="10972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44F342BB-557D-4E1D-9466-605B7FE67DB7}"/>
              </a:ext>
            </a:extLst>
          </p:cNvPr>
          <p:cNvGrpSpPr/>
          <p:nvPr/>
        </p:nvGrpSpPr>
        <p:grpSpPr>
          <a:xfrm>
            <a:off x="3260580" y="2786751"/>
            <a:ext cx="788909" cy="4071249"/>
            <a:chOff x="5846596" y="462062"/>
            <a:chExt cx="2773530" cy="14313096"/>
          </a:xfrm>
          <a:solidFill>
            <a:schemeClr val="accent4"/>
          </a:solidFill>
        </p:grpSpPr>
        <p:sp>
          <p:nvSpPr>
            <p:cNvPr id="84" name="Freeform: Shape 83">
              <a:extLst>
                <a:ext uri="{FF2B5EF4-FFF2-40B4-BE49-F238E27FC236}">
                  <a16:creationId xmlns:a16="http://schemas.microsoft.com/office/drawing/2014/main" id="{ACB3C1F6-254A-48A3-A3C8-110721D7E101}"/>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85" name="Rectangle 84">
              <a:extLst>
                <a:ext uri="{FF2B5EF4-FFF2-40B4-BE49-F238E27FC236}">
                  <a16:creationId xmlns:a16="http://schemas.microsoft.com/office/drawing/2014/main" id="{35CD80D4-FF78-46CF-8DB7-0B25B78B45C2}"/>
                </a:ext>
              </a:extLst>
            </p:cNvPr>
            <p:cNvSpPr/>
            <p:nvPr/>
          </p:nvSpPr>
          <p:spPr>
            <a:xfrm>
              <a:off x="6406021" y="2266949"/>
              <a:ext cx="581025" cy="12508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B9E62D6-AF6F-433D-8EED-34900B954C97}"/>
                </a:ext>
              </a:extLst>
            </p:cNvPr>
            <p:cNvSpPr/>
            <p:nvPr/>
          </p:nvSpPr>
          <p:spPr>
            <a:xfrm>
              <a:off x="7486651" y="2266949"/>
              <a:ext cx="581025" cy="12508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03290494-4A7E-4DE3-A898-6163ED8C7E72}"/>
              </a:ext>
            </a:extLst>
          </p:cNvPr>
          <p:cNvGrpSpPr/>
          <p:nvPr/>
        </p:nvGrpSpPr>
        <p:grpSpPr>
          <a:xfrm>
            <a:off x="1956829" y="3720619"/>
            <a:ext cx="788909" cy="3137381"/>
            <a:chOff x="1452004" y="3720619"/>
            <a:chExt cx="788909" cy="3137381"/>
          </a:xfrm>
          <a:solidFill>
            <a:schemeClr val="accent3"/>
          </a:solidFill>
        </p:grpSpPr>
        <p:sp>
          <p:nvSpPr>
            <p:cNvPr id="91" name="Rectangle 90">
              <a:extLst>
                <a:ext uri="{FF2B5EF4-FFF2-40B4-BE49-F238E27FC236}">
                  <a16:creationId xmlns:a16="http://schemas.microsoft.com/office/drawing/2014/main" id="{DBF6D5B6-DC47-461C-9187-C134974B1590}"/>
                </a:ext>
              </a:extLst>
            </p:cNvPr>
            <p:cNvSpPr/>
            <p:nvPr/>
          </p:nvSpPr>
          <p:spPr>
            <a:xfrm>
              <a:off x="1717932" y="3886200"/>
              <a:ext cx="307378" cy="23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02F73669-DA90-425F-8D50-729EB0B3E72B}"/>
                </a:ext>
              </a:extLst>
            </p:cNvPr>
            <p:cNvGrpSpPr/>
            <p:nvPr/>
          </p:nvGrpSpPr>
          <p:grpSpPr>
            <a:xfrm>
              <a:off x="1452004" y="3720619"/>
              <a:ext cx="788909" cy="3137381"/>
              <a:chOff x="5846596" y="462062"/>
              <a:chExt cx="2773530" cy="11029941"/>
            </a:xfrm>
            <a:grpFill/>
          </p:grpSpPr>
          <p:sp>
            <p:nvSpPr>
              <p:cNvPr id="88" name="Freeform: Shape 87">
                <a:extLst>
                  <a:ext uri="{FF2B5EF4-FFF2-40B4-BE49-F238E27FC236}">
                    <a16:creationId xmlns:a16="http://schemas.microsoft.com/office/drawing/2014/main" id="{4B9CAD7D-BB2D-4FE9-848C-04ABAB379B75}"/>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89" name="Rectangle 88">
                <a:extLst>
                  <a:ext uri="{FF2B5EF4-FFF2-40B4-BE49-F238E27FC236}">
                    <a16:creationId xmlns:a16="http://schemas.microsoft.com/office/drawing/2014/main" id="{745C2247-B853-48CA-B0DB-D74E22F0F2CD}"/>
                  </a:ext>
                </a:extLst>
              </p:cNvPr>
              <p:cNvSpPr/>
              <p:nvPr/>
            </p:nvSpPr>
            <p:spPr>
              <a:xfrm>
                <a:off x="6406021" y="2266949"/>
                <a:ext cx="581025" cy="9225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951919A-4D1A-41F0-A9AA-C84DD34E7FE8}"/>
                  </a:ext>
                </a:extLst>
              </p:cNvPr>
              <p:cNvSpPr/>
              <p:nvPr/>
            </p:nvSpPr>
            <p:spPr>
              <a:xfrm>
                <a:off x="7486651" y="2266949"/>
                <a:ext cx="581025" cy="9225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3" name="TextBox 92">
            <a:extLst>
              <a:ext uri="{FF2B5EF4-FFF2-40B4-BE49-F238E27FC236}">
                <a16:creationId xmlns:a16="http://schemas.microsoft.com/office/drawing/2014/main" id="{540AFA22-B70A-464D-B0D6-ACAD9AFCC592}"/>
              </a:ext>
            </a:extLst>
          </p:cNvPr>
          <p:cNvSpPr txBox="1"/>
          <p:nvPr/>
        </p:nvSpPr>
        <p:spPr>
          <a:xfrm>
            <a:off x="4860835" y="300335"/>
            <a:ext cx="7223589" cy="923330"/>
          </a:xfrm>
          <a:prstGeom prst="rect">
            <a:avLst/>
          </a:prstGeom>
          <a:noFill/>
        </p:spPr>
        <p:txBody>
          <a:bodyPr wrap="square" rtlCol="0" anchor="ctr">
            <a:spAutoFit/>
          </a:bodyPr>
          <a:lstStyle/>
          <a:p>
            <a:r>
              <a:rPr lang="en-US" sz="5400" dirty="0"/>
              <a:t>The RERA emerge</a:t>
            </a:r>
            <a:endParaRPr lang="ko-KR" altLang="en-US" sz="5400" dirty="0">
              <a:latin typeface="+mj-lt"/>
              <a:cs typeface="Arial" pitchFamily="34" charset="0"/>
            </a:endParaRPr>
          </a:p>
        </p:txBody>
      </p:sp>
      <p:sp>
        <p:nvSpPr>
          <p:cNvPr id="99" name="TextBox 98">
            <a:extLst>
              <a:ext uri="{FF2B5EF4-FFF2-40B4-BE49-F238E27FC236}">
                <a16:creationId xmlns:a16="http://schemas.microsoft.com/office/drawing/2014/main" id="{B09D505A-6384-49D1-9876-7FF2809512A6}"/>
              </a:ext>
            </a:extLst>
          </p:cNvPr>
          <p:cNvSpPr txBox="1"/>
          <p:nvPr/>
        </p:nvSpPr>
        <p:spPr>
          <a:xfrm>
            <a:off x="6333060" y="1389087"/>
            <a:ext cx="4603362" cy="1077218"/>
          </a:xfrm>
          <a:prstGeom prst="rect">
            <a:avLst/>
          </a:prstGeom>
          <a:noFill/>
        </p:spPr>
        <p:txBody>
          <a:bodyPr wrap="square" rtlCol="0">
            <a:spAutoFit/>
          </a:bodyPr>
          <a:lstStyle/>
          <a:p>
            <a:pPr algn="just"/>
            <a:r>
              <a:rPr lang="en-IN" sz="1600"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RERA Bill was introduced by </a:t>
            </a:r>
            <a:r>
              <a:rPr lang="en-IN" sz="1600" dirty="0" err="1">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Dr.</a:t>
            </a:r>
            <a:r>
              <a:rPr lang="en-IN" sz="1600"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 </a:t>
            </a:r>
            <a:r>
              <a:rPr lang="en-IN" sz="1600" dirty="0" err="1">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Girija</a:t>
            </a:r>
            <a:r>
              <a:rPr lang="en-IN" sz="1600"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 Vyas, Minister of Housing and Urban Poverty Alleviation in 2013 by the UPA government.</a:t>
            </a:r>
          </a:p>
        </p:txBody>
      </p:sp>
      <p:grpSp>
        <p:nvGrpSpPr>
          <p:cNvPr id="96" name="Group 95">
            <a:extLst>
              <a:ext uri="{FF2B5EF4-FFF2-40B4-BE49-F238E27FC236}">
                <a16:creationId xmlns:a16="http://schemas.microsoft.com/office/drawing/2014/main" id="{86ACED2E-21CC-4289-A68C-38EEBF36915C}"/>
              </a:ext>
            </a:extLst>
          </p:cNvPr>
          <p:cNvGrpSpPr/>
          <p:nvPr/>
        </p:nvGrpSpPr>
        <p:grpSpPr>
          <a:xfrm>
            <a:off x="4955043" y="1441065"/>
            <a:ext cx="1073500" cy="780795"/>
            <a:chOff x="5292251" y="1280511"/>
            <a:chExt cx="1073500" cy="780795"/>
          </a:xfrm>
        </p:grpSpPr>
        <p:sp>
          <p:nvSpPr>
            <p:cNvPr id="97" name="Oval 96">
              <a:extLst>
                <a:ext uri="{FF2B5EF4-FFF2-40B4-BE49-F238E27FC236}">
                  <a16:creationId xmlns:a16="http://schemas.microsoft.com/office/drawing/2014/main" id="{2009C53F-9F8D-4A49-A933-1F1B4C4FDC13}"/>
                </a:ext>
              </a:extLst>
            </p:cNvPr>
            <p:cNvSpPr/>
            <p:nvPr/>
          </p:nvSpPr>
          <p:spPr>
            <a:xfrm>
              <a:off x="5458108" y="1280511"/>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TextBox 97">
              <a:extLst>
                <a:ext uri="{FF2B5EF4-FFF2-40B4-BE49-F238E27FC236}">
                  <a16:creationId xmlns:a16="http://schemas.microsoft.com/office/drawing/2014/main" id="{FBDDB7A7-F78F-4F77-931D-CBBAA1135594}"/>
                </a:ext>
              </a:extLst>
            </p:cNvPr>
            <p:cNvSpPr txBox="1"/>
            <p:nvPr/>
          </p:nvSpPr>
          <p:spPr>
            <a:xfrm>
              <a:off x="5292251" y="1472675"/>
              <a:ext cx="1073500" cy="400110"/>
            </a:xfrm>
            <a:prstGeom prst="rect">
              <a:avLst/>
            </a:prstGeom>
            <a:noFill/>
          </p:spPr>
          <p:txBody>
            <a:bodyPr wrap="square" lIns="108000" rIns="108000" rtlCol="0">
              <a:spAutoFit/>
            </a:bodyPr>
            <a:lstStyle/>
            <a:p>
              <a:pPr algn="ctr"/>
              <a:r>
                <a:rPr lang="en-US" altLang="ko-KR" sz="2000" b="1" dirty="0">
                  <a:solidFill>
                    <a:schemeClr val="accent1"/>
                  </a:solidFill>
                  <a:cs typeface="Arial" pitchFamily="34" charset="0"/>
                </a:rPr>
                <a:t>2013</a:t>
              </a:r>
              <a:endParaRPr lang="ko-KR" altLang="en-US" sz="2000" b="1" dirty="0">
                <a:solidFill>
                  <a:schemeClr val="accent1"/>
                </a:solidFill>
                <a:cs typeface="Arial" pitchFamily="34" charset="0"/>
              </a:endParaRPr>
            </a:p>
          </p:txBody>
        </p:sp>
      </p:grpSp>
      <p:sp>
        <p:nvSpPr>
          <p:cNvPr id="106" name="TextBox 105">
            <a:extLst>
              <a:ext uri="{FF2B5EF4-FFF2-40B4-BE49-F238E27FC236}">
                <a16:creationId xmlns:a16="http://schemas.microsoft.com/office/drawing/2014/main" id="{772DB179-6A42-4A6E-9C02-62BC866C41E2}"/>
              </a:ext>
            </a:extLst>
          </p:cNvPr>
          <p:cNvSpPr txBox="1"/>
          <p:nvPr/>
        </p:nvSpPr>
        <p:spPr>
          <a:xfrm>
            <a:off x="6333060" y="2638417"/>
            <a:ext cx="4690041" cy="1323439"/>
          </a:xfrm>
          <a:prstGeom prst="rect">
            <a:avLst/>
          </a:prstGeom>
          <a:noFill/>
        </p:spPr>
        <p:txBody>
          <a:bodyPr wrap="square" rtlCol="0">
            <a:spAutoFit/>
          </a:bodyPr>
          <a:lstStyle/>
          <a:p>
            <a:pPr algn="just"/>
            <a:r>
              <a:rPr lang="en-IN" sz="1600"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In December 2015, the </a:t>
            </a:r>
            <a:r>
              <a:rPr lang="en-IN" sz="1600" dirty="0">
                <a:latin typeface="Bookman Old Style" panose="02050604050505020204" pitchFamily="18" charset="0"/>
                <a:ea typeface="Calibri" panose="020F0502020204030204" pitchFamily="34" charset="0"/>
                <a:cs typeface="Times New Roman" panose="02020603050405020304" pitchFamily="18" charset="0"/>
              </a:rPr>
              <a:t>Union Cabinet of India </a:t>
            </a:r>
            <a:r>
              <a:rPr lang="en-IN" sz="1600"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approved 20 major amendments to the bill based on the recommendations of a Rajya Sabha committee that examined the bill.</a:t>
            </a:r>
          </a:p>
        </p:txBody>
      </p:sp>
      <p:grpSp>
        <p:nvGrpSpPr>
          <p:cNvPr id="103" name="Group 102">
            <a:extLst>
              <a:ext uri="{FF2B5EF4-FFF2-40B4-BE49-F238E27FC236}">
                <a16:creationId xmlns:a16="http://schemas.microsoft.com/office/drawing/2014/main" id="{56470D80-1E18-4CAB-83ED-1DF7377B6C04}"/>
              </a:ext>
            </a:extLst>
          </p:cNvPr>
          <p:cNvGrpSpPr/>
          <p:nvPr/>
        </p:nvGrpSpPr>
        <p:grpSpPr>
          <a:xfrm>
            <a:off x="5045198" y="2723263"/>
            <a:ext cx="938982" cy="780795"/>
            <a:chOff x="5343445" y="1449052"/>
            <a:chExt cx="938982" cy="780795"/>
          </a:xfrm>
        </p:grpSpPr>
        <p:sp>
          <p:nvSpPr>
            <p:cNvPr id="104" name="Oval 103">
              <a:extLst>
                <a:ext uri="{FF2B5EF4-FFF2-40B4-BE49-F238E27FC236}">
                  <a16:creationId xmlns:a16="http://schemas.microsoft.com/office/drawing/2014/main" id="{A630D5AF-8200-4F34-99A9-135C00B81FF0}"/>
                </a:ext>
              </a:extLst>
            </p:cNvPr>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TextBox 104">
              <a:extLst>
                <a:ext uri="{FF2B5EF4-FFF2-40B4-BE49-F238E27FC236}">
                  <a16:creationId xmlns:a16="http://schemas.microsoft.com/office/drawing/2014/main" id="{80B9A8CC-4224-4499-82D3-4161C971E308}"/>
                </a:ext>
              </a:extLst>
            </p:cNvPr>
            <p:cNvSpPr txBox="1"/>
            <p:nvPr/>
          </p:nvSpPr>
          <p:spPr>
            <a:xfrm>
              <a:off x="5343445" y="1637573"/>
              <a:ext cx="938982" cy="400110"/>
            </a:xfrm>
            <a:prstGeom prst="rect">
              <a:avLst/>
            </a:prstGeom>
            <a:noFill/>
          </p:spPr>
          <p:txBody>
            <a:bodyPr wrap="square" lIns="108000" rIns="108000" rtlCol="0">
              <a:spAutoFit/>
            </a:bodyPr>
            <a:lstStyle/>
            <a:p>
              <a:pPr algn="ctr"/>
              <a:r>
                <a:rPr lang="en-IN" altLang="ko-KR" sz="2000" b="1" dirty="0">
                  <a:solidFill>
                    <a:schemeClr val="accent1"/>
                  </a:solidFill>
                  <a:cs typeface="Arial" pitchFamily="34" charset="0"/>
                </a:rPr>
                <a:t>2015</a:t>
              </a:r>
              <a:endParaRPr lang="ko-KR" altLang="en-US" sz="2000" b="1" dirty="0">
                <a:solidFill>
                  <a:schemeClr val="accent1"/>
                </a:solidFill>
                <a:cs typeface="Arial" pitchFamily="34" charset="0"/>
              </a:endParaRPr>
            </a:p>
          </p:txBody>
        </p:sp>
      </p:grpSp>
      <p:grpSp>
        <p:nvGrpSpPr>
          <p:cNvPr id="109" name="Group 108">
            <a:extLst>
              <a:ext uri="{FF2B5EF4-FFF2-40B4-BE49-F238E27FC236}">
                <a16:creationId xmlns:a16="http://schemas.microsoft.com/office/drawing/2014/main" id="{00A78358-F5F5-41FC-AD4B-0037F619C4B7}"/>
              </a:ext>
            </a:extLst>
          </p:cNvPr>
          <p:cNvGrpSpPr/>
          <p:nvPr/>
        </p:nvGrpSpPr>
        <p:grpSpPr>
          <a:xfrm>
            <a:off x="6349640" y="3947917"/>
            <a:ext cx="4700084" cy="917510"/>
            <a:chOff x="6365083" y="1411926"/>
            <a:chExt cx="4700084" cy="917510"/>
          </a:xfrm>
        </p:grpSpPr>
        <p:sp>
          <p:nvSpPr>
            <p:cNvPr id="113" name="TextBox 112">
              <a:extLst>
                <a:ext uri="{FF2B5EF4-FFF2-40B4-BE49-F238E27FC236}">
                  <a16:creationId xmlns:a16="http://schemas.microsoft.com/office/drawing/2014/main" id="{002940C2-310B-43D4-923D-CC2EAE1D7BE3}"/>
                </a:ext>
              </a:extLst>
            </p:cNvPr>
            <p:cNvSpPr txBox="1"/>
            <p:nvPr/>
          </p:nvSpPr>
          <p:spPr>
            <a:xfrm>
              <a:off x="6365083" y="1498439"/>
              <a:ext cx="4624323" cy="830997"/>
            </a:xfrm>
            <a:prstGeom prst="rect">
              <a:avLst/>
            </a:prstGeom>
            <a:noFill/>
          </p:spPr>
          <p:txBody>
            <a:bodyPr wrap="square" rtlCol="0">
              <a:spAutoFit/>
            </a:bodyPr>
            <a:lstStyle/>
            <a:p>
              <a:pPr algn="just"/>
              <a:r>
                <a:rPr lang="en-IN" sz="1600"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The bill got the approval of the Rajya Sabha on 10 March 2016 and by the Lok Sabha on 15 March 2016.</a:t>
              </a:r>
              <a:endParaRPr lang="en-US" altLang="ko-KR" sz="1600" dirty="0">
                <a:cs typeface="Arial" pitchFamily="34" charset="0"/>
              </a:endParaRPr>
            </a:p>
          </p:txBody>
        </p:sp>
        <p:sp>
          <p:nvSpPr>
            <p:cNvPr id="114" name="TextBox 113">
              <a:extLst>
                <a:ext uri="{FF2B5EF4-FFF2-40B4-BE49-F238E27FC236}">
                  <a16:creationId xmlns:a16="http://schemas.microsoft.com/office/drawing/2014/main" id="{E2090791-AB09-4B9E-8FF1-9308EC468953}"/>
                </a:ext>
              </a:extLst>
            </p:cNvPr>
            <p:cNvSpPr txBox="1"/>
            <p:nvPr/>
          </p:nvSpPr>
          <p:spPr>
            <a:xfrm>
              <a:off x="6557475" y="1411926"/>
              <a:ext cx="4507692" cy="369332"/>
            </a:xfrm>
            <a:prstGeom prst="rect">
              <a:avLst/>
            </a:prstGeom>
            <a:noFill/>
          </p:spPr>
          <p:txBody>
            <a:bodyPr wrap="square" lIns="108000" rIns="108000" rtlCol="0">
              <a:spAutoFit/>
            </a:bodyPr>
            <a:lstStyle/>
            <a:p>
              <a:endParaRPr lang="ko-KR" altLang="en-US" b="1" dirty="0">
                <a:cs typeface="Arial" pitchFamily="34" charset="0"/>
              </a:endParaRPr>
            </a:p>
          </p:txBody>
        </p:sp>
      </p:grpSp>
      <p:grpSp>
        <p:nvGrpSpPr>
          <p:cNvPr id="110" name="Group 109">
            <a:extLst>
              <a:ext uri="{FF2B5EF4-FFF2-40B4-BE49-F238E27FC236}">
                <a16:creationId xmlns:a16="http://schemas.microsoft.com/office/drawing/2014/main" id="{90E816C9-28D8-497B-B22B-1A3ADDD55BAE}"/>
              </a:ext>
            </a:extLst>
          </p:cNvPr>
          <p:cNvGrpSpPr/>
          <p:nvPr/>
        </p:nvGrpSpPr>
        <p:grpSpPr>
          <a:xfrm>
            <a:off x="5089590" y="4059530"/>
            <a:ext cx="942520" cy="780795"/>
            <a:chOff x="5287271" y="1492416"/>
            <a:chExt cx="942520" cy="780795"/>
          </a:xfrm>
        </p:grpSpPr>
        <p:sp>
          <p:nvSpPr>
            <p:cNvPr id="111" name="Oval 110">
              <a:extLst>
                <a:ext uri="{FF2B5EF4-FFF2-40B4-BE49-F238E27FC236}">
                  <a16:creationId xmlns:a16="http://schemas.microsoft.com/office/drawing/2014/main" id="{78E664DA-B995-46E3-BBBA-61375FA0BF97}"/>
                </a:ext>
              </a:extLst>
            </p:cNvPr>
            <p:cNvSpPr/>
            <p:nvPr/>
          </p:nvSpPr>
          <p:spPr>
            <a:xfrm>
              <a:off x="5346983" y="1492416"/>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TextBox 111">
              <a:extLst>
                <a:ext uri="{FF2B5EF4-FFF2-40B4-BE49-F238E27FC236}">
                  <a16:creationId xmlns:a16="http://schemas.microsoft.com/office/drawing/2014/main" id="{85B362B6-F152-48D1-A8C7-BC44973D2CAE}"/>
                </a:ext>
              </a:extLst>
            </p:cNvPr>
            <p:cNvSpPr txBox="1"/>
            <p:nvPr/>
          </p:nvSpPr>
          <p:spPr>
            <a:xfrm>
              <a:off x="5287271" y="1692067"/>
              <a:ext cx="942520" cy="400110"/>
            </a:xfrm>
            <a:prstGeom prst="rect">
              <a:avLst/>
            </a:prstGeom>
            <a:noFill/>
          </p:spPr>
          <p:txBody>
            <a:bodyPr wrap="square" lIns="108000" rIns="108000" rtlCol="0">
              <a:spAutoFit/>
            </a:bodyPr>
            <a:lstStyle/>
            <a:p>
              <a:pPr algn="ctr"/>
              <a:r>
                <a:rPr lang="en-US" altLang="ko-KR" sz="2000" b="1" dirty="0">
                  <a:solidFill>
                    <a:schemeClr val="accent1"/>
                  </a:solidFill>
                  <a:cs typeface="Arial" pitchFamily="34" charset="0"/>
                </a:rPr>
                <a:t>2016</a:t>
              </a:r>
              <a:endParaRPr lang="ko-KR" altLang="en-US" sz="2000" b="1" dirty="0">
                <a:solidFill>
                  <a:schemeClr val="accent1"/>
                </a:solidFill>
                <a:cs typeface="Arial" pitchFamily="34" charset="0"/>
              </a:endParaRPr>
            </a:p>
          </p:txBody>
        </p:sp>
      </p:grpSp>
      <p:sp>
        <p:nvSpPr>
          <p:cNvPr id="120" name="TextBox 119">
            <a:extLst>
              <a:ext uri="{FF2B5EF4-FFF2-40B4-BE49-F238E27FC236}">
                <a16:creationId xmlns:a16="http://schemas.microsoft.com/office/drawing/2014/main" id="{2A26B881-CCB6-4349-B426-0E6ED9CEAC2D}"/>
              </a:ext>
            </a:extLst>
          </p:cNvPr>
          <p:cNvSpPr txBox="1"/>
          <p:nvPr/>
        </p:nvSpPr>
        <p:spPr>
          <a:xfrm>
            <a:off x="6437972" y="5077809"/>
            <a:ext cx="4613976" cy="1077218"/>
          </a:xfrm>
          <a:prstGeom prst="rect">
            <a:avLst/>
          </a:prstGeom>
          <a:noFill/>
        </p:spPr>
        <p:txBody>
          <a:bodyPr wrap="square" rtlCol="0">
            <a:spAutoFit/>
          </a:bodyPr>
          <a:lstStyle/>
          <a:p>
            <a:pPr algn="just"/>
            <a:r>
              <a:rPr lang="en-IN" sz="1600" dirty="0">
                <a:solidFill>
                  <a:srgbClr val="0E101A"/>
                </a:solidFill>
                <a:latin typeface="Bookman Old Style" panose="02050604050505020204" pitchFamily="18" charset="0"/>
                <a:ea typeface="Times New Roman" panose="02020603050405020304" pitchFamily="18" charset="0"/>
              </a:rPr>
              <a:t>The Act came into force on the 1st May 2016 with 61 of 92 sections notified, and some provisions became operative from the 1st May 2017.</a:t>
            </a:r>
            <a:endParaRPr lang="en-IN" sz="1600" dirty="0">
              <a:latin typeface="Times New Roman" panose="02020603050405020304" pitchFamily="18" charset="0"/>
              <a:ea typeface="Times New Roman" panose="02020603050405020304" pitchFamily="18" charset="0"/>
            </a:endParaRPr>
          </a:p>
        </p:txBody>
      </p:sp>
      <p:grpSp>
        <p:nvGrpSpPr>
          <p:cNvPr id="117" name="Group 116">
            <a:extLst>
              <a:ext uri="{FF2B5EF4-FFF2-40B4-BE49-F238E27FC236}">
                <a16:creationId xmlns:a16="http://schemas.microsoft.com/office/drawing/2014/main" id="{67A99C43-7CB7-46F7-BAC8-2FD4085F20CB}"/>
              </a:ext>
            </a:extLst>
          </p:cNvPr>
          <p:cNvGrpSpPr/>
          <p:nvPr/>
        </p:nvGrpSpPr>
        <p:grpSpPr>
          <a:xfrm>
            <a:off x="5054491" y="5224771"/>
            <a:ext cx="938982" cy="780795"/>
            <a:chOff x="5343445" y="1449052"/>
            <a:chExt cx="938982" cy="780795"/>
          </a:xfrm>
        </p:grpSpPr>
        <p:sp>
          <p:nvSpPr>
            <p:cNvPr id="118" name="Oval 117">
              <a:extLst>
                <a:ext uri="{FF2B5EF4-FFF2-40B4-BE49-F238E27FC236}">
                  <a16:creationId xmlns:a16="http://schemas.microsoft.com/office/drawing/2014/main" id="{919C4DD9-D6A3-4DF9-9351-476E9D59FDC3}"/>
                </a:ext>
              </a:extLst>
            </p:cNvPr>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TextBox 118">
              <a:extLst>
                <a:ext uri="{FF2B5EF4-FFF2-40B4-BE49-F238E27FC236}">
                  <a16:creationId xmlns:a16="http://schemas.microsoft.com/office/drawing/2014/main" id="{DF1E3D4D-CD3B-4F7E-9748-781EEB585CB7}"/>
                </a:ext>
              </a:extLst>
            </p:cNvPr>
            <p:cNvSpPr txBox="1"/>
            <p:nvPr/>
          </p:nvSpPr>
          <p:spPr>
            <a:xfrm>
              <a:off x="5343445" y="1641215"/>
              <a:ext cx="938982" cy="400110"/>
            </a:xfrm>
            <a:prstGeom prst="rect">
              <a:avLst/>
            </a:prstGeom>
            <a:noFill/>
          </p:spPr>
          <p:txBody>
            <a:bodyPr wrap="square" lIns="108000" rIns="108000" rtlCol="0">
              <a:spAutoFit/>
            </a:bodyPr>
            <a:lstStyle/>
            <a:p>
              <a:pPr algn="ctr"/>
              <a:r>
                <a:rPr lang="en-US" altLang="ko-KR" sz="2000" b="1" dirty="0">
                  <a:solidFill>
                    <a:schemeClr val="accent1"/>
                  </a:solidFill>
                  <a:cs typeface="Arial" pitchFamily="34" charset="0"/>
                </a:rPr>
                <a:t>2017</a:t>
              </a:r>
              <a:endParaRPr lang="ko-KR" altLang="en-US" sz="2000" b="1" dirty="0">
                <a:solidFill>
                  <a:schemeClr val="accent1"/>
                </a:solidFill>
                <a:cs typeface="Arial" pitchFamily="34" charset="0"/>
              </a:endParaRPr>
            </a:p>
          </p:txBody>
        </p:sp>
      </p:grpSp>
      <p:grpSp>
        <p:nvGrpSpPr>
          <p:cNvPr id="79" name="Group 78">
            <a:extLst>
              <a:ext uri="{FF2B5EF4-FFF2-40B4-BE49-F238E27FC236}">
                <a16:creationId xmlns:a16="http://schemas.microsoft.com/office/drawing/2014/main" id="{BC850B21-2DCA-42CF-BBC5-FAE14E9DE586}"/>
              </a:ext>
            </a:extLst>
          </p:cNvPr>
          <p:cNvGrpSpPr/>
          <p:nvPr/>
        </p:nvGrpSpPr>
        <p:grpSpPr>
          <a:xfrm>
            <a:off x="2530156" y="4326901"/>
            <a:ext cx="788909" cy="2531099"/>
            <a:chOff x="5846596" y="462062"/>
            <a:chExt cx="2773530" cy="8898464"/>
          </a:xfrm>
          <a:solidFill>
            <a:schemeClr val="accent1"/>
          </a:solidFill>
        </p:grpSpPr>
        <p:sp>
          <p:nvSpPr>
            <p:cNvPr id="80" name="Freeform: Shape 79">
              <a:extLst>
                <a:ext uri="{FF2B5EF4-FFF2-40B4-BE49-F238E27FC236}">
                  <a16:creationId xmlns:a16="http://schemas.microsoft.com/office/drawing/2014/main" id="{B506FB72-EEC5-4258-9B68-CC33A3D3C078}"/>
                </a:ext>
              </a:extLst>
            </p:cNvPr>
            <p:cNvSpPr/>
            <p:nvPr/>
          </p:nvSpPr>
          <p:spPr>
            <a:xfrm>
              <a:off x="5846596" y="462062"/>
              <a:ext cx="2773530" cy="2146766"/>
            </a:xfrm>
            <a:custGeom>
              <a:avLst/>
              <a:gdLst>
                <a:gd name="connsiteX0" fmla="*/ 1573462 w 3107713"/>
                <a:gd name="connsiteY0" fmla="*/ 1230810 h 2405430"/>
                <a:gd name="connsiteX1" fmla="*/ 1573462 w 3107713"/>
                <a:gd name="connsiteY1" fmla="*/ 1540156 h 2405430"/>
                <a:gd name="connsiteX2" fmla="*/ 1882808 w 3107713"/>
                <a:gd name="connsiteY2" fmla="*/ 1540156 h 2405430"/>
                <a:gd name="connsiteX3" fmla="*/ 1882808 w 3107713"/>
                <a:gd name="connsiteY3" fmla="*/ 1230810 h 2405430"/>
                <a:gd name="connsiteX4" fmla="*/ 1220371 w 3107713"/>
                <a:gd name="connsiteY4" fmla="*/ 1230810 h 2405430"/>
                <a:gd name="connsiteX5" fmla="*/ 1220371 w 3107713"/>
                <a:gd name="connsiteY5" fmla="*/ 1540156 h 2405430"/>
                <a:gd name="connsiteX6" fmla="*/ 1529717 w 3107713"/>
                <a:gd name="connsiteY6" fmla="*/ 1540156 h 2405430"/>
                <a:gd name="connsiteX7" fmla="*/ 1529717 w 3107713"/>
                <a:gd name="connsiteY7" fmla="*/ 1230810 h 2405430"/>
                <a:gd name="connsiteX8" fmla="*/ 1573462 w 3107713"/>
                <a:gd name="connsiteY8" fmla="*/ 861315 h 2405430"/>
                <a:gd name="connsiteX9" fmla="*/ 1573462 w 3107713"/>
                <a:gd name="connsiteY9" fmla="*/ 1170661 h 2405430"/>
                <a:gd name="connsiteX10" fmla="*/ 1882808 w 3107713"/>
                <a:gd name="connsiteY10" fmla="*/ 1170661 h 2405430"/>
                <a:gd name="connsiteX11" fmla="*/ 1882808 w 3107713"/>
                <a:gd name="connsiteY11" fmla="*/ 861315 h 2405430"/>
                <a:gd name="connsiteX12" fmla="*/ 1220371 w 3107713"/>
                <a:gd name="connsiteY12" fmla="*/ 861315 h 2405430"/>
                <a:gd name="connsiteX13" fmla="*/ 1220371 w 3107713"/>
                <a:gd name="connsiteY13" fmla="*/ 1170661 h 2405430"/>
                <a:gd name="connsiteX14" fmla="*/ 1529717 w 3107713"/>
                <a:gd name="connsiteY14" fmla="*/ 1170661 h 2405430"/>
                <a:gd name="connsiteX15" fmla="*/ 1529717 w 3107713"/>
                <a:gd name="connsiteY15" fmla="*/ 861315 h 2405430"/>
                <a:gd name="connsiteX16" fmla="*/ 1554853 w 3107713"/>
                <a:gd name="connsiteY16" fmla="*/ 0 h 2405430"/>
                <a:gd name="connsiteX17" fmla="*/ 1709041 w 3107713"/>
                <a:gd name="connsiteY17" fmla="*/ 68657 h 2405430"/>
                <a:gd name="connsiteX18" fmla="*/ 2030222 w 3107713"/>
                <a:gd name="connsiteY18" fmla="*/ 299844 h 2405430"/>
                <a:gd name="connsiteX19" fmla="*/ 2101595 w 3107713"/>
                <a:gd name="connsiteY19" fmla="*/ 268813 h 2405430"/>
                <a:gd name="connsiteX20" fmla="*/ 2241239 w 3107713"/>
                <a:gd name="connsiteY20" fmla="*/ 133823 h 2405430"/>
                <a:gd name="connsiteX21" fmla="*/ 2380880 w 3107713"/>
                <a:gd name="connsiteY21" fmla="*/ 133823 h 2405430"/>
                <a:gd name="connsiteX22" fmla="*/ 2486388 w 3107713"/>
                <a:gd name="connsiteY22" fmla="*/ 239331 h 2405430"/>
                <a:gd name="connsiteX23" fmla="*/ 2484837 w 3107713"/>
                <a:gd name="connsiteY23" fmla="*/ 526377 h 2405430"/>
                <a:gd name="connsiteX24" fmla="*/ 2571726 w 3107713"/>
                <a:gd name="connsiteY24" fmla="*/ 690844 h 2405430"/>
                <a:gd name="connsiteX25" fmla="*/ 3013930 w 3107713"/>
                <a:gd name="connsiteY25" fmla="*/ 1005818 h 2405430"/>
                <a:gd name="connsiteX26" fmla="*/ 3107024 w 3107713"/>
                <a:gd name="connsiteY26" fmla="*/ 1131497 h 2405430"/>
                <a:gd name="connsiteX27" fmla="*/ 3041858 w 3107713"/>
                <a:gd name="connsiteY27" fmla="*/ 1271140 h 2405430"/>
                <a:gd name="connsiteX28" fmla="*/ 2843256 w 3107713"/>
                <a:gd name="connsiteY28" fmla="*/ 1271140 h 2405430"/>
                <a:gd name="connsiteX29" fmla="*/ 2577934 w 3107713"/>
                <a:gd name="connsiteY29" fmla="*/ 1083398 h 2405430"/>
                <a:gd name="connsiteX30" fmla="*/ 2500354 w 3107713"/>
                <a:gd name="connsiteY30" fmla="*/ 1041505 h 2405430"/>
                <a:gd name="connsiteX31" fmla="*/ 2486388 w 3107713"/>
                <a:gd name="connsiteY31" fmla="*/ 1126841 h 2405430"/>
                <a:gd name="connsiteX32" fmla="*/ 2486388 w 3107713"/>
                <a:gd name="connsiteY32" fmla="*/ 1688518 h 2405430"/>
                <a:gd name="connsiteX33" fmla="*/ 2486388 w 3107713"/>
                <a:gd name="connsiteY33" fmla="*/ 2254849 h 2405430"/>
                <a:gd name="connsiteX34" fmla="*/ 2343642 w 3107713"/>
                <a:gd name="connsiteY34" fmla="*/ 2403802 h 2405430"/>
                <a:gd name="connsiteX35" fmla="*/ 1909197 w 3107713"/>
                <a:gd name="connsiteY35" fmla="*/ 2405353 h 2405430"/>
                <a:gd name="connsiteX36" fmla="*/ 1833168 w 3107713"/>
                <a:gd name="connsiteY36" fmla="*/ 2327773 h 2405430"/>
                <a:gd name="connsiteX37" fmla="*/ 1834722 w 3107713"/>
                <a:gd name="connsiteY37" fmla="*/ 1939875 h 2405430"/>
                <a:gd name="connsiteX38" fmla="*/ 1741625 w 3107713"/>
                <a:gd name="connsiteY38" fmla="*/ 1842124 h 2405430"/>
                <a:gd name="connsiteX39" fmla="*/ 1369244 w 3107713"/>
                <a:gd name="connsiteY39" fmla="*/ 1842124 h 2405430"/>
                <a:gd name="connsiteX40" fmla="*/ 1276150 w 3107713"/>
                <a:gd name="connsiteY40" fmla="*/ 1939875 h 2405430"/>
                <a:gd name="connsiteX41" fmla="*/ 1277701 w 3107713"/>
                <a:gd name="connsiteY41" fmla="*/ 2327773 h 2405430"/>
                <a:gd name="connsiteX42" fmla="*/ 1200121 w 3107713"/>
                <a:gd name="connsiteY42" fmla="*/ 2403802 h 2405430"/>
                <a:gd name="connsiteX43" fmla="*/ 773434 w 3107713"/>
                <a:gd name="connsiteY43" fmla="*/ 2402251 h 2405430"/>
                <a:gd name="connsiteX44" fmla="*/ 624481 w 3107713"/>
                <a:gd name="connsiteY44" fmla="*/ 2251744 h 2405430"/>
                <a:gd name="connsiteX45" fmla="*/ 622930 w 3107713"/>
                <a:gd name="connsiteY45" fmla="*/ 1111327 h 2405430"/>
                <a:gd name="connsiteX46" fmla="*/ 607413 w 3107713"/>
                <a:gd name="connsiteY46" fmla="*/ 1041505 h 2405430"/>
                <a:gd name="connsiteX47" fmla="*/ 548452 w 3107713"/>
                <a:gd name="connsiteY47" fmla="*/ 1072535 h 2405430"/>
                <a:gd name="connsiteX48" fmla="*/ 290888 w 3107713"/>
                <a:gd name="connsiteY48" fmla="*/ 1258726 h 2405430"/>
                <a:gd name="connsiteX49" fmla="*/ 152798 w 3107713"/>
                <a:gd name="connsiteY49" fmla="*/ 1300620 h 2405430"/>
                <a:gd name="connsiteX50" fmla="*/ 6947 w 3107713"/>
                <a:gd name="connsiteY50" fmla="*/ 1192009 h 2405430"/>
                <a:gd name="connsiteX51" fmla="*/ 67460 w 3107713"/>
                <a:gd name="connsiteY51" fmla="*/ 1029090 h 2405430"/>
                <a:gd name="connsiteX52" fmla="*/ 557761 w 3107713"/>
                <a:gd name="connsiteY52" fmla="*/ 675330 h 2405430"/>
                <a:gd name="connsiteX53" fmla="*/ 1401828 w 3107713"/>
                <a:gd name="connsiteY53" fmla="*/ 68657 h 2405430"/>
                <a:gd name="connsiteX54" fmla="*/ 1554853 w 3107713"/>
                <a:gd name="connsiteY54" fmla="*/ 0 h 240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7713" h="2405430">
                  <a:moveTo>
                    <a:pt x="1573462" y="1230810"/>
                  </a:moveTo>
                  <a:lnTo>
                    <a:pt x="1573462" y="1540156"/>
                  </a:lnTo>
                  <a:lnTo>
                    <a:pt x="1882808" y="1540156"/>
                  </a:lnTo>
                  <a:lnTo>
                    <a:pt x="1882808" y="1230810"/>
                  </a:lnTo>
                  <a:close/>
                  <a:moveTo>
                    <a:pt x="1220371" y="1230810"/>
                  </a:moveTo>
                  <a:lnTo>
                    <a:pt x="1220371" y="1540156"/>
                  </a:lnTo>
                  <a:lnTo>
                    <a:pt x="1529717" y="1540156"/>
                  </a:lnTo>
                  <a:lnTo>
                    <a:pt x="1529717" y="1230810"/>
                  </a:lnTo>
                  <a:close/>
                  <a:moveTo>
                    <a:pt x="1573462" y="861315"/>
                  </a:moveTo>
                  <a:lnTo>
                    <a:pt x="1573462" y="1170661"/>
                  </a:lnTo>
                  <a:lnTo>
                    <a:pt x="1882808" y="1170661"/>
                  </a:lnTo>
                  <a:lnTo>
                    <a:pt x="1882808" y="861315"/>
                  </a:lnTo>
                  <a:close/>
                  <a:moveTo>
                    <a:pt x="1220371" y="861315"/>
                  </a:moveTo>
                  <a:lnTo>
                    <a:pt x="1220371" y="1170661"/>
                  </a:lnTo>
                  <a:lnTo>
                    <a:pt x="1529717" y="1170661"/>
                  </a:lnTo>
                  <a:lnTo>
                    <a:pt x="1529717" y="861315"/>
                  </a:lnTo>
                  <a:close/>
                  <a:moveTo>
                    <a:pt x="1554853" y="0"/>
                  </a:moveTo>
                  <a:cubicBezTo>
                    <a:pt x="1599267" y="0"/>
                    <a:pt x="1643875" y="22886"/>
                    <a:pt x="1709041" y="68657"/>
                  </a:cubicBezTo>
                  <a:cubicBezTo>
                    <a:pt x="1816101" y="144686"/>
                    <a:pt x="1923163" y="222264"/>
                    <a:pt x="2030222" y="299844"/>
                  </a:cubicBezTo>
                  <a:cubicBezTo>
                    <a:pt x="2075218" y="332428"/>
                    <a:pt x="2098490" y="341737"/>
                    <a:pt x="2101595" y="268813"/>
                  </a:cubicBezTo>
                  <a:cubicBezTo>
                    <a:pt x="2106248" y="152442"/>
                    <a:pt x="2129523" y="133823"/>
                    <a:pt x="2241239" y="133823"/>
                  </a:cubicBezTo>
                  <a:cubicBezTo>
                    <a:pt x="2287786" y="133823"/>
                    <a:pt x="2334333" y="133823"/>
                    <a:pt x="2380880" y="133823"/>
                  </a:cubicBezTo>
                  <a:cubicBezTo>
                    <a:pt x="2450702" y="133823"/>
                    <a:pt x="2486388" y="169509"/>
                    <a:pt x="2486388" y="239331"/>
                  </a:cubicBezTo>
                  <a:cubicBezTo>
                    <a:pt x="2486388" y="335530"/>
                    <a:pt x="2492595" y="431729"/>
                    <a:pt x="2484837" y="526377"/>
                  </a:cubicBezTo>
                  <a:cubicBezTo>
                    <a:pt x="2478630" y="603955"/>
                    <a:pt x="2509663" y="648951"/>
                    <a:pt x="2571726" y="690844"/>
                  </a:cubicBezTo>
                  <a:cubicBezTo>
                    <a:pt x="2720680" y="793250"/>
                    <a:pt x="2866528" y="900310"/>
                    <a:pt x="3013930" y="1005818"/>
                  </a:cubicBezTo>
                  <a:cubicBezTo>
                    <a:pt x="3058926" y="1038402"/>
                    <a:pt x="3102370" y="1069433"/>
                    <a:pt x="3107024" y="1131497"/>
                  </a:cubicBezTo>
                  <a:cubicBezTo>
                    <a:pt x="3111680" y="1190458"/>
                    <a:pt x="3093061" y="1240107"/>
                    <a:pt x="3041858" y="1271140"/>
                  </a:cubicBezTo>
                  <a:cubicBezTo>
                    <a:pt x="2976692" y="1311480"/>
                    <a:pt x="2906870" y="1313031"/>
                    <a:pt x="2843256" y="1271140"/>
                  </a:cubicBezTo>
                  <a:cubicBezTo>
                    <a:pt x="2753264" y="1212179"/>
                    <a:pt x="2666374" y="1145462"/>
                    <a:pt x="2577934" y="1083398"/>
                  </a:cubicBezTo>
                  <a:cubicBezTo>
                    <a:pt x="2553108" y="1066331"/>
                    <a:pt x="2528282" y="1029090"/>
                    <a:pt x="2500354" y="1041505"/>
                  </a:cubicBezTo>
                  <a:cubicBezTo>
                    <a:pt x="2469321" y="1055468"/>
                    <a:pt x="2486388" y="1097361"/>
                    <a:pt x="2486388" y="1126841"/>
                  </a:cubicBezTo>
                  <a:cubicBezTo>
                    <a:pt x="2484837" y="1316136"/>
                    <a:pt x="2486388" y="1502327"/>
                    <a:pt x="2486388" y="1688518"/>
                  </a:cubicBezTo>
                  <a:cubicBezTo>
                    <a:pt x="2486388" y="1877811"/>
                    <a:pt x="2486388" y="2065553"/>
                    <a:pt x="2486388" y="2254849"/>
                  </a:cubicBezTo>
                  <a:cubicBezTo>
                    <a:pt x="2486388" y="2361908"/>
                    <a:pt x="2449151" y="2402251"/>
                    <a:pt x="2343642" y="2403802"/>
                  </a:cubicBezTo>
                  <a:cubicBezTo>
                    <a:pt x="2199345" y="2405353"/>
                    <a:pt x="2053494" y="2402251"/>
                    <a:pt x="1909197" y="2405353"/>
                  </a:cubicBezTo>
                  <a:cubicBezTo>
                    <a:pt x="1851790" y="2406904"/>
                    <a:pt x="1831617" y="2385183"/>
                    <a:pt x="1833168" y="2327773"/>
                  </a:cubicBezTo>
                  <a:cubicBezTo>
                    <a:pt x="1836273" y="2198992"/>
                    <a:pt x="1831617" y="2068658"/>
                    <a:pt x="1834722" y="1939875"/>
                  </a:cubicBezTo>
                  <a:cubicBezTo>
                    <a:pt x="1836273" y="1871606"/>
                    <a:pt x="1812998" y="1840573"/>
                    <a:pt x="1741625" y="1842124"/>
                  </a:cubicBezTo>
                  <a:cubicBezTo>
                    <a:pt x="1617498" y="1845229"/>
                    <a:pt x="1493371" y="1845229"/>
                    <a:pt x="1369244" y="1842124"/>
                  </a:cubicBezTo>
                  <a:cubicBezTo>
                    <a:pt x="1296320" y="1840573"/>
                    <a:pt x="1274596" y="1873158"/>
                    <a:pt x="1276150" y="1939875"/>
                  </a:cubicBezTo>
                  <a:cubicBezTo>
                    <a:pt x="1279252" y="2068658"/>
                    <a:pt x="1274596" y="2198992"/>
                    <a:pt x="1277701" y="2327773"/>
                  </a:cubicBezTo>
                  <a:cubicBezTo>
                    <a:pt x="1279252" y="2385183"/>
                    <a:pt x="1257528" y="2405353"/>
                    <a:pt x="1200121" y="2403802"/>
                  </a:cubicBezTo>
                  <a:cubicBezTo>
                    <a:pt x="1057375" y="2400697"/>
                    <a:pt x="916180" y="2403802"/>
                    <a:pt x="773434" y="2402251"/>
                  </a:cubicBezTo>
                  <a:cubicBezTo>
                    <a:pt x="661719" y="2400697"/>
                    <a:pt x="624481" y="2363459"/>
                    <a:pt x="624481" y="2251744"/>
                  </a:cubicBezTo>
                  <a:cubicBezTo>
                    <a:pt x="624481" y="1871606"/>
                    <a:pt x="624481" y="1491467"/>
                    <a:pt x="622930" y="1111327"/>
                  </a:cubicBezTo>
                  <a:cubicBezTo>
                    <a:pt x="622930" y="1088052"/>
                    <a:pt x="636893" y="1053916"/>
                    <a:pt x="607413" y="1041505"/>
                  </a:cubicBezTo>
                  <a:cubicBezTo>
                    <a:pt x="585692" y="1032195"/>
                    <a:pt x="567071" y="1058572"/>
                    <a:pt x="548452" y="1072535"/>
                  </a:cubicBezTo>
                  <a:cubicBezTo>
                    <a:pt x="461565" y="1134599"/>
                    <a:pt x="376227" y="1195111"/>
                    <a:pt x="290888" y="1258726"/>
                  </a:cubicBezTo>
                  <a:cubicBezTo>
                    <a:pt x="248995" y="1289759"/>
                    <a:pt x="203999" y="1306827"/>
                    <a:pt x="152798" y="1300620"/>
                  </a:cubicBezTo>
                  <a:cubicBezTo>
                    <a:pt x="82976" y="1292861"/>
                    <a:pt x="27117" y="1263382"/>
                    <a:pt x="6947" y="1192009"/>
                  </a:cubicBezTo>
                  <a:cubicBezTo>
                    <a:pt x="-13223" y="1125289"/>
                    <a:pt x="11603" y="1069433"/>
                    <a:pt x="67460" y="1029090"/>
                  </a:cubicBezTo>
                  <a:cubicBezTo>
                    <a:pt x="230376" y="911170"/>
                    <a:pt x="393294" y="793250"/>
                    <a:pt x="557761" y="675330"/>
                  </a:cubicBezTo>
                  <a:cubicBezTo>
                    <a:pt x="838600" y="472072"/>
                    <a:pt x="1119438" y="270364"/>
                    <a:pt x="1401828" y="68657"/>
                  </a:cubicBezTo>
                  <a:cubicBezTo>
                    <a:pt x="1466219" y="22886"/>
                    <a:pt x="1510439" y="0"/>
                    <a:pt x="1554853" y="0"/>
                  </a:cubicBezTo>
                  <a:close/>
                </a:path>
              </a:pathLst>
            </a:custGeom>
            <a:grpFill/>
            <a:ln w="5876" cap="flat">
              <a:noFill/>
              <a:prstDash val="solid"/>
              <a:miter/>
            </a:ln>
          </p:spPr>
          <p:txBody>
            <a:bodyPr wrap="square" rtlCol="0" anchor="ctr">
              <a:noAutofit/>
            </a:bodyPr>
            <a:lstStyle/>
            <a:p>
              <a:endParaRPr lang="en-US"/>
            </a:p>
          </p:txBody>
        </p:sp>
        <p:sp>
          <p:nvSpPr>
            <p:cNvPr id="81" name="Rectangle 80">
              <a:extLst>
                <a:ext uri="{FF2B5EF4-FFF2-40B4-BE49-F238E27FC236}">
                  <a16:creationId xmlns:a16="http://schemas.microsoft.com/office/drawing/2014/main" id="{A31D40DA-691B-4473-A11B-C53DAC804D81}"/>
                </a:ext>
              </a:extLst>
            </p:cNvPr>
            <p:cNvSpPr/>
            <p:nvPr/>
          </p:nvSpPr>
          <p:spPr>
            <a:xfrm>
              <a:off x="6406021" y="2266949"/>
              <a:ext cx="581025" cy="709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C33885DB-9B7C-421A-8736-DBCA19D658A9}"/>
                </a:ext>
              </a:extLst>
            </p:cNvPr>
            <p:cNvSpPr/>
            <p:nvPr/>
          </p:nvSpPr>
          <p:spPr>
            <a:xfrm>
              <a:off x="7486651" y="2266949"/>
              <a:ext cx="581025" cy="709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24195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additive="base">
                                        <p:cTn id="25" dur="500" fill="hold"/>
                                        <p:tgtEl>
                                          <p:spTgt spid="106"/>
                                        </p:tgtEl>
                                        <p:attrNameLst>
                                          <p:attrName>ppt_x</p:attrName>
                                        </p:attrNameLst>
                                      </p:cBhvr>
                                      <p:tavLst>
                                        <p:tav tm="0">
                                          <p:val>
                                            <p:strVal val="#ppt_x"/>
                                          </p:val>
                                        </p:tav>
                                        <p:tav tm="100000">
                                          <p:val>
                                            <p:strVal val="#ppt_x"/>
                                          </p:val>
                                        </p:tav>
                                      </p:tavLst>
                                    </p:anim>
                                    <p:anim calcmode="lin" valueType="num">
                                      <p:cBhvr additive="base">
                                        <p:cTn id="26"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additive="base">
                                        <p:cTn id="31" dur="500" fill="hold"/>
                                        <p:tgtEl>
                                          <p:spTgt spid="110"/>
                                        </p:tgtEl>
                                        <p:attrNameLst>
                                          <p:attrName>ppt_x</p:attrName>
                                        </p:attrNameLst>
                                      </p:cBhvr>
                                      <p:tavLst>
                                        <p:tav tm="0">
                                          <p:val>
                                            <p:strVal val="#ppt_x"/>
                                          </p:val>
                                        </p:tav>
                                        <p:tav tm="100000">
                                          <p:val>
                                            <p:strVal val="#ppt_x"/>
                                          </p:val>
                                        </p:tav>
                                      </p:tavLst>
                                    </p:anim>
                                    <p:anim calcmode="lin" valueType="num">
                                      <p:cBhvr additive="base">
                                        <p:cTn id="3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additive="base">
                                        <p:cTn id="37" dur="500" fill="hold"/>
                                        <p:tgtEl>
                                          <p:spTgt spid="109"/>
                                        </p:tgtEl>
                                        <p:attrNameLst>
                                          <p:attrName>ppt_x</p:attrName>
                                        </p:attrNameLst>
                                      </p:cBhvr>
                                      <p:tavLst>
                                        <p:tav tm="0">
                                          <p:val>
                                            <p:strVal val="#ppt_x"/>
                                          </p:val>
                                        </p:tav>
                                        <p:tav tm="100000">
                                          <p:val>
                                            <p:strVal val="#ppt_x"/>
                                          </p:val>
                                        </p:tav>
                                      </p:tavLst>
                                    </p:anim>
                                    <p:anim calcmode="lin" valueType="num">
                                      <p:cBhvr additive="base">
                                        <p:cTn id="38"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additive="base">
                                        <p:cTn id="43" dur="500" fill="hold"/>
                                        <p:tgtEl>
                                          <p:spTgt spid="117"/>
                                        </p:tgtEl>
                                        <p:attrNameLst>
                                          <p:attrName>ppt_x</p:attrName>
                                        </p:attrNameLst>
                                      </p:cBhvr>
                                      <p:tavLst>
                                        <p:tav tm="0">
                                          <p:val>
                                            <p:strVal val="#ppt_x"/>
                                          </p:val>
                                        </p:tav>
                                        <p:tav tm="100000">
                                          <p:val>
                                            <p:strVal val="#ppt_x"/>
                                          </p:val>
                                        </p:tav>
                                      </p:tavLst>
                                    </p:anim>
                                    <p:anim calcmode="lin" valueType="num">
                                      <p:cBhvr additive="base">
                                        <p:cTn id="4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6" grpId="0"/>
      <p:bldP spid="1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2" y="971550"/>
            <a:ext cx="11573197" cy="646331"/>
          </a:xfrm>
          <a:prstGeom prst="rect">
            <a:avLst/>
          </a:prstGeom>
        </p:spPr>
        <p:txBody>
          <a:bodyPr>
            <a:normAutofit fontScale="85000" lnSpcReduction="20000"/>
          </a:bodyPr>
          <a:lstStyle/>
          <a:p>
            <a:r>
              <a:rPr lang="en-US" b="1" dirty="0">
                <a:solidFill>
                  <a:schemeClr val="accent3">
                    <a:lumMod val="50000"/>
                  </a:schemeClr>
                </a:solidFill>
              </a:rPr>
              <a:t>Legal Practice</a:t>
            </a:r>
          </a:p>
        </p:txBody>
      </p:sp>
      <p:graphicFrame>
        <p:nvGraphicFramePr>
          <p:cNvPr id="4" name="Diagram 3">
            <a:extLst>
              <a:ext uri="{FF2B5EF4-FFF2-40B4-BE49-F238E27FC236}">
                <a16:creationId xmlns:a16="http://schemas.microsoft.com/office/drawing/2014/main" id="{3D980738-9CF9-7D78-22BE-AFB5B06D47A3}"/>
              </a:ext>
            </a:extLst>
          </p:cNvPr>
          <p:cNvGraphicFramePr/>
          <p:nvPr>
            <p:extLst>
              <p:ext uri="{D42A27DB-BD31-4B8C-83A1-F6EECF244321}">
                <p14:modId xmlns:p14="http://schemas.microsoft.com/office/powerpoint/2010/main" val="3144062600"/>
              </p:ext>
            </p:extLst>
          </p:nvPr>
        </p:nvGraphicFramePr>
        <p:xfrm>
          <a:off x="167780" y="1694576"/>
          <a:ext cx="11778142" cy="426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FA51718-1E48-48E8-BC0C-3785987BD8E2}"/>
              </a:ext>
            </a:extLst>
          </p:cNvPr>
          <p:cNvSpPr txBox="1"/>
          <p:nvPr/>
        </p:nvSpPr>
        <p:spPr>
          <a:xfrm>
            <a:off x="441416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4179540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2" y="971550"/>
            <a:ext cx="11573197" cy="646331"/>
          </a:xfrm>
          <a:prstGeom prst="rect">
            <a:avLst/>
          </a:prstGeom>
        </p:spPr>
        <p:txBody>
          <a:bodyPr>
            <a:normAutofit fontScale="85000" lnSpcReduction="20000"/>
          </a:bodyPr>
          <a:lstStyle/>
          <a:p>
            <a:r>
              <a:rPr lang="en-US" b="1" dirty="0">
                <a:solidFill>
                  <a:schemeClr val="accent3">
                    <a:lumMod val="50000"/>
                  </a:schemeClr>
                </a:solidFill>
              </a:rPr>
              <a:t>Legal Practice</a:t>
            </a:r>
          </a:p>
        </p:txBody>
      </p:sp>
      <p:graphicFrame>
        <p:nvGraphicFramePr>
          <p:cNvPr id="3" name="Diagram 2">
            <a:extLst>
              <a:ext uri="{FF2B5EF4-FFF2-40B4-BE49-F238E27FC236}">
                <a16:creationId xmlns:a16="http://schemas.microsoft.com/office/drawing/2014/main" id="{D83D126B-DA13-E4C8-BC51-414E174DFA42}"/>
              </a:ext>
            </a:extLst>
          </p:cNvPr>
          <p:cNvGraphicFramePr/>
          <p:nvPr>
            <p:extLst>
              <p:ext uri="{D42A27DB-BD31-4B8C-83A1-F6EECF244321}">
                <p14:modId xmlns:p14="http://schemas.microsoft.com/office/powerpoint/2010/main" val="1090219677"/>
              </p:ext>
            </p:extLst>
          </p:nvPr>
        </p:nvGraphicFramePr>
        <p:xfrm>
          <a:off x="159391" y="2701255"/>
          <a:ext cx="11488199" cy="239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FA51718-1E48-48E8-BC0C-3785987BD8E2}"/>
              </a:ext>
            </a:extLst>
          </p:cNvPr>
          <p:cNvSpPr txBox="1"/>
          <p:nvPr/>
        </p:nvSpPr>
        <p:spPr>
          <a:xfrm>
            <a:off x="441416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2144257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2" y="971550"/>
            <a:ext cx="11573197" cy="646331"/>
          </a:xfrm>
          <a:prstGeom prst="rect">
            <a:avLst/>
          </a:prstGeom>
        </p:spPr>
        <p:txBody>
          <a:bodyPr>
            <a:normAutofit fontScale="85000" lnSpcReduction="20000"/>
          </a:bodyPr>
          <a:lstStyle/>
          <a:p>
            <a:r>
              <a:rPr lang="en-US" b="1" dirty="0">
                <a:solidFill>
                  <a:schemeClr val="accent3">
                    <a:lumMod val="50000"/>
                  </a:schemeClr>
                </a:solidFill>
              </a:rPr>
              <a:t>Legal Practice</a:t>
            </a:r>
          </a:p>
        </p:txBody>
      </p:sp>
      <p:graphicFrame>
        <p:nvGraphicFramePr>
          <p:cNvPr id="3" name="Diagram 2">
            <a:extLst>
              <a:ext uri="{FF2B5EF4-FFF2-40B4-BE49-F238E27FC236}">
                <a16:creationId xmlns:a16="http://schemas.microsoft.com/office/drawing/2014/main" id="{691FA882-DD45-EBA1-C2B1-CA9F7748F4DF}"/>
              </a:ext>
            </a:extLst>
          </p:cNvPr>
          <p:cNvGraphicFramePr/>
          <p:nvPr>
            <p:extLst>
              <p:ext uri="{D42A27DB-BD31-4B8C-83A1-F6EECF244321}">
                <p14:modId xmlns:p14="http://schemas.microsoft.com/office/powerpoint/2010/main" val="2379662615"/>
              </p:ext>
            </p:extLst>
          </p:nvPr>
        </p:nvGraphicFramePr>
        <p:xfrm>
          <a:off x="1510019" y="2021747"/>
          <a:ext cx="9680895" cy="3864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FA51718-1E48-48E8-BC0C-3785987BD8E2}"/>
              </a:ext>
            </a:extLst>
          </p:cNvPr>
          <p:cNvSpPr txBox="1"/>
          <p:nvPr/>
        </p:nvSpPr>
        <p:spPr>
          <a:xfrm>
            <a:off x="441416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301842599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2" y="971550"/>
            <a:ext cx="11573197" cy="646331"/>
          </a:xfrm>
          <a:prstGeom prst="rect">
            <a:avLst/>
          </a:prstGeom>
        </p:spPr>
        <p:txBody>
          <a:bodyPr>
            <a:normAutofit fontScale="85000" lnSpcReduction="20000"/>
          </a:bodyPr>
          <a:lstStyle/>
          <a:p>
            <a:r>
              <a:rPr lang="en-US" b="1" dirty="0">
                <a:solidFill>
                  <a:schemeClr val="accent3">
                    <a:lumMod val="50000"/>
                  </a:schemeClr>
                </a:solidFill>
              </a:rPr>
              <a:t>Legal Practice</a:t>
            </a:r>
          </a:p>
        </p:txBody>
      </p:sp>
      <p:graphicFrame>
        <p:nvGraphicFramePr>
          <p:cNvPr id="3" name="Diagram 2">
            <a:extLst>
              <a:ext uri="{FF2B5EF4-FFF2-40B4-BE49-F238E27FC236}">
                <a16:creationId xmlns:a16="http://schemas.microsoft.com/office/drawing/2014/main" id="{691FA882-DD45-EBA1-C2B1-CA9F7748F4DF}"/>
              </a:ext>
            </a:extLst>
          </p:cNvPr>
          <p:cNvGraphicFramePr/>
          <p:nvPr>
            <p:extLst>
              <p:ext uri="{D42A27DB-BD31-4B8C-83A1-F6EECF244321}">
                <p14:modId xmlns:p14="http://schemas.microsoft.com/office/powerpoint/2010/main" val="2154161419"/>
              </p:ext>
            </p:extLst>
          </p:nvPr>
        </p:nvGraphicFramePr>
        <p:xfrm>
          <a:off x="1510019" y="2021747"/>
          <a:ext cx="9680895" cy="3864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FA51718-1E48-48E8-BC0C-3785987BD8E2}"/>
              </a:ext>
            </a:extLst>
          </p:cNvPr>
          <p:cNvSpPr txBox="1"/>
          <p:nvPr/>
        </p:nvSpPr>
        <p:spPr>
          <a:xfrm>
            <a:off x="4414169" y="4384574"/>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213919334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963177-954A-F0AE-6018-5AC99D200B32}"/>
              </a:ext>
            </a:extLst>
          </p:cNvPr>
          <p:cNvSpPr>
            <a:spLocks noGrp="1"/>
          </p:cNvSpPr>
          <p:nvPr>
            <p:ph type="body" sz="quarter" idx="10"/>
          </p:nvPr>
        </p:nvSpPr>
        <p:spPr>
          <a:xfrm>
            <a:off x="309402" y="704676"/>
            <a:ext cx="11573197" cy="5478410"/>
          </a:xfrm>
        </p:spPr>
        <p:txBody>
          <a:bodyPr/>
          <a:lstStyle/>
          <a:p>
            <a:r>
              <a:rPr lang="en-IN" dirty="0">
                <a:solidFill>
                  <a:schemeClr val="accent3">
                    <a:lumMod val="50000"/>
                  </a:schemeClr>
                </a:solidFill>
              </a:rPr>
              <a:t>Documentation</a:t>
            </a:r>
          </a:p>
        </p:txBody>
      </p:sp>
    </p:spTree>
    <p:extLst>
      <p:ext uri="{BB962C8B-B14F-4D97-AF65-F5344CB8AC3E}">
        <p14:creationId xmlns:p14="http://schemas.microsoft.com/office/powerpoint/2010/main" val="324732279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2" y="971550"/>
            <a:ext cx="11573197" cy="646331"/>
          </a:xfrm>
          <a:prstGeom prst="rect">
            <a:avLst/>
          </a:prstGeom>
        </p:spPr>
        <p:txBody>
          <a:bodyPr>
            <a:normAutofit fontScale="85000" lnSpcReduction="20000"/>
          </a:bodyPr>
          <a:lstStyle/>
          <a:p>
            <a:r>
              <a:rPr lang="en-US" b="1" dirty="0">
                <a:solidFill>
                  <a:schemeClr val="accent3">
                    <a:lumMod val="50000"/>
                  </a:schemeClr>
                </a:solidFill>
              </a:rPr>
              <a:t>DOCUMENTATION</a:t>
            </a:r>
          </a:p>
        </p:txBody>
      </p:sp>
      <p:graphicFrame>
        <p:nvGraphicFramePr>
          <p:cNvPr id="3" name="Diagram 2">
            <a:extLst>
              <a:ext uri="{FF2B5EF4-FFF2-40B4-BE49-F238E27FC236}">
                <a16:creationId xmlns:a16="http://schemas.microsoft.com/office/drawing/2014/main" id="{25AFEE09-AA7E-D89C-0E72-5A3D1CDFB435}"/>
              </a:ext>
            </a:extLst>
          </p:cNvPr>
          <p:cNvGraphicFramePr/>
          <p:nvPr>
            <p:extLst>
              <p:ext uri="{D42A27DB-BD31-4B8C-83A1-F6EECF244321}">
                <p14:modId xmlns:p14="http://schemas.microsoft.com/office/powerpoint/2010/main" val="3034856726"/>
              </p:ext>
            </p:extLst>
          </p:nvPr>
        </p:nvGraphicFramePr>
        <p:xfrm>
          <a:off x="1392573" y="2164360"/>
          <a:ext cx="9810400" cy="358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FA51718-1E48-48E8-BC0C-3785987BD8E2}"/>
              </a:ext>
            </a:extLst>
          </p:cNvPr>
          <p:cNvSpPr txBox="1"/>
          <p:nvPr/>
        </p:nvSpPr>
        <p:spPr>
          <a:xfrm>
            <a:off x="4481281" y="4275517"/>
            <a:ext cx="336366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 </a:t>
            </a:r>
          </a:p>
        </p:txBody>
      </p:sp>
    </p:spTree>
    <p:extLst>
      <p:ext uri="{BB962C8B-B14F-4D97-AF65-F5344CB8AC3E}">
        <p14:creationId xmlns:p14="http://schemas.microsoft.com/office/powerpoint/2010/main" val="103109072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283DF4ED-BF48-4DC5-A39D-191989045D61}"/>
              </a:ext>
            </a:extLst>
          </p:cNvPr>
          <p:cNvSpPr/>
          <p:nvPr/>
        </p:nvSpPr>
        <p:spPr>
          <a:xfrm>
            <a:off x="3964006" y="1316680"/>
            <a:ext cx="3485262" cy="4761797"/>
          </a:xfrm>
          <a:custGeom>
            <a:avLst/>
            <a:gdLst>
              <a:gd name="connsiteX0" fmla="*/ 1500675 w 3485262"/>
              <a:gd name="connsiteY0" fmla="*/ 0 h 4761797"/>
              <a:gd name="connsiteX1" fmla="*/ 3374396 w 3485262"/>
              <a:gd name="connsiteY1" fmla="*/ 0 h 4761797"/>
              <a:gd name="connsiteX2" fmla="*/ 3485262 w 3485262"/>
              <a:gd name="connsiteY2" fmla="*/ 110866 h 4761797"/>
              <a:gd name="connsiteX3" fmla="*/ 3485262 w 3485262"/>
              <a:gd name="connsiteY3" fmla="*/ 4650931 h 4761797"/>
              <a:gd name="connsiteX4" fmla="*/ 3374396 w 3485262"/>
              <a:gd name="connsiteY4" fmla="*/ 4761797 h 4761797"/>
              <a:gd name="connsiteX5" fmla="*/ 110866 w 3485262"/>
              <a:gd name="connsiteY5" fmla="*/ 4761797 h 4761797"/>
              <a:gd name="connsiteX6" fmla="*/ 0 w 3485262"/>
              <a:gd name="connsiteY6" fmla="*/ 4650931 h 4761797"/>
              <a:gd name="connsiteX7" fmla="*/ 0 w 3485262"/>
              <a:gd name="connsiteY7" fmla="*/ 1277936 h 476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5262" h="4761797">
                <a:moveTo>
                  <a:pt x="1500675" y="0"/>
                </a:moveTo>
                <a:lnTo>
                  <a:pt x="3374396" y="0"/>
                </a:lnTo>
                <a:cubicBezTo>
                  <a:pt x="3435626" y="0"/>
                  <a:pt x="3485262" y="49636"/>
                  <a:pt x="3485262" y="110866"/>
                </a:cubicBezTo>
                <a:lnTo>
                  <a:pt x="3485262" y="4650931"/>
                </a:lnTo>
                <a:cubicBezTo>
                  <a:pt x="3485262" y="4712161"/>
                  <a:pt x="3435626" y="4761797"/>
                  <a:pt x="3374396" y="4761797"/>
                </a:cubicBezTo>
                <a:lnTo>
                  <a:pt x="110866" y="4761797"/>
                </a:lnTo>
                <a:cubicBezTo>
                  <a:pt x="49636" y="4761797"/>
                  <a:pt x="0" y="4712161"/>
                  <a:pt x="0" y="4650931"/>
                </a:cubicBezTo>
                <a:lnTo>
                  <a:pt x="0" y="1277936"/>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fontScale="92500" lnSpcReduction="10000"/>
          </a:bodyPr>
          <a:lstStyle/>
          <a:p>
            <a:endParaRPr lang="en-US" dirty="0"/>
          </a:p>
        </p:txBody>
      </p:sp>
      <p:grpSp>
        <p:nvGrpSpPr>
          <p:cNvPr id="25" name="Group 24">
            <a:extLst>
              <a:ext uri="{FF2B5EF4-FFF2-40B4-BE49-F238E27FC236}">
                <a16:creationId xmlns:a16="http://schemas.microsoft.com/office/drawing/2014/main" id="{F71D36A9-BCC1-4D3D-BDE3-259ABDE19705}"/>
              </a:ext>
            </a:extLst>
          </p:cNvPr>
          <p:cNvGrpSpPr/>
          <p:nvPr/>
        </p:nvGrpSpPr>
        <p:grpSpPr>
          <a:xfrm rot="2016550">
            <a:off x="7762547" y="1919235"/>
            <a:ext cx="569187" cy="4009091"/>
            <a:chOff x="9328729" y="540163"/>
            <a:chExt cx="908119" cy="6396374"/>
          </a:xfrm>
        </p:grpSpPr>
        <p:sp>
          <p:nvSpPr>
            <p:cNvPr id="14" name="Rectangle 13">
              <a:extLst>
                <a:ext uri="{FF2B5EF4-FFF2-40B4-BE49-F238E27FC236}">
                  <a16:creationId xmlns:a16="http://schemas.microsoft.com/office/drawing/2014/main" id="{878B63AC-97F9-4EF8-919B-6C81711E6171}"/>
                </a:ext>
              </a:extLst>
            </p:cNvPr>
            <p:cNvSpPr/>
            <p:nvPr/>
          </p:nvSpPr>
          <p:spPr>
            <a:xfrm>
              <a:off x="9328729" y="1361755"/>
              <a:ext cx="601298" cy="4048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EFEB2F9-86BE-47E4-AF18-75BC6C3F30F1}"/>
                </a:ext>
              </a:extLst>
            </p:cNvPr>
            <p:cNvSpPr/>
            <p:nvPr/>
          </p:nvSpPr>
          <p:spPr>
            <a:xfrm>
              <a:off x="9955684" y="1357289"/>
              <a:ext cx="281164" cy="1572720"/>
            </a:xfrm>
            <a:custGeom>
              <a:avLst/>
              <a:gdLst>
                <a:gd name="connsiteX0" fmla="*/ 157495 w 281164"/>
                <a:gd name="connsiteY0" fmla="*/ 1288144 h 1572720"/>
                <a:gd name="connsiteX1" fmla="*/ 157495 w 281164"/>
                <a:gd name="connsiteY1" fmla="*/ 1568321 h 1572720"/>
                <a:gd name="connsiteX2" fmla="*/ 0 w 281164"/>
                <a:gd name="connsiteY2" fmla="*/ 1428232 h 1572720"/>
                <a:gd name="connsiteX3" fmla="*/ 26240 w 281164"/>
                <a:gd name="connsiteY3" fmla="*/ 8271 h 1572720"/>
                <a:gd name="connsiteX4" fmla="*/ 139097 w 281164"/>
                <a:gd name="connsiteY4" fmla="*/ 8271 h 1572720"/>
                <a:gd name="connsiteX5" fmla="*/ 139097 w 281164"/>
                <a:gd name="connsiteY5" fmla="*/ 191304 h 1572720"/>
                <a:gd name="connsiteX6" fmla="*/ 26240 w 281164"/>
                <a:gd name="connsiteY6" fmla="*/ 191304 h 1572720"/>
                <a:gd name="connsiteX7" fmla="*/ 190994 w 281164"/>
                <a:gd name="connsiteY7" fmla="*/ 0 h 1572720"/>
                <a:gd name="connsiteX8" fmla="*/ 281164 w 281164"/>
                <a:gd name="connsiteY8" fmla="*/ 0 h 1572720"/>
                <a:gd name="connsiteX9" fmla="*/ 281164 w 281164"/>
                <a:gd name="connsiteY9" fmla="*/ 1572720 h 1572720"/>
                <a:gd name="connsiteX10" fmla="*/ 190994 w 281164"/>
                <a:gd name="connsiteY10" fmla="*/ 1572720 h 15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164" h="1572720">
                  <a:moveTo>
                    <a:pt x="157495" y="1288144"/>
                  </a:moveTo>
                  <a:lnTo>
                    <a:pt x="157495" y="1568321"/>
                  </a:lnTo>
                  <a:lnTo>
                    <a:pt x="0" y="1428232"/>
                  </a:lnTo>
                  <a:close/>
                  <a:moveTo>
                    <a:pt x="26240" y="8271"/>
                  </a:moveTo>
                  <a:lnTo>
                    <a:pt x="139097" y="8271"/>
                  </a:lnTo>
                  <a:lnTo>
                    <a:pt x="139097" y="191304"/>
                  </a:lnTo>
                  <a:lnTo>
                    <a:pt x="26240" y="191304"/>
                  </a:lnTo>
                  <a:close/>
                  <a:moveTo>
                    <a:pt x="190994" y="0"/>
                  </a:moveTo>
                  <a:lnTo>
                    <a:pt x="281164" y="0"/>
                  </a:lnTo>
                  <a:lnTo>
                    <a:pt x="281164" y="1572720"/>
                  </a:lnTo>
                  <a:lnTo>
                    <a:pt x="190994" y="157272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17">
              <a:extLst>
                <a:ext uri="{FF2B5EF4-FFF2-40B4-BE49-F238E27FC236}">
                  <a16:creationId xmlns:a16="http://schemas.microsoft.com/office/drawing/2014/main" id="{40DC9BC6-B65D-4C6B-B6D9-1DF263D22D1D}"/>
                </a:ext>
              </a:extLst>
            </p:cNvPr>
            <p:cNvSpPr/>
            <p:nvPr/>
          </p:nvSpPr>
          <p:spPr>
            <a:xfrm>
              <a:off x="9514470" y="540163"/>
              <a:ext cx="229816" cy="777881"/>
            </a:xfrm>
            <a:prstGeom prst="round2SameRect">
              <a:avLst>
                <a:gd name="adj1" fmla="val 5000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FA5E0FB5-946E-45A2-9979-6608E172FFDC}"/>
                </a:ext>
              </a:extLst>
            </p:cNvPr>
            <p:cNvSpPr/>
            <p:nvPr/>
          </p:nvSpPr>
          <p:spPr>
            <a:xfrm rot="10800000">
              <a:off x="9530840" y="6422420"/>
              <a:ext cx="197075" cy="514117"/>
            </a:xfrm>
            <a:prstGeom prst="triangl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86E22B54-C252-4827-9ED7-176C2E9337D5}"/>
                </a:ext>
              </a:extLst>
            </p:cNvPr>
            <p:cNvSpPr/>
            <p:nvPr/>
          </p:nvSpPr>
          <p:spPr>
            <a:xfrm rot="10800000">
              <a:off x="9328729" y="5453882"/>
              <a:ext cx="601299" cy="924828"/>
            </a:xfrm>
            <a:prstGeom prst="trapezoi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Graphic 37">
            <a:extLst>
              <a:ext uri="{FF2B5EF4-FFF2-40B4-BE49-F238E27FC236}">
                <a16:creationId xmlns:a16="http://schemas.microsoft.com/office/drawing/2014/main" id="{867F6C60-BC6A-461E-AAAE-A0AB6D48F9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7666" y="1353009"/>
            <a:ext cx="1454562" cy="1277937"/>
          </a:xfrm>
          <a:prstGeom prst="rect">
            <a:avLst/>
          </a:prstGeom>
        </p:spPr>
      </p:pic>
      <p:sp>
        <p:nvSpPr>
          <p:cNvPr id="39" name="Rectangle: Rounded Corners 38">
            <a:extLst>
              <a:ext uri="{FF2B5EF4-FFF2-40B4-BE49-F238E27FC236}">
                <a16:creationId xmlns:a16="http://schemas.microsoft.com/office/drawing/2014/main" id="{34B91B6E-4C22-41B7-B82F-86493F600CD8}"/>
              </a:ext>
            </a:extLst>
          </p:cNvPr>
          <p:cNvSpPr/>
          <p:nvPr/>
        </p:nvSpPr>
        <p:spPr>
          <a:xfrm>
            <a:off x="5695259" y="1768165"/>
            <a:ext cx="1371600" cy="13691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95ACDB3C-485C-4A49-A403-B2C7BCCB8E82}"/>
              </a:ext>
            </a:extLst>
          </p:cNvPr>
          <p:cNvSpPr/>
          <p:nvPr/>
        </p:nvSpPr>
        <p:spPr>
          <a:xfrm>
            <a:off x="5695259" y="2028345"/>
            <a:ext cx="1371600" cy="13691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A086AA28-1351-434B-B613-022A314CF011}"/>
              </a:ext>
            </a:extLst>
          </p:cNvPr>
          <p:cNvSpPr/>
          <p:nvPr/>
        </p:nvSpPr>
        <p:spPr>
          <a:xfrm>
            <a:off x="5695259" y="2288525"/>
            <a:ext cx="1371600" cy="13691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5A90EA7-31D5-42DD-A65D-CF9D7210BE2A}"/>
              </a:ext>
            </a:extLst>
          </p:cNvPr>
          <p:cNvSpPr txBox="1"/>
          <p:nvPr/>
        </p:nvSpPr>
        <p:spPr>
          <a:xfrm flipH="1">
            <a:off x="4027143" y="2648681"/>
            <a:ext cx="3358987" cy="584775"/>
          </a:xfrm>
          <a:prstGeom prst="rect">
            <a:avLst/>
          </a:prstGeom>
          <a:noFill/>
        </p:spPr>
        <p:txBody>
          <a:bodyPr wrap="square" rtlCol="0" anchor="ctr">
            <a:spAutoFit/>
          </a:bodyPr>
          <a:lstStyle/>
          <a:p>
            <a:pPr algn="ctr"/>
            <a:r>
              <a:rPr lang="en-US" altLang="ko-KR" sz="3200" b="1" dirty="0">
                <a:solidFill>
                  <a:schemeClr val="tx1">
                    <a:lumMod val="75000"/>
                    <a:lumOff val="25000"/>
                  </a:schemeClr>
                </a:solidFill>
                <a:cs typeface="Arial" pitchFamily="34" charset="0"/>
              </a:rPr>
              <a:t>QUESTIONS?</a:t>
            </a:r>
            <a:endParaRPr lang="ko-KR" altLang="en-US" sz="3200" b="1" dirty="0">
              <a:solidFill>
                <a:schemeClr val="tx1">
                  <a:lumMod val="75000"/>
                  <a:lumOff val="25000"/>
                </a:schemeClr>
              </a:solidFill>
              <a:cs typeface="Arial" pitchFamily="34" charset="0"/>
            </a:endParaRPr>
          </a:p>
        </p:txBody>
      </p:sp>
      <p:grpSp>
        <p:nvGrpSpPr>
          <p:cNvPr id="46" name="Group 45">
            <a:extLst>
              <a:ext uri="{FF2B5EF4-FFF2-40B4-BE49-F238E27FC236}">
                <a16:creationId xmlns:a16="http://schemas.microsoft.com/office/drawing/2014/main" id="{55315436-062B-4F96-9180-D2DEC2CA77ED}"/>
              </a:ext>
            </a:extLst>
          </p:cNvPr>
          <p:cNvGrpSpPr/>
          <p:nvPr/>
        </p:nvGrpSpPr>
        <p:grpSpPr>
          <a:xfrm>
            <a:off x="4472197" y="3302379"/>
            <a:ext cx="2468880" cy="517794"/>
            <a:chOff x="1586384" y="3455578"/>
            <a:chExt cx="2468880" cy="517794"/>
          </a:xfrm>
        </p:grpSpPr>
        <p:sp>
          <p:nvSpPr>
            <p:cNvPr id="43" name="Rectangle: Rounded Corners 42">
              <a:extLst>
                <a:ext uri="{FF2B5EF4-FFF2-40B4-BE49-F238E27FC236}">
                  <a16:creationId xmlns:a16="http://schemas.microsoft.com/office/drawing/2014/main" id="{9ECC61C4-9874-4E0A-8348-4218EA908DF2}"/>
                </a:ext>
              </a:extLst>
            </p:cNvPr>
            <p:cNvSpPr/>
            <p:nvPr/>
          </p:nvSpPr>
          <p:spPr>
            <a:xfrm>
              <a:off x="1586384" y="3455578"/>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D1412D3B-910D-4CDD-91AA-83AC7CF65493}"/>
                </a:ext>
              </a:extLst>
            </p:cNvPr>
            <p:cNvSpPr/>
            <p:nvPr/>
          </p:nvSpPr>
          <p:spPr>
            <a:xfrm>
              <a:off x="1586384" y="3668755"/>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33301B13-CD03-4BE4-BD1F-7373ECD98211}"/>
                </a:ext>
              </a:extLst>
            </p:cNvPr>
            <p:cNvSpPr/>
            <p:nvPr/>
          </p:nvSpPr>
          <p:spPr>
            <a:xfrm>
              <a:off x="1586384" y="3881932"/>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50C8CE73-AF31-48C8-8C90-8AE275C69706}"/>
              </a:ext>
            </a:extLst>
          </p:cNvPr>
          <p:cNvGrpSpPr/>
          <p:nvPr/>
        </p:nvGrpSpPr>
        <p:grpSpPr>
          <a:xfrm>
            <a:off x="4472197" y="3993707"/>
            <a:ext cx="2468880" cy="517794"/>
            <a:chOff x="1586384" y="3455578"/>
            <a:chExt cx="2468880" cy="517794"/>
          </a:xfrm>
        </p:grpSpPr>
        <p:sp>
          <p:nvSpPr>
            <p:cNvPr id="48" name="Rectangle: Rounded Corners 47">
              <a:extLst>
                <a:ext uri="{FF2B5EF4-FFF2-40B4-BE49-F238E27FC236}">
                  <a16:creationId xmlns:a16="http://schemas.microsoft.com/office/drawing/2014/main" id="{D8FE43E0-B32A-449A-9247-9E4EE22BBD3D}"/>
                </a:ext>
              </a:extLst>
            </p:cNvPr>
            <p:cNvSpPr/>
            <p:nvPr/>
          </p:nvSpPr>
          <p:spPr>
            <a:xfrm>
              <a:off x="1586384" y="3455578"/>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CF8642B-2F7B-4893-B463-5DE5D2899BB1}"/>
                </a:ext>
              </a:extLst>
            </p:cNvPr>
            <p:cNvSpPr/>
            <p:nvPr/>
          </p:nvSpPr>
          <p:spPr>
            <a:xfrm>
              <a:off x="1586384" y="3668755"/>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D926F5F6-6850-4B51-A135-768FDED39AB2}"/>
                </a:ext>
              </a:extLst>
            </p:cNvPr>
            <p:cNvSpPr/>
            <p:nvPr/>
          </p:nvSpPr>
          <p:spPr>
            <a:xfrm>
              <a:off x="1586384" y="3881932"/>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C574B0E9-2921-41AD-AA2F-602BCC4DBFEE}"/>
              </a:ext>
            </a:extLst>
          </p:cNvPr>
          <p:cNvGrpSpPr/>
          <p:nvPr/>
        </p:nvGrpSpPr>
        <p:grpSpPr>
          <a:xfrm>
            <a:off x="4472197" y="4685035"/>
            <a:ext cx="2468880" cy="517794"/>
            <a:chOff x="1586384" y="3455578"/>
            <a:chExt cx="2468880" cy="517794"/>
          </a:xfrm>
        </p:grpSpPr>
        <p:sp>
          <p:nvSpPr>
            <p:cNvPr id="52" name="Rectangle: Rounded Corners 51">
              <a:extLst>
                <a:ext uri="{FF2B5EF4-FFF2-40B4-BE49-F238E27FC236}">
                  <a16:creationId xmlns:a16="http://schemas.microsoft.com/office/drawing/2014/main" id="{D09C58A7-34BE-4D84-AF6A-A1300A8CF934}"/>
                </a:ext>
              </a:extLst>
            </p:cNvPr>
            <p:cNvSpPr/>
            <p:nvPr/>
          </p:nvSpPr>
          <p:spPr>
            <a:xfrm>
              <a:off x="1586384" y="3455578"/>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99BC517E-E7D6-465D-8D9A-84D5BEDF62D0}"/>
                </a:ext>
              </a:extLst>
            </p:cNvPr>
            <p:cNvSpPr/>
            <p:nvPr/>
          </p:nvSpPr>
          <p:spPr>
            <a:xfrm>
              <a:off x="1586384" y="3668755"/>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FEB19542-FD00-469D-9682-1AA819496A3F}"/>
                </a:ext>
              </a:extLst>
            </p:cNvPr>
            <p:cNvSpPr/>
            <p:nvPr/>
          </p:nvSpPr>
          <p:spPr>
            <a:xfrm>
              <a:off x="1586384" y="3881932"/>
              <a:ext cx="2468880" cy="9144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310190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13A3062-BD0F-436F-9CEB-3CBC79312F5B}"/>
              </a:ext>
            </a:extLst>
          </p:cNvPr>
          <p:cNvSpPr/>
          <p:nvPr/>
        </p:nvSpPr>
        <p:spPr>
          <a:xfrm>
            <a:off x="2203384" y="949698"/>
            <a:ext cx="628403" cy="581184"/>
          </a:xfrm>
          <a:custGeom>
            <a:avLst/>
            <a:gdLst/>
            <a:ahLst/>
            <a:cxnLst/>
            <a:rect l="l" t="t" r="r" b="b"/>
            <a:pathLst>
              <a:path w="57931" h="53578">
                <a:moveTo>
                  <a:pt x="53020" y="0"/>
                </a:moveTo>
                <a:lnTo>
                  <a:pt x="57931" y="7814"/>
                </a:lnTo>
                <a:cubicBezTo>
                  <a:pt x="53838" y="9525"/>
                  <a:pt x="50825" y="12074"/>
                  <a:pt x="48890" y="15460"/>
                </a:cubicBezTo>
                <a:cubicBezTo>
                  <a:pt x="46955" y="18845"/>
                  <a:pt x="45876" y="23775"/>
                  <a:pt x="45653" y="30249"/>
                </a:cubicBezTo>
                <a:lnTo>
                  <a:pt x="56145" y="30249"/>
                </a:lnTo>
                <a:lnTo>
                  <a:pt x="56145" y="53578"/>
                </a:lnTo>
                <a:lnTo>
                  <a:pt x="34602" y="53578"/>
                </a:lnTo>
                <a:lnTo>
                  <a:pt x="34602" y="35161"/>
                </a:lnTo>
                <a:cubicBezTo>
                  <a:pt x="34602" y="25189"/>
                  <a:pt x="35793" y="17971"/>
                  <a:pt x="38174" y="13506"/>
                </a:cubicBezTo>
                <a:cubicBezTo>
                  <a:pt x="41300" y="7553"/>
                  <a:pt x="46248" y="3051"/>
                  <a:pt x="53020" y="0"/>
                </a:cubicBezTo>
                <a:close/>
                <a:moveTo>
                  <a:pt x="18417" y="0"/>
                </a:moveTo>
                <a:lnTo>
                  <a:pt x="23329" y="7814"/>
                </a:lnTo>
                <a:cubicBezTo>
                  <a:pt x="19236" y="9525"/>
                  <a:pt x="16222" y="12074"/>
                  <a:pt x="14287" y="15460"/>
                </a:cubicBezTo>
                <a:cubicBezTo>
                  <a:pt x="12353" y="18845"/>
                  <a:pt x="11274" y="23775"/>
                  <a:pt x="11050" y="30249"/>
                </a:cubicBezTo>
                <a:lnTo>
                  <a:pt x="21543" y="30249"/>
                </a:lnTo>
                <a:lnTo>
                  <a:pt x="21543" y="53578"/>
                </a:lnTo>
                <a:lnTo>
                  <a:pt x="0" y="53578"/>
                </a:lnTo>
                <a:lnTo>
                  <a:pt x="0" y="35161"/>
                </a:lnTo>
                <a:cubicBezTo>
                  <a:pt x="0" y="25189"/>
                  <a:pt x="1190" y="17971"/>
                  <a:pt x="3572" y="13506"/>
                </a:cubicBezTo>
                <a:cubicBezTo>
                  <a:pt x="6697" y="7553"/>
                  <a:pt x="11646" y="3051"/>
                  <a:pt x="184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99E2E3-41C3-4C47-87EA-02219D3E7EF4}"/>
              </a:ext>
            </a:extLst>
          </p:cNvPr>
          <p:cNvSpPr txBox="1"/>
          <p:nvPr/>
        </p:nvSpPr>
        <p:spPr>
          <a:xfrm>
            <a:off x="1410238" y="1930284"/>
            <a:ext cx="8169990" cy="2585323"/>
          </a:xfrm>
          <a:prstGeom prst="rect">
            <a:avLst/>
          </a:prstGeom>
          <a:noFill/>
        </p:spPr>
        <p:txBody>
          <a:bodyPr wrap="square" rtlCol="0">
            <a:spAutoFit/>
          </a:bodyPr>
          <a:lstStyle/>
          <a:p>
            <a:pPr algn="just"/>
            <a:r>
              <a:rPr lang="en-US" sz="5400" b="0" i="0" dirty="0">
                <a:solidFill>
                  <a:schemeClr val="accent3">
                    <a:lumMod val="50000"/>
                  </a:schemeClr>
                </a:solidFill>
                <a:effectLst/>
                <a:latin typeface="Google Sans"/>
              </a:rPr>
              <a:t>To stay ahead, yo</a:t>
            </a:r>
            <a:r>
              <a:rPr lang="en-US" sz="5400" b="0" i="0" dirty="0">
                <a:solidFill>
                  <a:schemeClr val="bg1"/>
                </a:solidFill>
                <a:effectLst/>
                <a:latin typeface="Google Sans"/>
              </a:rPr>
              <a:t>u must</a:t>
            </a:r>
            <a:r>
              <a:rPr lang="en-US" sz="5400" b="0" i="0" dirty="0">
                <a:solidFill>
                  <a:schemeClr val="accent3">
                    <a:lumMod val="50000"/>
                  </a:schemeClr>
                </a:solidFill>
                <a:effectLst/>
                <a:latin typeface="Google Sans"/>
              </a:rPr>
              <a:t> have your next idea </a:t>
            </a:r>
            <a:r>
              <a:rPr lang="en-US" sz="5400" b="0" i="0" dirty="0">
                <a:solidFill>
                  <a:schemeClr val="bg1"/>
                </a:solidFill>
                <a:effectLst/>
                <a:latin typeface="Google Sans"/>
              </a:rPr>
              <a:t>waiting </a:t>
            </a:r>
            <a:r>
              <a:rPr lang="en-US" sz="5400" b="0" i="0" dirty="0">
                <a:solidFill>
                  <a:schemeClr val="accent3">
                    <a:lumMod val="50000"/>
                  </a:schemeClr>
                </a:solidFill>
                <a:effectLst/>
                <a:latin typeface="Google Sans"/>
              </a:rPr>
              <a:t>in the wings</a:t>
            </a:r>
            <a:r>
              <a:rPr lang="en-US" sz="5400" b="0" i="0" dirty="0">
                <a:solidFill>
                  <a:srgbClr val="202124"/>
                </a:solidFill>
                <a:effectLst/>
                <a:latin typeface="Google Sans"/>
              </a:rPr>
              <a:t>.</a:t>
            </a:r>
          </a:p>
        </p:txBody>
      </p:sp>
      <p:sp>
        <p:nvSpPr>
          <p:cNvPr id="9" name="Text Placeholder 10">
            <a:extLst>
              <a:ext uri="{FF2B5EF4-FFF2-40B4-BE49-F238E27FC236}">
                <a16:creationId xmlns:a16="http://schemas.microsoft.com/office/drawing/2014/main" id="{58E5F176-1E9C-4645-B5B5-FF67EEF04C78}"/>
              </a:ext>
            </a:extLst>
          </p:cNvPr>
          <p:cNvSpPr txBox="1">
            <a:spLocks/>
          </p:cNvSpPr>
          <p:nvPr/>
        </p:nvSpPr>
        <p:spPr>
          <a:xfrm>
            <a:off x="5083728" y="3707934"/>
            <a:ext cx="4844931" cy="241036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sz="1800" b="0" i="0" kern="1200" dirty="0">
                <a:solidFill>
                  <a:schemeClr val="bg1"/>
                </a:solidFill>
                <a:effectLst/>
                <a:latin typeface="Google Sans"/>
                <a:ea typeface="Arial Unicode MS"/>
                <a:cs typeface="+mn-cs"/>
              </a:rPr>
              <a:t>- </a:t>
            </a:r>
            <a:r>
              <a:rPr lang="en-US" sz="1800" b="0" i="0" kern="1200" dirty="0" err="1">
                <a:solidFill>
                  <a:schemeClr val="bg1"/>
                </a:solidFill>
                <a:effectLst/>
                <a:latin typeface="Google Sans"/>
                <a:ea typeface="Arial Unicode MS"/>
                <a:cs typeface="+mn-cs"/>
              </a:rPr>
              <a:t>Rosabeth</a:t>
            </a:r>
            <a:r>
              <a:rPr lang="en-US" sz="1800" b="0" i="0" kern="1200" dirty="0">
                <a:solidFill>
                  <a:schemeClr val="bg1"/>
                </a:solidFill>
                <a:effectLst/>
                <a:latin typeface="Google Sans"/>
                <a:ea typeface="Arial Unicode MS"/>
                <a:cs typeface="+mn-cs"/>
              </a:rPr>
              <a:t> Moss Kanter.</a:t>
            </a:r>
            <a:endParaRPr lang="en-US" altLang="ko-KR" b="1" dirty="0">
              <a:solidFill>
                <a:schemeClr val="bg1"/>
              </a:solidFill>
              <a:latin typeface="+mj-lt"/>
              <a:cs typeface="Arial" pitchFamily="34" charset="0"/>
            </a:endParaRPr>
          </a:p>
        </p:txBody>
      </p:sp>
    </p:spTree>
    <p:extLst>
      <p:ext uri="{BB962C8B-B14F-4D97-AF65-F5344CB8AC3E}">
        <p14:creationId xmlns:p14="http://schemas.microsoft.com/office/powerpoint/2010/main" val="66701022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3564FF-3D8E-4EAB-AA10-A58B3E074A5F}"/>
              </a:ext>
            </a:extLst>
          </p:cNvPr>
          <p:cNvSpPr txBox="1"/>
          <p:nvPr/>
        </p:nvSpPr>
        <p:spPr>
          <a:xfrm>
            <a:off x="941981" y="1187103"/>
            <a:ext cx="4326335" cy="1384995"/>
          </a:xfrm>
          <a:prstGeom prst="rect">
            <a:avLst/>
          </a:prstGeom>
          <a:noFill/>
        </p:spPr>
        <p:txBody>
          <a:bodyPr wrap="square" lIns="36000" tIns="0" rIns="36000" bIns="0" rtlCol="0" anchor="ctr">
            <a:spAutoFit/>
          </a:bodyPr>
          <a:lstStyle/>
          <a:p>
            <a:endParaRPr lang="en-US" altLang="ko-KR" sz="3600" dirty="0">
              <a:solidFill>
                <a:schemeClr val="accent4"/>
              </a:solidFill>
            </a:endParaRPr>
          </a:p>
          <a:p>
            <a:r>
              <a:rPr lang="en-US" altLang="ko-KR" sz="5400" dirty="0">
                <a:solidFill>
                  <a:schemeClr val="accent3">
                    <a:lumMod val="50000"/>
                  </a:schemeClr>
                </a:solidFill>
              </a:rPr>
              <a:t>THANK YOU</a:t>
            </a:r>
            <a:endParaRPr lang="ko-KR" altLang="en-US" sz="5400" dirty="0">
              <a:solidFill>
                <a:schemeClr val="accent3">
                  <a:lumMod val="50000"/>
                </a:schemeClr>
              </a:solidFill>
            </a:endParaRPr>
          </a:p>
        </p:txBody>
      </p:sp>
      <p:pic>
        <p:nvPicPr>
          <p:cNvPr id="2" name="Content Placeholder 19">
            <a:extLst>
              <a:ext uri="{FF2B5EF4-FFF2-40B4-BE49-F238E27FC236}">
                <a16:creationId xmlns:a16="http://schemas.microsoft.com/office/drawing/2014/main" id="{8FE3125E-F0A4-C0BC-D340-EC7C0AAC2D2C}"/>
              </a:ext>
            </a:extLst>
          </p:cNvPr>
          <p:cNvPicPr>
            <a:picLocks noChangeAspect="1"/>
          </p:cNvPicPr>
          <p:nvPr/>
        </p:nvPicPr>
        <p:blipFill>
          <a:blip r:embed="rId2"/>
          <a:srcRect l="6551" r="6551"/>
          <a:stretch>
            <a:fillRect/>
          </a:stretch>
        </p:blipFill>
        <p:spPr>
          <a:xfrm>
            <a:off x="6096000" y="0"/>
            <a:ext cx="6096000" cy="6858000"/>
          </a:xfrm>
          <a:prstGeom prst="rect">
            <a:avLst/>
          </a:prstGeom>
        </p:spPr>
      </p:pic>
      <p:sp>
        <p:nvSpPr>
          <p:cNvPr id="4" name="TextBox 3">
            <a:extLst>
              <a:ext uri="{FF2B5EF4-FFF2-40B4-BE49-F238E27FC236}">
                <a16:creationId xmlns:a16="http://schemas.microsoft.com/office/drawing/2014/main" id="{6C311D71-560A-5196-CD92-FEB5019FC07E}"/>
              </a:ext>
            </a:extLst>
          </p:cNvPr>
          <p:cNvSpPr txBox="1"/>
          <p:nvPr/>
        </p:nvSpPr>
        <p:spPr>
          <a:xfrm>
            <a:off x="114299" y="3530600"/>
            <a:ext cx="5981700" cy="3754874"/>
          </a:xfrm>
          <a:prstGeom prst="rect">
            <a:avLst/>
          </a:prstGeom>
          <a:noFill/>
        </p:spPr>
        <p:txBody>
          <a:bodyPr wrap="square" rtlCol="0">
            <a:spAutoFit/>
          </a:bodyPr>
          <a:lstStyle/>
          <a:p>
            <a:r>
              <a:rPr lang="en-US" sz="2800" dirty="0">
                <a:solidFill>
                  <a:schemeClr val="accent3">
                    <a:lumMod val="50000"/>
                  </a:schemeClr>
                </a:solidFill>
              </a:rPr>
              <a:t>BHARGAV DAVDA &amp; ASSOCIATES</a:t>
            </a:r>
          </a:p>
          <a:p>
            <a:r>
              <a:rPr lang="en-US" dirty="0"/>
              <a:t>CHARTERED ACCOUNTANTS</a:t>
            </a:r>
          </a:p>
          <a:p>
            <a:endParaRPr lang="en-US" dirty="0"/>
          </a:p>
          <a:p>
            <a:endParaRPr lang="en-US" dirty="0">
              <a:solidFill>
                <a:schemeClr val="accent3">
                  <a:lumMod val="50000"/>
                </a:schemeClr>
              </a:solidFill>
              <a:hlinkClick r:id="rId3">
                <a:extLst>
                  <a:ext uri="{A12FA001-AC4F-418D-AE19-62706E023703}">
                    <ahyp:hlinkClr xmlns:ahyp="http://schemas.microsoft.com/office/drawing/2018/hyperlinkcolor" val="tx"/>
                  </a:ext>
                </a:extLst>
              </a:hlinkClick>
            </a:endParaRPr>
          </a:p>
          <a:p>
            <a:r>
              <a:rPr lang="en-US" dirty="0">
                <a:solidFill>
                  <a:schemeClr val="accent3">
                    <a:lumMod val="50000"/>
                  </a:schemeClr>
                </a:solidFill>
                <a:hlinkClick r:id="rId3">
                  <a:extLst>
                    <a:ext uri="{A12FA001-AC4F-418D-AE19-62706E023703}">
                      <ahyp:hlinkClr xmlns:ahyp="http://schemas.microsoft.com/office/drawing/2018/hyperlinkcolor" val="tx"/>
                    </a:ext>
                  </a:extLst>
                </a:hlinkClick>
              </a:rPr>
              <a:t>CABHARGAV.DAVDA@GMAIL.COM</a:t>
            </a:r>
            <a:endParaRPr lang="en-US" dirty="0">
              <a:solidFill>
                <a:schemeClr val="accent3">
                  <a:lumMod val="50000"/>
                </a:schemeClr>
              </a:solidFill>
            </a:endParaRPr>
          </a:p>
          <a:p>
            <a:pPr algn="just"/>
            <a:endParaRPr lang="en-IN" sz="1800" dirty="0">
              <a:latin typeface="Bookman Old Style" panose="02050604050505020204" pitchFamily="18" charset="0"/>
              <a:ea typeface="Bookman Old Style" panose="02050604050505020204" pitchFamily="18" charset="0"/>
              <a:cs typeface="Bookman Old Style" panose="02050604050505020204" pitchFamily="18" charset="0"/>
            </a:endParaRPr>
          </a:p>
          <a:p>
            <a:pPr algn="just"/>
            <a:r>
              <a:rPr lang="en-IN" sz="1200" dirty="0">
                <a:latin typeface="Bookman Old Style" panose="02050604050505020204" pitchFamily="18" charset="0"/>
                <a:ea typeface="Bookman Old Style" panose="02050604050505020204" pitchFamily="18" charset="0"/>
                <a:cs typeface="Bookman Old Style" panose="02050604050505020204" pitchFamily="18" charset="0"/>
              </a:rPr>
              <a:t>Disclaimer: The Information contained in this article is general in nature and should not be considered to be legal, tax, accounting, consulting, or any other professional advice. The author </a:t>
            </a:r>
            <a:r>
              <a:rPr lang="en-IN" sz="1200" dirty="0">
                <a:latin typeface="Bookman Old Style" panose="02050604050505020204" pitchFamily="18" charset="0"/>
              </a:rPr>
              <a:t>is not responsible for any errors or omissions, or for the results obtained from the use of this information. All information on this presentation is provided "as is", with no guarantee of completeness, accuracy, timeliness, or of the results obtained from the use of this information.</a:t>
            </a:r>
          </a:p>
          <a:p>
            <a:pPr algn="just"/>
            <a:endParaRPr lang="en-US" sz="1800" dirty="0"/>
          </a:p>
          <a:p>
            <a:endParaRPr lang="en-IN" dirty="0"/>
          </a:p>
        </p:txBody>
      </p:sp>
    </p:spTree>
    <p:extLst>
      <p:ext uri="{BB962C8B-B14F-4D97-AF65-F5344CB8AC3E}">
        <p14:creationId xmlns:p14="http://schemas.microsoft.com/office/powerpoint/2010/main" val="31061830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ADDEB17-82E4-4EEB-94D4-546B7404A229}"/>
              </a:ext>
            </a:extLst>
          </p:cNvPr>
          <p:cNvGrpSpPr/>
          <p:nvPr/>
        </p:nvGrpSpPr>
        <p:grpSpPr>
          <a:xfrm>
            <a:off x="3681003" y="1034252"/>
            <a:ext cx="4859204" cy="2586924"/>
            <a:chOff x="3631780" y="1691976"/>
            <a:chExt cx="4859204" cy="2586924"/>
          </a:xfrm>
        </p:grpSpPr>
        <p:sp>
          <p:nvSpPr>
            <p:cNvPr id="66" name="Oval 65">
              <a:extLst>
                <a:ext uri="{FF2B5EF4-FFF2-40B4-BE49-F238E27FC236}">
                  <a16:creationId xmlns:a16="http://schemas.microsoft.com/office/drawing/2014/main" id="{BEE9470F-B726-4334-BFA1-76B8D8D03598}"/>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 name="Group 1">
              <a:extLst>
                <a:ext uri="{FF2B5EF4-FFF2-40B4-BE49-F238E27FC236}">
                  <a16:creationId xmlns:a16="http://schemas.microsoft.com/office/drawing/2014/main" id="{D964D394-675D-4E99-9C89-7D4A33207597}"/>
                </a:ext>
              </a:extLst>
            </p:cNvPr>
            <p:cNvGrpSpPr/>
            <p:nvPr/>
          </p:nvGrpSpPr>
          <p:grpSpPr>
            <a:xfrm>
              <a:off x="5715672" y="1691976"/>
              <a:ext cx="2775312" cy="2580988"/>
              <a:chOff x="5715672" y="1691976"/>
              <a:chExt cx="2775312" cy="2580988"/>
            </a:xfrm>
            <a:solidFill>
              <a:schemeClr val="accent4"/>
            </a:solidFill>
          </p:grpSpPr>
          <p:sp>
            <p:nvSpPr>
              <p:cNvPr id="84" name="Oval 83">
                <a:extLst>
                  <a:ext uri="{FF2B5EF4-FFF2-40B4-BE49-F238E27FC236}">
                    <a16:creationId xmlns:a16="http://schemas.microsoft.com/office/drawing/2014/main" id="{8B4AA8B3-3921-446D-AB98-5E1B48FBE4F5}"/>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81">
                <a:extLst>
                  <a:ext uri="{FF2B5EF4-FFF2-40B4-BE49-F238E27FC236}">
                    <a16:creationId xmlns:a16="http://schemas.microsoft.com/office/drawing/2014/main" id="{EC0E35BF-A6E5-454F-903D-321B75E774B7}"/>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a16="http://schemas.microsoft.com/office/drawing/2014/main" id="{7FCA6A86-15E4-46EF-8859-357552421909}"/>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24">
                <a:extLst>
                  <a:ext uri="{FF2B5EF4-FFF2-40B4-BE49-F238E27FC236}">
                    <a16:creationId xmlns:a16="http://schemas.microsoft.com/office/drawing/2014/main" id="{AF43EB38-799A-43B4-9024-748ECF4D8A98}"/>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ectangle 94">
                <a:extLst>
                  <a:ext uri="{FF2B5EF4-FFF2-40B4-BE49-F238E27FC236}">
                    <a16:creationId xmlns:a16="http://schemas.microsoft.com/office/drawing/2014/main" id="{3C0744F0-7EB8-444A-A455-20F1D5D6D3FB}"/>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 name="Group 3">
              <a:extLst>
                <a:ext uri="{FF2B5EF4-FFF2-40B4-BE49-F238E27FC236}">
                  <a16:creationId xmlns:a16="http://schemas.microsoft.com/office/drawing/2014/main" id="{6E4CC6B8-8F0C-4250-8545-0A0749B8A57E}"/>
                </a:ext>
              </a:extLst>
            </p:cNvPr>
            <p:cNvGrpSpPr/>
            <p:nvPr/>
          </p:nvGrpSpPr>
          <p:grpSpPr>
            <a:xfrm>
              <a:off x="4298370" y="1809306"/>
              <a:ext cx="3786551" cy="2465573"/>
              <a:chOff x="4298370" y="1809306"/>
              <a:chExt cx="3786551" cy="2465573"/>
            </a:xfrm>
          </p:grpSpPr>
          <p:sp>
            <p:nvSpPr>
              <p:cNvPr id="26" name="Oval 25">
                <a:extLst>
                  <a:ext uri="{FF2B5EF4-FFF2-40B4-BE49-F238E27FC236}">
                    <a16:creationId xmlns:a16="http://schemas.microsoft.com/office/drawing/2014/main" id="{CE3BEF7E-04D3-4C1C-BA88-16E5EBBD3F74}"/>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Oval 26">
                <a:extLst>
                  <a:ext uri="{FF2B5EF4-FFF2-40B4-BE49-F238E27FC236}">
                    <a16:creationId xmlns:a16="http://schemas.microsoft.com/office/drawing/2014/main" id="{5751DF46-215F-4A14-BCEF-0501029A02D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Oval 28">
                <a:extLst>
                  <a:ext uri="{FF2B5EF4-FFF2-40B4-BE49-F238E27FC236}">
                    <a16:creationId xmlns:a16="http://schemas.microsoft.com/office/drawing/2014/main" id="{1434AF74-45D9-42E3-9239-08F3BA5BD70D}"/>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Oval 29">
                <a:extLst>
                  <a:ext uri="{FF2B5EF4-FFF2-40B4-BE49-F238E27FC236}">
                    <a16:creationId xmlns:a16="http://schemas.microsoft.com/office/drawing/2014/main" id="{59338727-43FA-4183-9DE1-95B6DAA3163B}"/>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A3F1669D-2D99-4FB8-9755-E77BF2437320}"/>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5" name="Oval 84">
                <a:extLst>
                  <a:ext uri="{FF2B5EF4-FFF2-40B4-BE49-F238E27FC236}">
                    <a16:creationId xmlns:a16="http://schemas.microsoft.com/office/drawing/2014/main" id="{C8DC55E5-E92F-4849-A7F4-6F7B56FC5690}"/>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7" name="Oval 86">
                <a:extLst>
                  <a:ext uri="{FF2B5EF4-FFF2-40B4-BE49-F238E27FC236}">
                    <a16:creationId xmlns:a16="http://schemas.microsoft.com/office/drawing/2014/main" id="{ED069D31-05B5-4F90-909E-2063CB728D96}"/>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8" name="Oval 87">
                <a:extLst>
                  <a:ext uri="{FF2B5EF4-FFF2-40B4-BE49-F238E27FC236}">
                    <a16:creationId xmlns:a16="http://schemas.microsoft.com/office/drawing/2014/main" id="{73AC577A-115A-4616-8626-F75FE528A488}"/>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1" name="Oval 90">
                <a:extLst>
                  <a:ext uri="{FF2B5EF4-FFF2-40B4-BE49-F238E27FC236}">
                    <a16:creationId xmlns:a16="http://schemas.microsoft.com/office/drawing/2014/main" id="{D058BDBA-977F-418A-9DD8-22B785A5A785}"/>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4" name="Rectangle 93">
                <a:extLst>
                  <a:ext uri="{FF2B5EF4-FFF2-40B4-BE49-F238E27FC236}">
                    <a16:creationId xmlns:a16="http://schemas.microsoft.com/office/drawing/2014/main" id="{2EEC40F9-B3C5-4DB1-9147-16F77D266738}"/>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Oval 95">
                <a:extLst>
                  <a:ext uri="{FF2B5EF4-FFF2-40B4-BE49-F238E27FC236}">
                    <a16:creationId xmlns:a16="http://schemas.microsoft.com/office/drawing/2014/main" id="{9AF50274-16EF-4607-B2D5-6622133E5E58}"/>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 name="Group 2">
              <a:extLst>
                <a:ext uri="{FF2B5EF4-FFF2-40B4-BE49-F238E27FC236}">
                  <a16:creationId xmlns:a16="http://schemas.microsoft.com/office/drawing/2014/main" id="{028F2F5C-8910-4AA6-A1A3-A134D4293EA9}"/>
                </a:ext>
              </a:extLst>
            </p:cNvPr>
            <p:cNvGrpSpPr/>
            <p:nvPr/>
          </p:nvGrpSpPr>
          <p:grpSpPr>
            <a:xfrm>
              <a:off x="3631780" y="2451097"/>
              <a:ext cx="3196921" cy="1827803"/>
              <a:chOff x="3631780" y="2451097"/>
              <a:chExt cx="3196921" cy="1827803"/>
            </a:xfrm>
          </p:grpSpPr>
          <p:sp>
            <p:nvSpPr>
              <p:cNvPr id="28" name="Oval 27">
                <a:extLst>
                  <a:ext uri="{FF2B5EF4-FFF2-40B4-BE49-F238E27FC236}">
                    <a16:creationId xmlns:a16="http://schemas.microsoft.com/office/drawing/2014/main" id="{21094168-F3B8-4B26-8F73-B8FCA1F60ADF}"/>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Oval 31">
                <a:extLst>
                  <a:ext uri="{FF2B5EF4-FFF2-40B4-BE49-F238E27FC236}">
                    <a16:creationId xmlns:a16="http://schemas.microsoft.com/office/drawing/2014/main" id="{1872060B-9889-4CE5-BD91-31C75B89CC54}"/>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id="{89A46D97-E973-4F09-BC78-B4CDBFA0E275}"/>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6" name="Oval 85">
                <a:extLst>
                  <a:ext uri="{FF2B5EF4-FFF2-40B4-BE49-F238E27FC236}">
                    <a16:creationId xmlns:a16="http://schemas.microsoft.com/office/drawing/2014/main" id="{2C2B043B-75B0-426D-8CA0-BD771BF10A69}"/>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9" name="Oval 88">
                <a:extLst>
                  <a:ext uri="{FF2B5EF4-FFF2-40B4-BE49-F238E27FC236}">
                    <a16:creationId xmlns:a16="http://schemas.microsoft.com/office/drawing/2014/main" id="{10F9D884-7E5E-4963-899F-380BE1418EA0}"/>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0" name="Oval 89">
                <a:extLst>
                  <a:ext uri="{FF2B5EF4-FFF2-40B4-BE49-F238E27FC236}">
                    <a16:creationId xmlns:a16="http://schemas.microsoft.com/office/drawing/2014/main" id="{B67DA243-BF3A-4DE3-8667-8308D44A37E7}"/>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2" name="Rectangle 91">
                <a:extLst>
                  <a:ext uri="{FF2B5EF4-FFF2-40B4-BE49-F238E27FC236}">
                    <a16:creationId xmlns:a16="http://schemas.microsoft.com/office/drawing/2014/main" id="{E4049741-23DE-418C-84E7-D1A52280E7D6}"/>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3" name="Oval 92">
                <a:extLst>
                  <a:ext uri="{FF2B5EF4-FFF2-40B4-BE49-F238E27FC236}">
                    <a16:creationId xmlns:a16="http://schemas.microsoft.com/office/drawing/2014/main" id="{F9D8F54C-21E8-42EB-9338-67BE948200DD}"/>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 name="Group 4">
              <a:extLst>
                <a:ext uri="{FF2B5EF4-FFF2-40B4-BE49-F238E27FC236}">
                  <a16:creationId xmlns:a16="http://schemas.microsoft.com/office/drawing/2014/main" id="{6D50CE52-E163-4B71-8BD9-0E488718CED7}"/>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69" name="Freeform: Shape 68">
                <a:extLst>
                  <a:ext uri="{FF2B5EF4-FFF2-40B4-BE49-F238E27FC236}">
                    <a16:creationId xmlns:a16="http://schemas.microsoft.com/office/drawing/2014/main" id="{6ADE809A-5619-4C1B-B6E1-9387BAB311AE}"/>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53D705D-69F9-4F9E-8F9E-67906E0EF254}"/>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1" name="Freeform: Shape 70">
                <a:extLst>
                  <a:ext uri="{FF2B5EF4-FFF2-40B4-BE49-F238E27FC236}">
                    <a16:creationId xmlns:a16="http://schemas.microsoft.com/office/drawing/2014/main" id="{43EDA65E-E185-4445-9FE8-76DED0C4B81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72" name="Freeform: Shape 71">
                <a:extLst>
                  <a:ext uri="{FF2B5EF4-FFF2-40B4-BE49-F238E27FC236}">
                    <a16:creationId xmlns:a16="http://schemas.microsoft.com/office/drawing/2014/main" id="{12560B6E-E9FE-433C-899C-99470AC7823D}"/>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73" name="Freeform: Shape 72">
                <a:extLst>
                  <a:ext uri="{FF2B5EF4-FFF2-40B4-BE49-F238E27FC236}">
                    <a16:creationId xmlns:a16="http://schemas.microsoft.com/office/drawing/2014/main" id="{98EEF23D-25C3-4CA4-837B-F46418E384EE}"/>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Freeform: Shape 49">
                <a:extLst>
                  <a:ext uri="{FF2B5EF4-FFF2-40B4-BE49-F238E27FC236}">
                    <a16:creationId xmlns:a16="http://schemas.microsoft.com/office/drawing/2014/main" id="{1DDABAE1-6697-4AAE-9310-EF9709891B91}"/>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D3996D24-9128-427B-B7C6-34558DF21B39}"/>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Freeform: Shape 53">
                <a:extLst>
                  <a:ext uri="{FF2B5EF4-FFF2-40B4-BE49-F238E27FC236}">
                    <a16:creationId xmlns:a16="http://schemas.microsoft.com/office/drawing/2014/main" id="{B44EA5A2-2155-42AB-A9E2-EE97F9CF43B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B7E9D7B9-A99D-42A1-86AF-20BF020E7766}"/>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57" name="Freeform: Shape 56">
                <a:extLst>
                  <a:ext uri="{FF2B5EF4-FFF2-40B4-BE49-F238E27FC236}">
                    <a16:creationId xmlns:a16="http://schemas.microsoft.com/office/drawing/2014/main" id="{49F86C0E-0CB5-4EB6-8F8E-0A0006DBC69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97" name="Freeform: Shape 96">
            <a:extLst>
              <a:ext uri="{FF2B5EF4-FFF2-40B4-BE49-F238E27FC236}">
                <a16:creationId xmlns:a16="http://schemas.microsoft.com/office/drawing/2014/main" id="{32B4121F-35D3-406C-AC4E-20079B6E26F5}"/>
              </a:ext>
            </a:extLst>
          </p:cNvPr>
          <p:cNvSpPr/>
          <p:nvPr/>
        </p:nvSpPr>
        <p:spPr>
          <a:xfrm>
            <a:off x="3656147" y="3612730"/>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 Placeholder 1">
            <a:extLst>
              <a:ext uri="{FF2B5EF4-FFF2-40B4-BE49-F238E27FC236}">
                <a16:creationId xmlns:a16="http://schemas.microsoft.com/office/drawing/2014/main" id="{E8D9542D-542C-4B2A-ADB5-5EF2865EF7DC}"/>
              </a:ext>
            </a:extLst>
          </p:cNvPr>
          <p:cNvSpPr txBox="1">
            <a:spLocks/>
          </p:cNvSpPr>
          <p:nvPr/>
        </p:nvSpPr>
        <p:spPr>
          <a:xfrm>
            <a:off x="184558" y="4378164"/>
            <a:ext cx="11794922" cy="2341418"/>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t>The Real Estate (Regulation &amp; Development) Act, 2016</a:t>
            </a:r>
          </a:p>
          <a:p>
            <a:pPr marL="0" indent="0" algn="ctr">
              <a:buNone/>
            </a:pPr>
            <a:r>
              <a:rPr lang="en-US" sz="2000" dirty="0">
                <a:solidFill>
                  <a:schemeClr val="accent1"/>
                </a:solidFill>
                <a:latin typeface="+mj-lt"/>
              </a:rPr>
              <a:t>1</a:t>
            </a:r>
            <a:r>
              <a:rPr lang="en-US" sz="2000" baseline="30000" dirty="0">
                <a:solidFill>
                  <a:schemeClr val="accent1"/>
                </a:solidFill>
                <a:latin typeface="+mj-lt"/>
              </a:rPr>
              <a:t>st</a:t>
            </a:r>
            <a:r>
              <a:rPr lang="en-US" sz="2000" dirty="0">
                <a:solidFill>
                  <a:schemeClr val="accent1"/>
                </a:solidFill>
                <a:latin typeface="+mj-lt"/>
              </a:rPr>
              <a:t> May 2017</a:t>
            </a:r>
          </a:p>
        </p:txBody>
      </p:sp>
      <p:sp>
        <p:nvSpPr>
          <p:cNvPr id="101" name="Text Placeholder 2">
            <a:extLst>
              <a:ext uri="{FF2B5EF4-FFF2-40B4-BE49-F238E27FC236}">
                <a16:creationId xmlns:a16="http://schemas.microsoft.com/office/drawing/2014/main" id="{5D31AA52-C750-4A04-B6CF-38E11E966E8D}"/>
              </a:ext>
            </a:extLst>
          </p:cNvPr>
          <p:cNvSpPr txBox="1">
            <a:spLocks/>
          </p:cNvSpPr>
          <p:nvPr/>
        </p:nvSpPr>
        <p:spPr>
          <a:xfrm>
            <a:off x="3047926" y="4974282"/>
            <a:ext cx="6095852" cy="28803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ko-KR" sz="2000" dirty="0"/>
          </a:p>
        </p:txBody>
      </p:sp>
    </p:spTree>
    <p:extLst>
      <p:ext uri="{BB962C8B-B14F-4D97-AF65-F5344CB8AC3E}">
        <p14:creationId xmlns:p14="http://schemas.microsoft.com/office/powerpoint/2010/main" val="267056041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0FEDC4D-A483-4D67-820B-8BF61E512323}"/>
              </a:ext>
            </a:extLst>
          </p:cNvPr>
          <p:cNvSpPr/>
          <p:nvPr/>
        </p:nvSpPr>
        <p:spPr>
          <a:xfrm>
            <a:off x="809626" y="612181"/>
            <a:ext cx="5029200" cy="5633638"/>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1"/>
          </a:solidFill>
          <a:ln w="3978" cap="flat">
            <a:noFill/>
            <a:prstDash val="solid"/>
            <a:miter/>
          </a:ln>
        </p:spPr>
        <p:txBody>
          <a:bodyPr rtlCol="0" anchor="ctr"/>
          <a:lstStyle/>
          <a:p>
            <a:endParaRPr lang="en-US" dirty="0"/>
          </a:p>
        </p:txBody>
      </p:sp>
      <p:grpSp>
        <p:nvGrpSpPr>
          <p:cNvPr id="4" name="Group 3">
            <a:extLst>
              <a:ext uri="{FF2B5EF4-FFF2-40B4-BE49-F238E27FC236}">
                <a16:creationId xmlns:a16="http://schemas.microsoft.com/office/drawing/2014/main" id="{C4CFEB52-2320-4F1C-B307-962BF0438AAB}"/>
              </a:ext>
            </a:extLst>
          </p:cNvPr>
          <p:cNvGrpSpPr/>
          <p:nvPr/>
        </p:nvGrpSpPr>
        <p:grpSpPr>
          <a:xfrm>
            <a:off x="1975496" y="2080962"/>
            <a:ext cx="2697460" cy="2696074"/>
            <a:chOff x="4574848" y="1897856"/>
            <a:chExt cx="3028217" cy="3026664"/>
          </a:xfrm>
        </p:grpSpPr>
        <p:sp>
          <p:nvSpPr>
            <p:cNvPr id="5" name="Freeform: Shape 4">
              <a:extLst>
                <a:ext uri="{FF2B5EF4-FFF2-40B4-BE49-F238E27FC236}">
                  <a16:creationId xmlns:a16="http://schemas.microsoft.com/office/drawing/2014/main" id="{E0116E20-8F11-4309-8D12-7F4741BC1EA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 name="Freeform: Shape 5">
              <a:extLst>
                <a:ext uri="{FF2B5EF4-FFF2-40B4-BE49-F238E27FC236}">
                  <a16:creationId xmlns:a16="http://schemas.microsoft.com/office/drawing/2014/main" id="{F9F5F6BD-971A-43CF-AC53-18F0950ADA83}"/>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
        <p:nvSpPr>
          <p:cNvPr id="7" name="TextBox 6">
            <a:extLst>
              <a:ext uri="{FF2B5EF4-FFF2-40B4-BE49-F238E27FC236}">
                <a16:creationId xmlns:a16="http://schemas.microsoft.com/office/drawing/2014/main" id="{AA4C02D2-1323-4473-9FA1-F843E5BAA1F0}"/>
              </a:ext>
            </a:extLst>
          </p:cNvPr>
          <p:cNvSpPr txBox="1"/>
          <p:nvPr/>
        </p:nvSpPr>
        <p:spPr>
          <a:xfrm>
            <a:off x="5973918" y="1209456"/>
            <a:ext cx="5891418" cy="769441"/>
          </a:xfrm>
          <a:prstGeom prst="rect">
            <a:avLst/>
          </a:prstGeom>
          <a:noFill/>
        </p:spPr>
        <p:txBody>
          <a:bodyPr wrap="square" rtlCol="0" anchor="ctr">
            <a:spAutoFit/>
          </a:bodyPr>
          <a:lstStyle/>
          <a:p>
            <a:r>
              <a:rPr lang="en-US" altLang="ko-KR" sz="4400" b="1" dirty="0">
                <a:latin typeface="+mj-lt"/>
                <a:cs typeface="Arial" pitchFamily="34" charset="0"/>
              </a:rPr>
              <a:t>Global Authorities</a:t>
            </a:r>
          </a:p>
        </p:txBody>
      </p:sp>
      <p:sp>
        <p:nvSpPr>
          <p:cNvPr id="8" name="TextBox 7">
            <a:extLst>
              <a:ext uri="{FF2B5EF4-FFF2-40B4-BE49-F238E27FC236}">
                <a16:creationId xmlns:a16="http://schemas.microsoft.com/office/drawing/2014/main" id="{56E0C6AB-4111-413A-8A94-897A79426666}"/>
              </a:ext>
            </a:extLst>
          </p:cNvPr>
          <p:cNvSpPr txBox="1"/>
          <p:nvPr/>
        </p:nvSpPr>
        <p:spPr>
          <a:xfrm>
            <a:off x="6553200" y="2271018"/>
            <a:ext cx="4829174" cy="646331"/>
          </a:xfrm>
          <a:prstGeom prst="rect">
            <a:avLst/>
          </a:prstGeom>
          <a:noFill/>
        </p:spPr>
        <p:txBody>
          <a:bodyPr wrap="square" rtlCol="0" anchor="ctr">
            <a:spAutoFit/>
          </a:bodyPr>
          <a:lstStyle/>
          <a:p>
            <a:r>
              <a:rPr lang="en-US" sz="1800" b="1" dirty="0"/>
              <a:t>Real Estate Council of British Columbia (RECBC), Canada:</a:t>
            </a:r>
            <a:r>
              <a:rPr lang="en-US" sz="1800" dirty="0"/>
              <a:t> </a:t>
            </a:r>
          </a:p>
        </p:txBody>
      </p:sp>
      <p:sp>
        <p:nvSpPr>
          <p:cNvPr id="9" name="TextBox 8">
            <a:extLst>
              <a:ext uri="{FF2B5EF4-FFF2-40B4-BE49-F238E27FC236}">
                <a16:creationId xmlns:a16="http://schemas.microsoft.com/office/drawing/2014/main" id="{88DAE9B6-C80F-42B5-9395-F941DDC4C608}"/>
              </a:ext>
            </a:extLst>
          </p:cNvPr>
          <p:cNvSpPr txBox="1"/>
          <p:nvPr/>
        </p:nvSpPr>
        <p:spPr>
          <a:xfrm>
            <a:off x="6553200" y="3062127"/>
            <a:ext cx="4829174" cy="1569660"/>
          </a:xfrm>
          <a:prstGeom prst="rect">
            <a:avLst/>
          </a:prstGeom>
          <a:noFill/>
        </p:spPr>
        <p:txBody>
          <a:bodyPr wrap="square" rtlCol="0">
            <a:spAutoFit/>
          </a:bodyPr>
          <a:lstStyle/>
          <a:p>
            <a:pPr algn="just"/>
            <a:r>
              <a:rPr lang="en-US" sz="1600" dirty="0"/>
              <a:t>RECBC is responsible for regulating the conduct of licensed real estate professionals, such as real estate agents and property managers, in the province of British Columbia. It ensures that real estate transactions are conducted fairly and ethically.</a:t>
            </a:r>
          </a:p>
        </p:txBody>
      </p:sp>
      <p:grpSp>
        <p:nvGrpSpPr>
          <p:cNvPr id="18" name="Group 17">
            <a:extLst>
              <a:ext uri="{FF2B5EF4-FFF2-40B4-BE49-F238E27FC236}">
                <a16:creationId xmlns:a16="http://schemas.microsoft.com/office/drawing/2014/main" id="{D1CE7A2F-A3EE-49C0-92BC-9041F9E4725C}"/>
              </a:ext>
            </a:extLst>
          </p:cNvPr>
          <p:cNvGrpSpPr/>
          <p:nvPr/>
        </p:nvGrpSpPr>
        <p:grpSpPr>
          <a:xfrm>
            <a:off x="7609886" y="508385"/>
            <a:ext cx="2036992" cy="690412"/>
            <a:chOff x="363148" y="262896"/>
            <a:chExt cx="2965370" cy="1005075"/>
          </a:xfrm>
        </p:grpSpPr>
        <p:sp>
          <p:nvSpPr>
            <p:cNvPr id="19" name="Freeform: Shape 18">
              <a:extLst>
                <a:ext uri="{FF2B5EF4-FFF2-40B4-BE49-F238E27FC236}">
                  <a16:creationId xmlns:a16="http://schemas.microsoft.com/office/drawing/2014/main" id="{BBFB1113-EFEB-4E0E-A714-4AF331FB6FFA}"/>
                </a:ext>
              </a:extLst>
            </p:cNvPr>
            <p:cNvSpPr/>
            <p:nvPr/>
          </p:nvSpPr>
          <p:spPr>
            <a:xfrm>
              <a:off x="2209270" y="455209"/>
              <a:ext cx="637492" cy="358684"/>
            </a:xfrm>
            <a:custGeom>
              <a:avLst/>
              <a:gdLst>
                <a:gd name="connsiteX0" fmla="*/ 363745 w 1020075"/>
                <a:gd name="connsiteY0" fmla="*/ 0 h 573944"/>
                <a:gd name="connsiteX1" fmla="*/ 1020075 w 1020075"/>
                <a:gd name="connsiteY1" fmla="*/ 569873 h 573944"/>
                <a:gd name="connsiteX2" fmla="*/ 1012022 w 1020075"/>
                <a:gd name="connsiteY2" fmla="*/ 573944 h 573944"/>
                <a:gd name="connsiteX3" fmla="*/ 367771 w 1020075"/>
                <a:gd name="connsiteY3" fmla="*/ 48846 h 573944"/>
                <a:gd name="connsiteX4" fmla="*/ 152979 w 1020075"/>
                <a:gd name="connsiteY4" fmla="*/ 212429 h 573944"/>
                <a:gd name="connsiteX5" fmla="*/ 0 w 1020075"/>
                <a:gd name="connsiteY5" fmla="*/ 80959 h 573944"/>
                <a:gd name="connsiteX6" fmla="*/ 89938 w 1020075"/>
                <a:gd name="connsiteY6" fmla="*/ 8141 h 5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075" h="573944">
                  <a:moveTo>
                    <a:pt x="363745" y="0"/>
                  </a:moveTo>
                  <a:lnTo>
                    <a:pt x="1020075" y="569873"/>
                  </a:lnTo>
                  <a:lnTo>
                    <a:pt x="1012022" y="573944"/>
                  </a:lnTo>
                  <a:lnTo>
                    <a:pt x="367771" y="48846"/>
                  </a:lnTo>
                  <a:lnTo>
                    <a:pt x="152979" y="212429"/>
                  </a:lnTo>
                  <a:lnTo>
                    <a:pt x="0" y="80959"/>
                  </a:lnTo>
                  <a:lnTo>
                    <a:pt x="89938" y="8141"/>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564D58-4A13-4335-B68C-B4F231AD6AD5}"/>
                </a:ext>
              </a:extLst>
            </p:cNvPr>
            <p:cNvSpPr/>
            <p:nvPr/>
          </p:nvSpPr>
          <p:spPr>
            <a:xfrm>
              <a:off x="363148" y="262896"/>
              <a:ext cx="2483614" cy="989049"/>
            </a:xfrm>
            <a:custGeom>
              <a:avLst/>
              <a:gdLst>
                <a:gd name="connsiteX0" fmla="*/ 0 w 3974123"/>
                <a:gd name="connsiteY0" fmla="*/ 1573823 h 1582615"/>
                <a:gd name="connsiteX1" fmla="*/ 589084 w 3974123"/>
                <a:gd name="connsiteY1" fmla="*/ 1582615 h 1582615"/>
                <a:gd name="connsiteX2" fmla="*/ 2549769 w 3974123"/>
                <a:gd name="connsiteY2" fmla="*/ 105507 h 1582615"/>
                <a:gd name="connsiteX3" fmla="*/ 3956538 w 3974123"/>
                <a:gd name="connsiteY3" fmla="*/ 1239715 h 1582615"/>
                <a:gd name="connsiteX4" fmla="*/ 3974123 w 3974123"/>
                <a:gd name="connsiteY4" fmla="*/ 1230923 h 1582615"/>
                <a:gd name="connsiteX5" fmla="*/ 2540977 w 3974123"/>
                <a:gd name="connsiteY5" fmla="*/ 0 h 1582615"/>
                <a:gd name="connsiteX6" fmla="*/ 1943100 w 3974123"/>
                <a:gd name="connsiteY6" fmla="*/ 17584 h 1582615"/>
                <a:gd name="connsiteX7" fmla="*/ 0 w 3974123"/>
                <a:gd name="connsiteY7" fmla="*/ 1573823 h 15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4123" h="1582615">
                  <a:moveTo>
                    <a:pt x="0" y="1573823"/>
                  </a:moveTo>
                  <a:lnTo>
                    <a:pt x="589084" y="1582615"/>
                  </a:lnTo>
                  <a:lnTo>
                    <a:pt x="2549769" y="105507"/>
                  </a:lnTo>
                  <a:lnTo>
                    <a:pt x="3956538" y="1239715"/>
                  </a:lnTo>
                  <a:lnTo>
                    <a:pt x="3974123" y="1230923"/>
                  </a:lnTo>
                  <a:lnTo>
                    <a:pt x="2540977" y="0"/>
                  </a:lnTo>
                  <a:lnTo>
                    <a:pt x="1943100" y="17584"/>
                  </a:lnTo>
                  <a:lnTo>
                    <a:pt x="0" y="1573823"/>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D6A9017-82BA-413D-BD13-CBAB41C0B0A1}"/>
                </a:ext>
              </a:extLst>
            </p:cNvPr>
            <p:cNvGrpSpPr/>
            <p:nvPr/>
          </p:nvGrpSpPr>
          <p:grpSpPr>
            <a:xfrm>
              <a:off x="1753312" y="822441"/>
              <a:ext cx="388293" cy="397909"/>
              <a:chOff x="4985238" y="2460380"/>
              <a:chExt cx="621322" cy="636709"/>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2693C03C-FF88-42AC-A93E-610DC210DC0E}"/>
                  </a:ext>
                </a:extLst>
              </p:cNvPr>
              <p:cNvSpPr/>
              <p:nvPr/>
            </p:nvSpPr>
            <p:spPr>
              <a:xfrm>
                <a:off x="4985238" y="2460380"/>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17DBED-DE50-4C89-8615-B31F7EFF769F}"/>
                  </a:ext>
                </a:extLst>
              </p:cNvPr>
              <p:cNvSpPr/>
              <p:nvPr/>
            </p:nvSpPr>
            <p:spPr>
              <a:xfrm>
                <a:off x="5316414" y="2460380"/>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543183-7CC4-420D-8ECC-3B2955A898CF}"/>
                  </a:ext>
                </a:extLst>
              </p:cNvPr>
              <p:cNvSpPr/>
              <p:nvPr/>
            </p:nvSpPr>
            <p:spPr>
              <a:xfrm>
                <a:off x="4985238" y="2806943"/>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ABEB01-8BA0-4C10-A435-1C39BEAE9B34}"/>
                  </a:ext>
                </a:extLst>
              </p:cNvPr>
              <p:cNvSpPr/>
              <p:nvPr/>
            </p:nvSpPr>
            <p:spPr>
              <a:xfrm>
                <a:off x="5316414" y="2806943"/>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44F13BF1-7DAF-4E1A-97B5-4D8406B79209}"/>
                </a:ext>
              </a:extLst>
            </p:cNvPr>
            <p:cNvSpPr/>
            <p:nvPr/>
          </p:nvSpPr>
          <p:spPr>
            <a:xfrm>
              <a:off x="2269816" y="810077"/>
              <a:ext cx="1058702" cy="457894"/>
            </a:xfrm>
            <a:custGeom>
              <a:avLst/>
              <a:gdLst>
                <a:gd name="connsiteX0" fmla="*/ 0 w 3974123"/>
                <a:gd name="connsiteY0" fmla="*/ 1573823 h 1582615"/>
                <a:gd name="connsiteX1" fmla="*/ 589084 w 3974123"/>
                <a:gd name="connsiteY1" fmla="*/ 1582615 h 1582615"/>
                <a:gd name="connsiteX2" fmla="*/ 2549769 w 3974123"/>
                <a:gd name="connsiteY2" fmla="*/ 105507 h 1582615"/>
                <a:gd name="connsiteX3" fmla="*/ 3956538 w 3974123"/>
                <a:gd name="connsiteY3" fmla="*/ 1239715 h 1582615"/>
                <a:gd name="connsiteX4" fmla="*/ 3974123 w 3974123"/>
                <a:gd name="connsiteY4" fmla="*/ 1230923 h 1582615"/>
                <a:gd name="connsiteX5" fmla="*/ 2540977 w 3974123"/>
                <a:gd name="connsiteY5" fmla="*/ 0 h 1582615"/>
                <a:gd name="connsiteX6" fmla="*/ 1943100 w 3974123"/>
                <a:gd name="connsiteY6" fmla="*/ 17584 h 1582615"/>
                <a:gd name="connsiteX7" fmla="*/ 0 w 3974123"/>
                <a:gd name="connsiteY7" fmla="*/ 1573823 h 1582615"/>
                <a:gd name="connsiteX0" fmla="*/ 0 w 4302051"/>
                <a:gd name="connsiteY0" fmla="*/ 1573823 h 1582615"/>
                <a:gd name="connsiteX1" fmla="*/ 589084 w 4302051"/>
                <a:gd name="connsiteY1" fmla="*/ 1582615 h 1582615"/>
                <a:gd name="connsiteX2" fmla="*/ 2549769 w 4302051"/>
                <a:gd name="connsiteY2" fmla="*/ 105507 h 1582615"/>
                <a:gd name="connsiteX3" fmla="*/ 3956538 w 4302051"/>
                <a:gd name="connsiteY3" fmla="*/ 1239715 h 1582615"/>
                <a:gd name="connsiteX4" fmla="*/ 4302051 w 4302051"/>
                <a:gd name="connsiteY4" fmla="*/ 1515805 h 1582615"/>
                <a:gd name="connsiteX5" fmla="*/ 2540977 w 4302051"/>
                <a:gd name="connsiteY5" fmla="*/ 0 h 1582615"/>
                <a:gd name="connsiteX6" fmla="*/ 1943100 w 4302051"/>
                <a:gd name="connsiteY6" fmla="*/ 17584 h 1582615"/>
                <a:gd name="connsiteX7" fmla="*/ 0 w 4302051"/>
                <a:gd name="connsiteY7" fmla="*/ 1573823 h 1582615"/>
                <a:gd name="connsiteX0" fmla="*/ 0 w 4347933"/>
                <a:gd name="connsiteY0" fmla="*/ 1573823 h 1582615"/>
                <a:gd name="connsiteX1" fmla="*/ 589084 w 4347933"/>
                <a:gd name="connsiteY1" fmla="*/ 1582615 h 1582615"/>
                <a:gd name="connsiteX2" fmla="*/ 2549769 w 4347933"/>
                <a:gd name="connsiteY2" fmla="*/ 105507 h 1582615"/>
                <a:gd name="connsiteX3" fmla="*/ 4347933 w 4347933"/>
                <a:gd name="connsiteY3" fmla="*/ 1578018 h 1582615"/>
                <a:gd name="connsiteX4" fmla="*/ 4302051 w 4347933"/>
                <a:gd name="connsiteY4" fmla="*/ 1515805 h 1582615"/>
                <a:gd name="connsiteX5" fmla="*/ 2540977 w 4347933"/>
                <a:gd name="connsiteY5" fmla="*/ 0 h 1582615"/>
                <a:gd name="connsiteX6" fmla="*/ 1943100 w 4347933"/>
                <a:gd name="connsiteY6" fmla="*/ 17584 h 1582615"/>
                <a:gd name="connsiteX7" fmla="*/ 0 w 4347933"/>
                <a:gd name="connsiteY7" fmla="*/ 1573823 h 15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933" h="1582615">
                  <a:moveTo>
                    <a:pt x="0" y="1573823"/>
                  </a:moveTo>
                  <a:lnTo>
                    <a:pt x="589084" y="1582615"/>
                  </a:lnTo>
                  <a:lnTo>
                    <a:pt x="2549769" y="105507"/>
                  </a:lnTo>
                  <a:lnTo>
                    <a:pt x="4347933" y="1578018"/>
                  </a:lnTo>
                  <a:lnTo>
                    <a:pt x="4302051" y="1515805"/>
                  </a:lnTo>
                  <a:lnTo>
                    <a:pt x="2540977" y="0"/>
                  </a:lnTo>
                  <a:lnTo>
                    <a:pt x="1943100" y="17584"/>
                  </a:lnTo>
                  <a:lnTo>
                    <a:pt x="0" y="1573823"/>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80C47760-366D-A59A-B38A-3449BCF551D3}"/>
              </a:ext>
            </a:extLst>
          </p:cNvPr>
          <p:cNvSpPr txBox="1"/>
          <p:nvPr/>
        </p:nvSpPr>
        <p:spPr>
          <a:xfrm rot="10800000" flipV="1">
            <a:off x="6553200" y="4817533"/>
            <a:ext cx="4829174" cy="2154436"/>
          </a:xfrm>
          <a:prstGeom prst="rect">
            <a:avLst/>
          </a:prstGeom>
          <a:noFill/>
        </p:spPr>
        <p:txBody>
          <a:bodyPr wrap="square" rtlCol="0">
            <a:spAutoFit/>
          </a:bodyPr>
          <a:lstStyle/>
          <a:p>
            <a:r>
              <a:rPr lang="en-US" b="1" dirty="0"/>
              <a:t>Dubai Real Estate Regulatory Agency (RERA), United Arab Emirates:</a:t>
            </a:r>
            <a:r>
              <a:rPr lang="en-US" dirty="0"/>
              <a:t> </a:t>
            </a:r>
          </a:p>
          <a:p>
            <a:pPr algn="just"/>
            <a:r>
              <a:rPr lang="en-US" sz="1600" dirty="0"/>
              <a:t>RERA regulates and oversees the real estate market in Dubai. It enforces laws and regulations related to property development, sales, and leasing, aiming to protect the rights of both buyers and sellers.</a:t>
            </a:r>
          </a:p>
          <a:p>
            <a:endParaRPr lang="en-IN" dirty="0"/>
          </a:p>
        </p:txBody>
      </p:sp>
    </p:spTree>
    <p:extLst>
      <p:ext uri="{BB962C8B-B14F-4D97-AF65-F5344CB8AC3E}">
        <p14:creationId xmlns:p14="http://schemas.microsoft.com/office/powerpoint/2010/main" val="1799346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0FEDC4D-A483-4D67-820B-8BF61E512323}"/>
              </a:ext>
            </a:extLst>
          </p:cNvPr>
          <p:cNvSpPr/>
          <p:nvPr/>
        </p:nvSpPr>
        <p:spPr>
          <a:xfrm>
            <a:off x="809626" y="612181"/>
            <a:ext cx="5029200" cy="5633638"/>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1"/>
          </a:solidFill>
          <a:ln w="3978" cap="flat">
            <a:noFill/>
            <a:prstDash val="solid"/>
            <a:miter/>
          </a:ln>
        </p:spPr>
        <p:txBody>
          <a:bodyPr rtlCol="0" anchor="ctr"/>
          <a:lstStyle/>
          <a:p>
            <a:endParaRPr lang="en-US" dirty="0"/>
          </a:p>
        </p:txBody>
      </p:sp>
      <p:grpSp>
        <p:nvGrpSpPr>
          <p:cNvPr id="4" name="Group 3">
            <a:extLst>
              <a:ext uri="{FF2B5EF4-FFF2-40B4-BE49-F238E27FC236}">
                <a16:creationId xmlns:a16="http://schemas.microsoft.com/office/drawing/2014/main" id="{C4CFEB52-2320-4F1C-B307-962BF0438AAB}"/>
              </a:ext>
            </a:extLst>
          </p:cNvPr>
          <p:cNvGrpSpPr/>
          <p:nvPr/>
        </p:nvGrpSpPr>
        <p:grpSpPr>
          <a:xfrm>
            <a:off x="1975496" y="2080962"/>
            <a:ext cx="2697460" cy="2696074"/>
            <a:chOff x="4574848" y="1897856"/>
            <a:chExt cx="3028217" cy="3026664"/>
          </a:xfrm>
        </p:grpSpPr>
        <p:sp>
          <p:nvSpPr>
            <p:cNvPr id="5" name="Freeform: Shape 4">
              <a:extLst>
                <a:ext uri="{FF2B5EF4-FFF2-40B4-BE49-F238E27FC236}">
                  <a16:creationId xmlns:a16="http://schemas.microsoft.com/office/drawing/2014/main" id="{E0116E20-8F11-4309-8D12-7F4741BC1EA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 name="Freeform: Shape 5">
              <a:extLst>
                <a:ext uri="{FF2B5EF4-FFF2-40B4-BE49-F238E27FC236}">
                  <a16:creationId xmlns:a16="http://schemas.microsoft.com/office/drawing/2014/main" id="{F9F5F6BD-971A-43CF-AC53-18F0950ADA83}"/>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
        <p:nvSpPr>
          <p:cNvPr id="7" name="TextBox 6">
            <a:extLst>
              <a:ext uri="{FF2B5EF4-FFF2-40B4-BE49-F238E27FC236}">
                <a16:creationId xmlns:a16="http://schemas.microsoft.com/office/drawing/2014/main" id="{AA4C02D2-1323-4473-9FA1-F843E5BAA1F0}"/>
              </a:ext>
            </a:extLst>
          </p:cNvPr>
          <p:cNvSpPr txBox="1"/>
          <p:nvPr/>
        </p:nvSpPr>
        <p:spPr>
          <a:xfrm>
            <a:off x="5973918" y="1209456"/>
            <a:ext cx="5891418" cy="769441"/>
          </a:xfrm>
          <a:prstGeom prst="rect">
            <a:avLst/>
          </a:prstGeom>
          <a:noFill/>
        </p:spPr>
        <p:txBody>
          <a:bodyPr wrap="square" rtlCol="0" anchor="ctr">
            <a:spAutoFit/>
          </a:bodyPr>
          <a:lstStyle/>
          <a:p>
            <a:r>
              <a:rPr lang="en-US" altLang="ko-KR" sz="4400" b="1" dirty="0">
                <a:latin typeface="+mj-lt"/>
                <a:cs typeface="Arial" pitchFamily="34" charset="0"/>
              </a:rPr>
              <a:t>Global Authorities</a:t>
            </a:r>
          </a:p>
        </p:txBody>
      </p:sp>
      <p:sp>
        <p:nvSpPr>
          <p:cNvPr id="9" name="TextBox 8">
            <a:extLst>
              <a:ext uri="{FF2B5EF4-FFF2-40B4-BE49-F238E27FC236}">
                <a16:creationId xmlns:a16="http://schemas.microsoft.com/office/drawing/2014/main" id="{88DAE9B6-C80F-42B5-9395-F941DDC4C608}"/>
              </a:ext>
            </a:extLst>
          </p:cNvPr>
          <p:cNvSpPr txBox="1"/>
          <p:nvPr/>
        </p:nvSpPr>
        <p:spPr>
          <a:xfrm>
            <a:off x="6457950" y="2171701"/>
            <a:ext cx="4924424" cy="2062103"/>
          </a:xfrm>
          <a:prstGeom prst="rect">
            <a:avLst/>
          </a:prstGeom>
          <a:noFill/>
        </p:spPr>
        <p:txBody>
          <a:bodyPr wrap="square" rtlCol="0">
            <a:spAutoFit/>
          </a:bodyPr>
          <a:lstStyle/>
          <a:p>
            <a:r>
              <a:rPr lang="en-US" sz="1600" b="1" dirty="0"/>
              <a:t>Australian Securities and Investments Commission (ASIC), Australia:</a:t>
            </a:r>
            <a:r>
              <a:rPr lang="en-US" sz="1600" dirty="0"/>
              <a:t> </a:t>
            </a:r>
          </a:p>
          <a:p>
            <a:pPr algn="just"/>
            <a:r>
              <a:rPr lang="en-US" sz="1600" dirty="0"/>
              <a:t>While ASIC is not exclusively a real estate regulatory authority, it plays a significant role in regulating and overseeing the financial and investment aspects of the real estate sector in Australia. Each state in Australia may also have its own real estate regulatory body.</a:t>
            </a:r>
          </a:p>
        </p:txBody>
      </p:sp>
      <p:grpSp>
        <p:nvGrpSpPr>
          <p:cNvPr id="18" name="Group 17">
            <a:extLst>
              <a:ext uri="{FF2B5EF4-FFF2-40B4-BE49-F238E27FC236}">
                <a16:creationId xmlns:a16="http://schemas.microsoft.com/office/drawing/2014/main" id="{D1CE7A2F-A3EE-49C0-92BC-9041F9E4725C}"/>
              </a:ext>
            </a:extLst>
          </p:cNvPr>
          <p:cNvGrpSpPr/>
          <p:nvPr/>
        </p:nvGrpSpPr>
        <p:grpSpPr>
          <a:xfrm>
            <a:off x="7609886" y="508385"/>
            <a:ext cx="2036992" cy="690412"/>
            <a:chOff x="363148" y="262896"/>
            <a:chExt cx="2965370" cy="1005075"/>
          </a:xfrm>
        </p:grpSpPr>
        <p:sp>
          <p:nvSpPr>
            <p:cNvPr id="19" name="Freeform: Shape 18">
              <a:extLst>
                <a:ext uri="{FF2B5EF4-FFF2-40B4-BE49-F238E27FC236}">
                  <a16:creationId xmlns:a16="http://schemas.microsoft.com/office/drawing/2014/main" id="{BBFB1113-EFEB-4E0E-A714-4AF331FB6FFA}"/>
                </a:ext>
              </a:extLst>
            </p:cNvPr>
            <p:cNvSpPr/>
            <p:nvPr/>
          </p:nvSpPr>
          <p:spPr>
            <a:xfrm>
              <a:off x="2209270" y="455209"/>
              <a:ext cx="637492" cy="358684"/>
            </a:xfrm>
            <a:custGeom>
              <a:avLst/>
              <a:gdLst>
                <a:gd name="connsiteX0" fmla="*/ 363745 w 1020075"/>
                <a:gd name="connsiteY0" fmla="*/ 0 h 573944"/>
                <a:gd name="connsiteX1" fmla="*/ 1020075 w 1020075"/>
                <a:gd name="connsiteY1" fmla="*/ 569873 h 573944"/>
                <a:gd name="connsiteX2" fmla="*/ 1012022 w 1020075"/>
                <a:gd name="connsiteY2" fmla="*/ 573944 h 573944"/>
                <a:gd name="connsiteX3" fmla="*/ 367771 w 1020075"/>
                <a:gd name="connsiteY3" fmla="*/ 48846 h 573944"/>
                <a:gd name="connsiteX4" fmla="*/ 152979 w 1020075"/>
                <a:gd name="connsiteY4" fmla="*/ 212429 h 573944"/>
                <a:gd name="connsiteX5" fmla="*/ 0 w 1020075"/>
                <a:gd name="connsiteY5" fmla="*/ 80959 h 573944"/>
                <a:gd name="connsiteX6" fmla="*/ 89938 w 1020075"/>
                <a:gd name="connsiteY6" fmla="*/ 8141 h 5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075" h="573944">
                  <a:moveTo>
                    <a:pt x="363745" y="0"/>
                  </a:moveTo>
                  <a:lnTo>
                    <a:pt x="1020075" y="569873"/>
                  </a:lnTo>
                  <a:lnTo>
                    <a:pt x="1012022" y="573944"/>
                  </a:lnTo>
                  <a:lnTo>
                    <a:pt x="367771" y="48846"/>
                  </a:lnTo>
                  <a:lnTo>
                    <a:pt x="152979" y="212429"/>
                  </a:lnTo>
                  <a:lnTo>
                    <a:pt x="0" y="80959"/>
                  </a:lnTo>
                  <a:lnTo>
                    <a:pt x="89938" y="8141"/>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564D58-4A13-4335-B68C-B4F231AD6AD5}"/>
                </a:ext>
              </a:extLst>
            </p:cNvPr>
            <p:cNvSpPr/>
            <p:nvPr/>
          </p:nvSpPr>
          <p:spPr>
            <a:xfrm>
              <a:off x="363148" y="262896"/>
              <a:ext cx="2483614" cy="989049"/>
            </a:xfrm>
            <a:custGeom>
              <a:avLst/>
              <a:gdLst>
                <a:gd name="connsiteX0" fmla="*/ 0 w 3974123"/>
                <a:gd name="connsiteY0" fmla="*/ 1573823 h 1582615"/>
                <a:gd name="connsiteX1" fmla="*/ 589084 w 3974123"/>
                <a:gd name="connsiteY1" fmla="*/ 1582615 h 1582615"/>
                <a:gd name="connsiteX2" fmla="*/ 2549769 w 3974123"/>
                <a:gd name="connsiteY2" fmla="*/ 105507 h 1582615"/>
                <a:gd name="connsiteX3" fmla="*/ 3956538 w 3974123"/>
                <a:gd name="connsiteY3" fmla="*/ 1239715 h 1582615"/>
                <a:gd name="connsiteX4" fmla="*/ 3974123 w 3974123"/>
                <a:gd name="connsiteY4" fmla="*/ 1230923 h 1582615"/>
                <a:gd name="connsiteX5" fmla="*/ 2540977 w 3974123"/>
                <a:gd name="connsiteY5" fmla="*/ 0 h 1582615"/>
                <a:gd name="connsiteX6" fmla="*/ 1943100 w 3974123"/>
                <a:gd name="connsiteY6" fmla="*/ 17584 h 1582615"/>
                <a:gd name="connsiteX7" fmla="*/ 0 w 3974123"/>
                <a:gd name="connsiteY7" fmla="*/ 1573823 h 15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4123" h="1582615">
                  <a:moveTo>
                    <a:pt x="0" y="1573823"/>
                  </a:moveTo>
                  <a:lnTo>
                    <a:pt x="589084" y="1582615"/>
                  </a:lnTo>
                  <a:lnTo>
                    <a:pt x="2549769" y="105507"/>
                  </a:lnTo>
                  <a:lnTo>
                    <a:pt x="3956538" y="1239715"/>
                  </a:lnTo>
                  <a:lnTo>
                    <a:pt x="3974123" y="1230923"/>
                  </a:lnTo>
                  <a:lnTo>
                    <a:pt x="2540977" y="0"/>
                  </a:lnTo>
                  <a:lnTo>
                    <a:pt x="1943100" y="17584"/>
                  </a:lnTo>
                  <a:lnTo>
                    <a:pt x="0" y="1573823"/>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D6A9017-82BA-413D-BD13-CBAB41C0B0A1}"/>
                </a:ext>
              </a:extLst>
            </p:cNvPr>
            <p:cNvGrpSpPr/>
            <p:nvPr/>
          </p:nvGrpSpPr>
          <p:grpSpPr>
            <a:xfrm>
              <a:off x="1753312" y="822441"/>
              <a:ext cx="388293" cy="397909"/>
              <a:chOff x="4985238" y="2460380"/>
              <a:chExt cx="621322" cy="636709"/>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2693C03C-FF88-42AC-A93E-610DC210DC0E}"/>
                  </a:ext>
                </a:extLst>
              </p:cNvPr>
              <p:cNvSpPr/>
              <p:nvPr/>
            </p:nvSpPr>
            <p:spPr>
              <a:xfrm>
                <a:off x="4985238" y="2460380"/>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17DBED-DE50-4C89-8615-B31F7EFF769F}"/>
                  </a:ext>
                </a:extLst>
              </p:cNvPr>
              <p:cNvSpPr/>
              <p:nvPr/>
            </p:nvSpPr>
            <p:spPr>
              <a:xfrm>
                <a:off x="5316414" y="2460380"/>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543183-7CC4-420D-8ECC-3B2955A898CF}"/>
                  </a:ext>
                </a:extLst>
              </p:cNvPr>
              <p:cNvSpPr/>
              <p:nvPr/>
            </p:nvSpPr>
            <p:spPr>
              <a:xfrm>
                <a:off x="4985238" y="2806943"/>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ABEB01-8BA0-4C10-A435-1C39BEAE9B34}"/>
                  </a:ext>
                </a:extLst>
              </p:cNvPr>
              <p:cNvSpPr/>
              <p:nvPr/>
            </p:nvSpPr>
            <p:spPr>
              <a:xfrm>
                <a:off x="5316414" y="2806943"/>
                <a:ext cx="290146" cy="290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44F13BF1-7DAF-4E1A-97B5-4D8406B79209}"/>
                </a:ext>
              </a:extLst>
            </p:cNvPr>
            <p:cNvSpPr/>
            <p:nvPr/>
          </p:nvSpPr>
          <p:spPr>
            <a:xfrm>
              <a:off x="2269816" y="810077"/>
              <a:ext cx="1058702" cy="457894"/>
            </a:xfrm>
            <a:custGeom>
              <a:avLst/>
              <a:gdLst>
                <a:gd name="connsiteX0" fmla="*/ 0 w 3974123"/>
                <a:gd name="connsiteY0" fmla="*/ 1573823 h 1582615"/>
                <a:gd name="connsiteX1" fmla="*/ 589084 w 3974123"/>
                <a:gd name="connsiteY1" fmla="*/ 1582615 h 1582615"/>
                <a:gd name="connsiteX2" fmla="*/ 2549769 w 3974123"/>
                <a:gd name="connsiteY2" fmla="*/ 105507 h 1582615"/>
                <a:gd name="connsiteX3" fmla="*/ 3956538 w 3974123"/>
                <a:gd name="connsiteY3" fmla="*/ 1239715 h 1582615"/>
                <a:gd name="connsiteX4" fmla="*/ 3974123 w 3974123"/>
                <a:gd name="connsiteY4" fmla="*/ 1230923 h 1582615"/>
                <a:gd name="connsiteX5" fmla="*/ 2540977 w 3974123"/>
                <a:gd name="connsiteY5" fmla="*/ 0 h 1582615"/>
                <a:gd name="connsiteX6" fmla="*/ 1943100 w 3974123"/>
                <a:gd name="connsiteY6" fmla="*/ 17584 h 1582615"/>
                <a:gd name="connsiteX7" fmla="*/ 0 w 3974123"/>
                <a:gd name="connsiteY7" fmla="*/ 1573823 h 1582615"/>
                <a:gd name="connsiteX0" fmla="*/ 0 w 4302051"/>
                <a:gd name="connsiteY0" fmla="*/ 1573823 h 1582615"/>
                <a:gd name="connsiteX1" fmla="*/ 589084 w 4302051"/>
                <a:gd name="connsiteY1" fmla="*/ 1582615 h 1582615"/>
                <a:gd name="connsiteX2" fmla="*/ 2549769 w 4302051"/>
                <a:gd name="connsiteY2" fmla="*/ 105507 h 1582615"/>
                <a:gd name="connsiteX3" fmla="*/ 3956538 w 4302051"/>
                <a:gd name="connsiteY3" fmla="*/ 1239715 h 1582615"/>
                <a:gd name="connsiteX4" fmla="*/ 4302051 w 4302051"/>
                <a:gd name="connsiteY4" fmla="*/ 1515805 h 1582615"/>
                <a:gd name="connsiteX5" fmla="*/ 2540977 w 4302051"/>
                <a:gd name="connsiteY5" fmla="*/ 0 h 1582615"/>
                <a:gd name="connsiteX6" fmla="*/ 1943100 w 4302051"/>
                <a:gd name="connsiteY6" fmla="*/ 17584 h 1582615"/>
                <a:gd name="connsiteX7" fmla="*/ 0 w 4302051"/>
                <a:gd name="connsiteY7" fmla="*/ 1573823 h 1582615"/>
                <a:gd name="connsiteX0" fmla="*/ 0 w 4347933"/>
                <a:gd name="connsiteY0" fmla="*/ 1573823 h 1582615"/>
                <a:gd name="connsiteX1" fmla="*/ 589084 w 4347933"/>
                <a:gd name="connsiteY1" fmla="*/ 1582615 h 1582615"/>
                <a:gd name="connsiteX2" fmla="*/ 2549769 w 4347933"/>
                <a:gd name="connsiteY2" fmla="*/ 105507 h 1582615"/>
                <a:gd name="connsiteX3" fmla="*/ 4347933 w 4347933"/>
                <a:gd name="connsiteY3" fmla="*/ 1578018 h 1582615"/>
                <a:gd name="connsiteX4" fmla="*/ 4302051 w 4347933"/>
                <a:gd name="connsiteY4" fmla="*/ 1515805 h 1582615"/>
                <a:gd name="connsiteX5" fmla="*/ 2540977 w 4347933"/>
                <a:gd name="connsiteY5" fmla="*/ 0 h 1582615"/>
                <a:gd name="connsiteX6" fmla="*/ 1943100 w 4347933"/>
                <a:gd name="connsiteY6" fmla="*/ 17584 h 1582615"/>
                <a:gd name="connsiteX7" fmla="*/ 0 w 4347933"/>
                <a:gd name="connsiteY7" fmla="*/ 1573823 h 15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933" h="1582615">
                  <a:moveTo>
                    <a:pt x="0" y="1573823"/>
                  </a:moveTo>
                  <a:lnTo>
                    <a:pt x="589084" y="1582615"/>
                  </a:lnTo>
                  <a:lnTo>
                    <a:pt x="2549769" y="105507"/>
                  </a:lnTo>
                  <a:lnTo>
                    <a:pt x="4347933" y="1578018"/>
                  </a:lnTo>
                  <a:lnTo>
                    <a:pt x="4302051" y="1515805"/>
                  </a:lnTo>
                  <a:lnTo>
                    <a:pt x="2540977" y="0"/>
                  </a:lnTo>
                  <a:lnTo>
                    <a:pt x="1943100" y="17584"/>
                  </a:lnTo>
                  <a:lnTo>
                    <a:pt x="0" y="1573823"/>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80C47760-366D-A59A-B38A-3449BCF551D3}"/>
              </a:ext>
            </a:extLst>
          </p:cNvPr>
          <p:cNvSpPr txBox="1"/>
          <p:nvPr/>
        </p:nvSpPr>
        <p:spPr>
          <a:xfrm rot="10800000" flipV="1">
            <a:off x="6457950" y="4868291"/>
            <a:ext cx="4924424" cy="1600438"/>
          </a:xfrm>
          <a:prstGeom prst="rect">
            <a:avLst/>
          </a:prstGeom>
          <a:noFill/>
        </p:spPr>
        <p:txBody>
          <a:bodyPr wrap="square" rtlCol="0">
            <a:spAutoFit/>
          </a:bodyPr>
          <a:lstStyle/>
          <a:p>
            <a:pPr algn="just"/>
            <a:r>
              <a:rPr lang="en-US" sz="1600" b="1" dirty="0"/>
              <a:t>Financial Services Agency (FSA), Japan:</a:t>
            </a:r>
            <a:r>
              <a:rPr lang="en-US" sz="1600" dirty="0"/>
              <a:t> </a:t>
            </a:r>
          </a:p>
          <a:p>
            <a:pPr algn="just"/>
            <a:r>
              <a:rPr lang="en-US" sz="1600" dirty="0"/>
              <a:t>FSA oversees various financial activities in Japan, including real estate transactions. It establishes and enforces rules and regulations to protect consumers and ensure the stability of the real estate market.</a:t>
            </a:r>
          </a:p>
          <a:p>
            <a:endParaRPr lang="en-IN" dirty="0"/>
          </a:p>
        </p:txBody>
      </p:sp>
    </p:spTree>
    <p:extLst>
      <p:ext uri="{BB962C8B-B14F-4D97-AF65-F5344CB8AC3E}">
        <p14:creationId xmlns:p14="http://schemas.microsoft.com/office/powerpoint/2010/main" val="1203889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4000" b="1" dirty="0">
                <a:solidFill>
                  <a:schemeClr val="accent2">
                    <a:lumMod val="50000"/>
                  </a:schemeClr>
                </a:solidFill>
              </a:rPr>
              <a:t>NEED OF RERA</a:t>
            </a:r>
          </a:p>
        </p:txBody>
      </p:sp>
      <p:sp>
        <p:nvSpPr>
          <p:cNvPr id="3" name="Freeform 17">
            <a:extLst>
              <a:ext uri="{FF2B5EF4-FFF2-40B4-BE49-F238E27FC236}">
                <a16:creationId xmlns:a16="http://schemas.microsoft.com/office/drawing/2014/main" id="{562B2925-363C-4AC4-9797-8B5DC3C49765}"/>
              </a:ext>
            </a:extLst>
          </p:cNvPr>
          <p:cNvSpPr/>
          <p:nvPr/>
        </p:nvSpPr>
        <p:spPr>
          <a:xfrm>
            <a:off x="4269644" y="1791392"/>
            <a:ext cx="5426333" cy="2831499"/>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7314" h="2906486">
                <a:moveTo>
                  <a:pt x="0" y="468086"/>
                </a:moveTo>
                <a:lnTo>
                  <a:pt x="65314" y="2906486"/>
                </a:lnTo>
                <a:lnTo>
                  <a:pt x="4637314" y="2862943"/>
                </a:lnTo>
                <a:lnTo>
                  <a:pt x="729343" y="0"/>
                </a:lnTo>
                <a:lnTo>
                  <a:pt x="141514" y="304800"/>
                </a:lnTo>
                <a:lnTo>
                  <a:pt x="0" y="468086"/>
                </a:lnTo>
                <a:close/>
              </a:path>
            </a:pathLst>
          </a:custGeom>
          <a:gradFill>
            <a:gsLst>
              <a:gs pos="0">
                <a:schemeClr val="bg1">
                  <a:alpha val="20000"/>
                </a:schemeClr>
              </a:gs>
              <a:gs pos="27000">
                <a:schemeClr val="bg1">
                  <a:alpha val="80000"/>
                </a:schemeClr>
              </a:gs>
              <a:gs pos="100000">
                <a:schemeClr val="bg1">
                  <a:lumMod val="9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id="{AD01395A-7780-4228-97D4-4A6E8AAC6C59}"/>
              </a:ext>
            </a:extLst>
          </p:cNvPr>
          <p:cNvGrpSpPr/>
          <p:nvPr/>
        </p:nvGrpSpPr>
        <p:grpSpPr>
          <a:xfrm>
            <a:off x="1854963" y="1321005"/>
            <a:ext cx="3123898" cy="3291702"/>
            <a:chOff x="435640" y="1356998"/>
            <a:chExt cx="3123898" cy="3291702"/>
          </a:xfrm>
        </p:grpSpPr>
        <p:grpSp>
          <p:nvGrpSpPr>
            <p:cNvPr id="5" name="Group 4">
              <a:extLst>
                <a:ext uri="{FF2B5EF4-FFF2-40B4-BE49-F238E27FC236}">
                  <a16:creationId xmlns:a16="http://schemas.microsoft.com/office/drawing/2014/main" id="{FE31D628-C290-4C99-A002-097783ED7872}"/>
                </a:ext>
              </a:extLst>
            </p:cNvPr>
            <p:cNvGrpSpPr/>
            <p:nvPr/>
          </p:nvGrpSpPr>
          <p:grpSpPr>
            <a:xfrm rot="3660000">
              <a:off x="1915710" y="1176300"/>
              <a:ext cx="197023" cy="1802702"/>
              <a:chOff x="1115616" y="2490394"/>
              <a:chExt cx="197023" cy="1802702"/>
            </a:xfrm>
          </p:grpSpPr>
          <p:sp>
            <p:nvSpPr>
              <p:cNvPr id="14" name="Rectangle 13">
                <a:extLst>
                  <a:ext uri="{FF2B5EF4-FFF2-40B4-BE49-F238E27FC236}">
                    <a16:creationId xmlns:a16="http://schemas.microsoft.com/office/drawing/2014/main" id="{FFD424D7-D61C-4FEF-A59A-2338EC9E98F8}"/>
                  </a:ext>
                </a:extLst>
              </p:cNvPr>
              <p:cNvSpPr/>
              <p:nvPr/>
            </p:nvSpPr>
            <p:spPr>
              <a:xfrm>
                <a:off x="1115616" y="2492896"/>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14">
                <a:extLst>
                  <a:ext uri="{FF2B5EF4-FFF2-40B4-BE49-F238E27FC236}">
                    <a16:creationId xmlns:a16="http://schemas.microsoft.com/office/drawing/2014/main" id="{CFB1732F-9F96-47DE-BF06-AD12B6CBEDE7}"/>
                  </a:ext>
                </a:extLst>
              </p:cNvPr>
              <p:cNvSpPr/>
              <p:nvPr/>
            </p:nvSpPr>
            <p:spPr>
              <a:xfrm>
                <a:off x="1240631" y="2490394"/>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a16="http://schemas.microsoft.com/office/drawing/2014/main" id="{5CC49428-412F-47F4-B20F-CA5398EBF58A}"/>
                </a:ext>
              </a:extLst>
            </p:cNvPr>
            <p:cNvGrpSpPr/>
            <p:nvPr/>
          </p:nvGrpSpPr>
          <p:grpSpPr>
            <a:xfrm>
              <a:off x="1142119" y="2490394"/>
              <a:ext cx="197023" cy="1802702"/>
              <a:chOff x="1115616" y="2490394"/>
              <a:chExt cx="197023" cy="1802702"/>
            </a:xfrm>
          </p:grpSpPr>
          <p:sp>
            <p:nvSpPr>
              <p:cNvPr id="12" name="Rectangle 11">
                <a:extLst>
                  <a:ext uri="{FF2B5EF4-FFF2-40B4-BE49-F238E27FC236}">
                    <a16:creationId xmlns:a16="http://schemas.microsoft.com/office/drawing/2014/main" id="{CE31A54E-A1CC-41DA-89DF-05F2058A0D61}"/>
                  </a:ext>
                </a:extLst>
              </p:cNvPr>
              <p:cNvSpPr/>
              <p:nvPr/>
            </p:nvSpPr>
            <p:spPr>
              <a:xfrm>
                <a:off x="1115616" y="2492896"/>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id="{7F8DBFB0-253A-479C-AE60-19CF222FB1E0}"/>
                  </a:ext>
                </a:extLst>
              </p:cNvPr>
              <p:cNvSpPr/>
              <p:nvPr/>
            </p:nvSpPr>
            <p:spPr>
              <a:xfrm>
                <a:off x="1240631" y="2490394"/>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a16="http://schemas.microsoft.com/office/drawing/2014/main" id="{6CE0FE2C-04A7-4891-9063-6E4EA8D7D939}"/>
                </a:ext>
              </a:extLst>
            </p:cNvPr>
            <p:cNvGrpSpPr/>
            <p:nvPr/>
          </p:nvGrpSpPr>
          <p:grpSpPr>
            <a:xfrm>
              <a:off x="1004052" y="2253815"/>
              <a:ext cx="473157" cy="473157"/>
              <a:chOff x="3275856" y="4077072"/>
              <a:chExt cx="504056" cy="504056"/>
            </a:xfrm>
          </p:grpSpPr>
          <p:sp>
            <p:nvSpPr>
              <p:cNvPr id="10" name="Oval 9">
                <a:extLst>
                  <a:ext uri="{FF2B5EF4-FFF2-40B4-BE49-F238E27FC236}">
                    <a16:creationId xmlns:a16="http://schemas.microsoft.com/office/drawing/2014/main" id="{955A5F2D-2C4A-452E-90D7-F78570F10D03}"/>
                  </a:ext>
                </a:extLst>
              </p:cNvPr>
              <p:cNvSpPr/>
              <p:nvPr/>
            </p:nvSpPr>
            <p:spPr>
              <a:xfrm>
                <a:off x="3275856" y="4077072"/>
                <a:ext cx="504056" cy="5040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E467607C-088B-41B4-AB1F-5A4DFFFF9A06}"/>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 name="Oval 12">
              <a:extLst>
                <a:ext uri="{FF2B5EF4-FFF2-40B4-BE49-F238E27FC236}">
                  <a16:creationId xmlns:a16="http://schemas.microsoft.com/office/drawing/2014/main" id="{6C4ED248-5409-4974-889E-B2B76A5EF0E7}"/>
                </a:ext>
              </a:extLst>
            </p:cNvPr>
            <p:cNvSpPr/>
            <p:nvPr/>
          </p:nvSpPr>
          <p:spPr>
            <a:xfrm>
              <a:off x="435640" y="4221088"/>
              <a:ext cx="1609980" cy="427612"/>
            </a:xfrm>
            <a:custGeom>
              <a:avLst/>
              <a:gdLst/>
              <a:ahLst/>
              <a:cxnLst/>
              <a:rect l="l" t="t" r="r" b="b"/>
              <a:pathLst>
                <a:path w="1534063" h="407449">
                  <a:moveTo>
                    <a:pt x="767031" y="0"/>
                  </a:moveTo>
                  <a:cubicBezTo>
                    <a:pt x="1137209" y="0"/>
                    <a:pt x="1448077" y="173138"/>
                    <a:pt x="1534063" y="407449"/>
                  </a:cubicBezTo>
                  <a:lnTo>
                    <a:pt x="0" y="407449"/>
                  </a:lnTo>
                  <a:cubicBezTo>
                    <a:pt x="85986" y="173138"/>
                    <a:pt x="396854" y="0"/>
                    <a:pt x="76703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14">
              <a:extLst>
                <a:ext uri="{FF2B5EF4-FFF2-40B4-BE49-F238E27FC236}">
                  <a16:creationId xmlns:a16="http://schemas.microsoft.com/office/drawing/2014/main" id="{48CB4225-16B4-4C85-BEAA-C289EC295352}"/>
                </a:ext>
              </a:extLst>
            </p:cNvPr>
            <p:cNvSpPr/>
            <p:nvPr/>
          </p:nvSpPr>
          <p:spPr>
            <a:xfrm rot="19800000">
              <a:off x="2546102" y="1356998"/>
              <a:ext cx="1013436" cy="790340"/>
            </a:xfrm>
            <a:custGeom>
              <a:avLst/>
              <a:gdLst/>
              <a:ahLst/>
              <a:cxnLst/>
              <a:rect l="l" t="t" r="r" b="b"/>
              <a:pathLst>
                <a:path w="4593188" h="2986373">
                  <a:moveTo>
                    <a:pt x="1308312" y="0"/>
                  </a:moveTo>
                  <a:lnTo>
                    <a:pt x="3212995" y="0"/>
                  </a:lnTo>
                  <a:cubicBezTo>
                    <a:pt x="3328954" y="0"/>
                    <a:pt x="3422957" y="94003"/>
                    <a:pt x="3422957" y="209962"/>
                  </a:cubicBezTo>
                  <a:lnTo>
                    <a:pt x="3422957" y="967743"/>
                  </a:lnTo>
                  <a:lnTo>
                    <a:pt x="3424105" y="967743"/>
                  </a:lnTo>
                  <a:lnTo>
                    <a:pt x="4593188" y="2964572"/>
                  </a:lnTo>
                  <a:lnTo>
                    <a:pt x="0" y="2986373"/>
                  </a:lnTo>
                  <a:lnTo>
                    <a:pt x="1092932" y="967743"/>
                  </a:lnTo>
                  <a:lnTo>
                    <a:pt x="1098350" y="967743"/>
                  </a:lnTo>
                  <a:lnTo>
                    <a:pt x="1098350" y="209962"/>
                  </a:lnTo>
                  <a:cubicBezTo>
                    <a:pt x="1098350" y="94003"/>
                    <a:pt x="1192353" y="0"/>
                    <a:pt x="130831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6" name="Oval 15">
            <a:extLst>
              <a:ext uri="{FF2B5EF4-FFF2-40B4-BE49-F238E27FC236}">
                <a16:creationId xmlns:a16="http://schemas.microsoft.com/office/drawing/2014/main" id="{F5D72FDC-8C79-43A5-A21B-F56FD20A02B1}"/>
              </a:ext>
            </a:extLst>
          </p:cNvPr>
          <p:cNvSpPr/>
          <p:nvPr/>
        </p:nvSpPr>
        <p:spPr>
          <a:xfrm>
            <a:off x="3614627" y="5006071"/>
            <a:ext cx="948735" cy="9487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id="{95E2DE35-65E8-4827-AC58-CA8B13CB9A30}"/>
              </a:ext>
            </a:extLst>
          </p:cNvPr>
          <p:cNvSpPr/>
          <p:nvPr/>
        </p:nvSpPr>
        <p:spPr>
          <a:xfrm>
            <a:off x="4742755" y="5006071"/>
            <a:ext cx="948735" cy="9487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8548CBB3-AF6D-4C50-81A3-E8D267CDC51D}"/>
              </a:ext>
            </a:extLst>
          </p:cNvPr>
          <p:cNvSpPr/>
          <p:nvPr/>
        </p:nvSpPr>
        <p:spPr>
          <a:xfrm>
            <a:off x="5870883" y="5006071"/>
            <a:ext cx="948735" cy="948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9F324F83-5446-4ED3-B349-34FA50F3D696}"/>
              </a:ext>
            </a:extLst>
          </p:cNvPr>
          <p:cNvSpPr/>
          <p:nvPr/>
        </p:nvSpPr>
        <p:spPr>
          <a:xfrm>
            <a:off x="6999010" y="5006071"/>
            <a:ext cx="948735" cy="9487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Group 19">
            <a:extLst>
              <a:ext uri="{FF2B5EF4-FFF2-40B4-BE49-F238E27FC236}">
                <a16:creationId xmlns:a16="http://schemas.microsoft.com/office/drawing/2014/main" id="{A4FDE2CF-AB96-4DDC-BA45-B5783899C105}"/>
              </a:ext>
            </a:extLst>
          </p:cNvPr>
          <p:cNvGrpSpPr/>
          <p:nvPr/>
        </p:nvGrpSpPr>
        <p:grpSpPr>
          <a:xfrm>
            <a:off x="5361580" y="1932292"/>
            <a:ext cx="5989290" cy="707886"/>
            <a:chOff x="-303421" y="1855789"/>
            <a:chExt cx="3958038" cy="714964"/>
          </a:xfrm>
        </p:grpSpPr>
        <p:sp>
          <p:nvSpPr>
            <p:cNvPr id="21" name="TextBox 20">
              <a:extLst>
                <a:ext uri="{FF2B5EF4-FFF2-40B4-BE49-F238E27FC236}">
                  <a16:creationId xmlns:a16="http://schemas.microsoft.com/office/drawing/2014/main" id="{711B897C-A4C6-4639-BB90-FE5587D91B17}"/>
                </a:ext>
              </a:extLst>
            </p:cNvPr>
            <p:cNvSpPr txBox="1"/>
            <p:nvPr/>
          </p:nvSpPr>
          <p:spPr>
            <a:xfrm>
              <a:off x="270024" y="2004729"/>
              <a:ext cx="3384593" cy="279769"/>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33F50D38-D681-4B7C-A25B-E78A1082C496}"/>
                </a:ext>
              </a:extLst>
            </p:cNvPr>
            <p:cNvSpPr txBox="1"/>
            <p:nvPr/>
          </p:nvSpPr>
          <p:spPr>
            <a:xfrm>
              <a:off x="-303421" y="1855789"/>
              <a:ext cx="3384594" cy="714964"/>
            </a:xfrm>
            <a:prstGeom prst="rect">
              <a:avLst/>
            </a:prstGeom>
            <a:noFill/>
          </p:spPr>
          <p:txBody>
            <a:bodyPr wrap="square" rtlCol="0" anchor="ctr">
              <a:spAutoFit/>
            </a:bodyPr>
            <a:lstStyle/>
            <a:p>
              <a:r>
                <a:rPr lang="en-US" altLang="ko-KR" sz="2000" b="1" dirty="0">
                  <a:solidFill>
                    <a:schemeClr val="accent1"/>
                  </a:solidFill>
                  <a:cs typeface="Arial" pitchFamily="34" charset="0"/>
                </a:rPr>
                <a:t>THERE IS NO DESIGNATED TIMEFRAME FOR POSSESSION</a:t>
              </a:r>
              <a:endParaRPr lang="ko-KR" altLang="en-US" sz="2000" b="1" dirty="0">
                <a:solidFill>
                  <a:schemeClr val="accent1"/>
                </a:solidFill>
                <a:cs typeface="Arial" pitchFamily="34" charset="0"/>
              </a:endParaRPr>
            </a:p>
          </p:txBody>
        </p:sp>
      </p:grpSp>
      <p:grpSp>
        <p:nvGrpSpPr>
          <p:cNvPr id="23" name="Group 22">
            <a:extLst>
              <a:ext uri="{FF2B5EF4-FFF2-40B4-BE49-F238E27FC236}">
                <a16:creationId xmlns:a16="http://schemas.microsoft.com/office/drawing/2014/main" id="{A9EBD79F-4473-41D2-8CFC-F212C767216C}"/>
              </a:ext>
            </a:extLst>
          </p:cNvPr>
          <p:cNvGrpSpPr/>
          <p:nvPr/>
        </p:nvGrpSpPr>
        <p:grpSpPr>
          <a:xfrm>
            <a:off x="5311587" y="2703851"/>
            <a:ext cx="6039284" cy="707886"/>
            <a:chOff x="-336459" y="1815912"/>
            <a:chExt cx="3991076" cy="714965"/>
          </a:xfrm>
        </p:grpSpPr>
        <p:sp>
          <p:nvSpPr>
            <p:cNvPr id="24" name="TextBox 23">
              <a:extLst>
                <a:ext uri="{FF2B5EF4-FFF2-40B4-BE49-F238E27FC236}">
                  <a16:creationId xmlns:a16="http://schemas.microsoft.com/office/drawing/2014/main" id="{F94DDF90-F810-468C-B80E-175C080BF00C}"/>
                </a:ext>
              </a:extLst>
            </p:cNvPr>
            <p:cNvSpPr txBox="1"/>
            <p:nvPr/>
          </p:nvSpPr>
          <p:spPr>
            <a:xfrm>
              <a:off x="270024" y="2004729"/>
              <a:ext cx="3384593" cy="279769"/>
            </a:xfrm>
            <a:prstGeom prst="rect">
              <a:avLst/>
            </a:prstGeom>
            <a:noFill/>
          </p:spPr>
          <p:txBody>
            <a:bodyPr wrap="square" rtlCol="0" anchor="ctr">
              <a:spAutoFit/>
            </a:bodyPr>
            <a:lstStyle/>
            <a:p>
              <a:endParaRPr lang="ko-KR" altLang="en-US"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5FDEF18C-93C8-4146-B8A6-91685B4477F8}"/>
                </a:ext>
              </a:extLst>
            </p:cNvPr>
            <p:cNvSpPr txBox="1"/>
            <p:nvPr/>
          </p:nvSpPr>
          <p:spPr>
            <a:xfrm>
              <a:off x="-336459" y="1815912"/>
              <a:ext cx="3444255" cy="714965"/>
            </a:xfrm>
            <a:prstGeom prst="rect">
              <a:avLst/>
            </a:prstGeom>
            <a:noFill/>
          </p:spPr>
          <p:txBody>
            <a:bodyPr wrap="square" rtlCol="0" anchor="ctr">
              <a:spAutoFit/>
            </a:bodyPr>
            <a:lstStyle/>
            <a:p>
              <a:pPr algn="just"/>
              <a:r>
                <a:rPr lang="en-US" altLang="ko-KR" sz="2000" b="1" dirty="0">
                  <a:solidFill>
                    <a:schemeClr val="accent2"/>
                  </a:solidFill>
                  <a:cs typeface="Arial" pitchFamily="34" charset="0"/>
                </a:rPr>
                <a:t>THERE EXISTS NO GOVERNING AUTHORITY TO OVERSEE PROMOTERS.</a:t>
              </a:r>
              <a:endParaRPr lang="ko-KR" altLang="en-US" sz="2000" b="1" dirty="0">
                <a:solidFill>
                  <a:schemeClr val="accent2"/>
                </a:solidFill>
                <a:cs typeface="Arial" pitchFamily="34" charset="0"/>
              </a:endParaRPr>
            </a:p>
          </p:txBody>
        </p:sp>
      </p:grpSp>
      <p:grpSp>
        <p:nvGrpSpPr>
          <p:cNvPr id="26" name="Group 25">
            <a:extLst>
              <a:ext uri="{FF2B5EF4-FFF2-40B4-BE49-F238E27FC236}">
                <a16:creationId xmlns:a16="http://schemas.microsoft.com/office/drawing/2014/main" id="{A25C8843-D9AA-4B86-9187-DD61A19B3A21}"/>
              </a:ext>
            </a:extLst>
          </p:cNvPr>
          <p:cNvGrpSpPr/>
          <p:nvPr/>
        </p:nvGrpSpPr>
        <p:grpSpPr>
          <a:xfrm>
            <a:off x="5311587" y="3493649"/>
            <a:ext cx="6039284" cy="485193"/>
            <a:chOff x="-336459" y="1794453"/>
            <a:chExt cx="3991076" cy="490045"/>
          </a:xfrm>
        </p:grpSpPr>
        <p:sp>
          <p:nvSpPr>
            <p:cNvPr id="27" name="TextBox 26">
              <a:extLst>
                <a:ext uri="{FF2B5EF4-FFF2-40B4-BE49-F238E27FC236}">
                  <a16:creationId xmlns:a16="http://schemas.microsoft.com/office/drawing/2014/main" id="{32F4D54B-DEF7-4310-B36D-6AC2363A9354}"/>
                </a:ext>
              </a:extLst>
            </p:cNvPr>
            <p:cNvSpPr txBox="1"/>
            <p:nvPr/>
          </p:nvSpPr>
          <p:spPr>
            <a:xfrm>
              <a:off x="270024" y="2004729"/>
              <a:ext cx="3384593" cy="279769"/>
            </a:xfrm>
            <a:prstGeom prst="rect">
              <a:avLst/>
            </a:prstGeom>
            <a:noFill/>
          </p:spPr>
          <p:txBody>
            <a:bodyPr wrap="square" rtlCol="0" anchor="ctr">
              <a:spAutoFit/>
            </a:bodyPr>
            <a:lstStyle/>
            <a:p>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9F9036AC-F72F-43B8-97BA-F89FD8239552}"/>
                </a:ext>
              </a:extLst>
            </p:cNvPr>
            <p:cNvSpPr txBox="1"/>
            <p:nvPr/>
          </p:nvSpPr>
          <p:spPr>
            <a:xfrm>
              <a:off x="-336459" y="1794453"/>
              <a:ext cx="3076904" cy="404111"/>
            </a:xfrm>
            <a:prstGeom prst="rect">
              <a:avLst/>
            </a:prstGeom>
            <a:noFill/>
          </p:spPr>
          <p:txBody>
            <a:bodyPr wrap="square" rtlCol="0" anchor="ctr">
              <a:spAutoFit/>
            </a:bodyPr>
            <a:lstStyle/>
            <a:p>
              <a:r>
                <a:rPr lang="en-US" altLang="ko-KR" sz="2000" b="1" dirty="0">
                  <a:solidFill>
                    <a:schemeClr val="tx2">
                      <a:lumMod val="60000"/>
                      <a:lumOff val="40000"/>
                    </a:schemeClr>
                  </a:solidFill>
                  <a:cs typeface="Arial" pitchFamily="34" charset="0"/>
                </a:rPr>
                <a:t>DISPUTE RESOLUTION</a:t>
              </a:r>
              <a:endParaRPr lang="ko-KR" altLang="en-US" sz="2000" b="1" dirty="0">
                <a:solidFill>
                  <a:schemeClr val="tx2">
                    <a:lumMod val="60000"/>
                    <a:lumOff val="40000"/>
                  </a:schemeClr>
                </a:solidFill>
                <a:cs typeface="Arial" pitchFamily="34" charset="0"/>
              </a:endParaRPr>
            </a:p>
          </p:txBody>
        </p:sp>
      </p:grpSp>
      <p:grpSp>
        <p:nvGrpSpPr>
          <p:cNvPr id="29" name="Group 28">
            <a:extLst>
              <a:ext uri="{FF2B5EF4-FFF2-40B4-BE49-F238E27FC236}">
                <a16:creationId xmlns:a16="http://schemas.microsoft.com/office/drawing/2014/main" id="{175F714A-9B7B-4E79-8A68-D6A5D439E1ED}"/>
              </a:ext>
            </a:extLst>
          </p:cNvPr>
          <p:cNvGrpSpPr/>
          <p:nvPr/>
        </p:nvGrpSpPr>
        <p:grpSpPr>
          <a:xfrm>
            <a:off x="5311588" y="3930125"/>
            <a:ext cx="6039283" cy="859761"/>
            <a:chOff x="-336459" y="1416139"/>
            <a:chExt cx="3991076" cy="868359"/>
          </a:xfrm>
        </p:grpSpPr>
        <p:sp>
          <p:nvSpPr>
            <p:cNvPr id="30" name="TextBox 29">
              <a:extLst>
                <a:ext uri="{FF2B5EF4-FFF2-40B4-BE49-F238E27FC236}">
                  <a16:creationId xmlns:a16="http://schemas.microsoft.com/office/drawing/2014/main" id="{A72BEE3D-07AA-4E00-9005-CBC94900C304}"/>
                </a:ext>
              </a:extLst>
            </p:cNvPr>
            <p:cNvSpPr txBox="1"/>
            <p:nvPr/>
          </p:nvSpPr>
          <p:spPr>
            <a:xfrm>
              <a:off x="270024" y="2004729"/>
              <a:ext cx="3384593" cy="279769"/>
            </a:xfrm>
            <a:prstGeom prst="rect">
              <a:avLst/>
            </a:prstGeom>
            <a:noFill/>
          </p:spPr>
          <p:txBody>
            <a:bodyPr wrap="square" rtlCol="0" anchor="ctr">
              <a:spAutoFit/>
            </a:bodyPr>
            <a:lstStyle/>
            <a:p>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30D1E491-39C0-499A-A597-B4E610FE5792}"/>
                </a:ext>
              </a:extLst>
            </p:cNvPr>
            <p:cNvSpPr txBox="1"/>
            <p:nvPr/>
          </p:nvSpPr>
          <p:spPr>
            <a:xfrm>
              <a:off x="-336459" y="1416139"/>
              <a:ext cx="3384594" cy="714965"/>
            </a:xfrm>
            <a:prstGeom prst="rect">
              <a:avLst/>
            </a:prstGeom>
            <a:noFill/>
          </p:spPr>
          <p:txBody>
            <a:bodyPr wrap="square" rtlCol="0" anchor="ctr">
              <a:spAutoFit/>
            </a:bodyPr>
            <a:lstStyle/>
            <a:p>
              <a:r>
                <a:rPr lang="en-US" sz="2000" b="1" i="0" dirty="0">
                  <a:solidFill>
                    <a:schemeClr val="accent4">
                      <a:lumMod val="50000"/>
                    </a:schemeClr>
                  </a:solidFill>
                  <a:effectLst/>
                </a:rPr>
                <a:t>IMPROPER ALLOCATION OF FUNDS TO OTHER PROJECTS</a:t>
              </a:r>
              <a:endParaRPr lang="ko-KR" altLang="en-US" sz="2000" b="1" dirty="0">
                <a:solidFill>
                  <a:schemeClr val="accent4">
                    <a:lumMod val="50000"/>
                  </a:schemeClr>
                </a:solidFill>
                <a:cs typeface="Arial" pitchFamily="34" charset="0"/>
              </a:endParaRPr>
            </a:p>
          </p:txBody>
        </p:sp>
      </p:grpSp>
      <p:cxnSp>
        <p:nvCxnSpPr>
          <p:cNvPr id="33" name="Straight Connector 32">
            <a:extLst>
              <a:ext uri="{FF2B5EF4-FFF2-40B4-BE49-F238E27FC236}">
                <a16:creationId xmlns:a16="http://schemas.microsoft.com/office/drawing/2014/main" id="{DB825628-CF72-4600-A053-7A6B82612FC4}"/>
              </a:ext>
            </a:extLst>
          </p:cNvPr>
          <p:cNvCxnSpPr>
            <a:cxnSpLocks/>
          </p:cNvCxnSpPr>
          <p:nvPr/>
        </p:nvCxnSpPr>
        <p:spPr>
          <a:xfrm flipV="1">
            <a:off x="1063870" y="5991382"/>
            <a:ext cx="10075985" cy="10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110204AE-C67F-4DDE-9E27-708DF5452A3E}"/>
              </a:ext>
            </a:extLst>
          </p:cNvPr>
          <p:cNvSpPr/>
          <p:nvPr/>
        </p:nvSpPr>
        <p:spPr>
          <a:xfrm>
            <a:off x="3776593" y="5263320"/>
            <a:ext cx="624802" cy="434237"/>
          </a:xfrm>
          <a:custGeom>
            <a:avLst/>
            <a:gdLst>
              <a:gd name="connsiteX0" fmla="*/ 687185 w 1178350"/>
              <a:gd name="connsiteY0" fmla="*/ 641948 h 818953"/>
              <a:gd name="connsiteX1" fmla="*/ 690131 w 1178350"/>
              <a:gd name="connsiteY1" fmla="*/ 641948 h 818953"/>
              <a:gd name="connsiteX2" fmla="*/ 778507 w 1178350"/>
              <a:gd name="connsiteY2" fmla="*/ 717952 h 818953"/>
              <a:gd name="connsiteX3" fmla="*/ 790880 w 1178350"/>
              <a:gd name="connsiteY3" fmla="*/ 801615 h 818953"/>
              <a:gd name="connsiteX4" fmla="*/ 766724 w 1178350"/>
              <a:gd name="connsiteY4" fmla="*/ 822236 h 818953"/>
              <a:gd name="connsiteX5" fmla="*/ 640051 w 1178350"/>
              <a:gd name="connsiteY5" fmla="*/ 822236 h 818953"/>
              <a:gd name="connsiteX6" fmla="*/ 615895 w 1178350"/>
              <a:gd name="connsiteY6" fmla="*/ 807506 h 818953"/>
              <a:gd name="connsiteX7" fmla="*/ 627089 w 1178350"/>
              <a:gd name="connsiteY7" fmla="*/ 753302 h 818953"/>
              <a:gd name="connsiteX8" fmla="*/ 605879 w 1178350"/>
              <a:gd name="connsiteY8" fmla="*/ 716773 h 818953"/>
              <a:gd name="connsiteX9" fmla="*/ 449158 w 1178350"/>
              <a:gd name="connsiteY9" fmla="*/ 679655 h 818953"/>
              <a:gd name="connsiteX10" fmla="*/ 416164 w 1178350"/>
              <a:gd name="connsiteY10" fmla="*/ 702633 h 818953"/>
              <a:gd name="connsiteX11" fmla="*/ 384938 w 1178350"/>
              <a:gd name="connsiteY11" fmla="*/ 824003 h 818953"/>
              <a:gd name="connsiteX12" fmla="*/ 149857 w 1178350"/>
              <a:gd name="connsiteY12" fmla="*/ 824592 h 818953"/>
              <a:gd name="connsiteX13" fmla="*/ 136895 w 1178350"/>
              <a:gd name="connsiteY13" fmla="*/ 780404 h 818953"/>
              <a:gd name="connsiteX14" fmla="*/ 202883 w 1178350"/>
              <a:gd name="connsiteY14" fmla="*/ 502314 h 818953"/>
              <a:gd name="connsiteX15" fmla="*/ 250606 w 1178350"/>
              <a:gd name="connsiteY15" fmla="*/ 457536 h 818953"/>
              <a:gd name="connsiteX16" fmla="*/ 318950 w 1178350"/>
              <a:gd name="connsiteY16" fmla="*/ 451055 h 818953"/>
              <a:gd name="connsiteX17" fmla="*/ 360193 w 1178350"/>
              <a:gd name="connsiteY17" fmla="*/ 440450 h 818953"/>
              <a:gd name="connsiteX18" fmla="*/ 417932 w 1178350"/>
              <a:gd name="connsiteY18" fmla="*/ 367981 h 818953"/>
              <a:gd name="connsiteX19" fmla="*/ 391419 w 1178350"/>
              <a:gd name="connsiteY19" fmla="*/ 379176 h 818953"/>
              <a:gd name="connsiteX20" fmla="*/ 295972 w 1178350"/>
              <a:gd name="connsiteY20" fmla="*/ 382711 h 818953"/>
              <a:gd name="connsiteX21" fmla="*/ 232931 w 1178350"/>
              <a:gd name="connsiteY21" fmla="*/ 388603 h 818953"/>
              <a:gd name="connsiteX22" fmla="*/ 247071 w 1178350"/>
              <a:gd name="connsiteY22" fmla="*/ 304940 h 818953"/>
              <a:gd name="connsiteX23" fmla="*/ 106847 w 1178350"/>
              <a:gd name="connsiteY23" fmla="*/ 362090 h 818953"/>
              <a:gd name="connsiteX24" fmla="*/ 57946 w 1178350"/>
              <a:gd name="connsiteY24" fmla="*/ 370338 h 818953"/>
              <a:gd name="connsiteX25" fmla="*/ 796 w 1178350"/>
              <a:gd name="connsiteY25" fmla="*/ 318491 h 818953"/>
              <a:gd name="connsiteX26" fmla="*/ 39092 w 1178350"/>
              <a:gd name="connsiteY26" fmla="*/ 256628 h 818953"/>
              <a:gd name="connsiteX27" fmla="*/ 289492 w 1178350"/>
              <a:gd name="connsiteY27" fmla="*/ 152932 h 818953"/>
              <a:gd name="connsiteX28" fmla="*/ 630035 w 1178350"/>
              <a:gd name="connsiteY28" fmla="*/ 13298 h 818953"/>
              <a:gd name="connsiteX29" fmla="*/ 746102 w 1178350"/>
              <a:gd name="connsiteY29" fmla="*/ 40989 h 818953"/>
              <a:gd name="connsiteX30" fmla="*/ 869240 w 1178350"/>
              <a:gd name="connsiteY30" fmla="*/ 183570 h 818953"/>
              <a:gd name="connsiteX31" fmla="*/ 879256 w 1178350"/>
              <a:gd name="connsiteY31" fmla="*/ 142917 h 818953"/>
              <a:gd name="connsiteX32" fmla="*/ 928747 w 1178350"/>
              <a:gd name="connsiteY32" fmla="*/ 109923 h 818953"/>
              <a:gd name="connsiteX33" fmla="*/ 991789 w 1178350"/>
              <a:gd name="connsiteY33" fmla="*/ 124652 h 818953"/>
              <a:gd name="connsiteX34" fmla="*/ 1024782 w 1178350"/>
              <a:gd name="connsiteY34" fmla="*/ 178856 h 818953"/>
              <a:gd name="connsiteX35" fmla="*/ 995913 w 1178350"/>
              <a:gd name="connsiteY35" fmla="*/ 299048 h 818953"/>
              <a:gd name="connsiteX36" fmla="*/ 1007107 w 1178350"/>
              <a:gd name="connsiteY36" fmla="*/ 343825 h 818953"/>
              <a:gd name="connsiteX37" fmla="*/ 1155579 w 1178350"/>
              <a:gd name="connsiteY37" fmla="*/ 515275 h 818953"/>
              <a:gd name="connsiteX38" fmla="*/ 1161471 w 1178350"/>
              <a:gd name="connsiteY38" fmla="*/ 606008 h 818953"/>
              <a:gd name="connsiteX39" fmla="*/ 1061900 w 1178350"/>
              <a:gd name="connsiteY39" fmla="*/ 594814 h 818953"/>
              <a:gd name="connsiteX40" fmla="*/ 955260 w 1178350"/>
              <a:gd name="connsiteY40" fmla="*/ 471677 h 818953"/>
              <a:gd name="connsiteX41" fmla="*/ 906358 w 1178350"/>
              <a:gd name="connsiteY41" fmla="*/ 673764 h 818953"/>
              <a:gd name="connsiteX42" fmla="*/ 899877 w 1178350"/>
              <a:gd name="connsiteY42" fmla="*/ 674353 h 818953"/>
              <a:gd name="connsiteX43" fmla="*/ 865116 w 1178350"/>
              <a:gd name="connsiteY43" fmla="*/ 592457 h 818953"/>
              <a:gd name="connsiteX44" fmla="*/ 820338 w 1178350"/>
              <a:gd name="connsiteY44" fmla="*/ 561820 h 818953"/>
              <a:gd name="connsiteX45" fmla="*/ 774383 w 1178350"/>
              <a:gd name="connsiteY45" fmla="*/ 520578 h 818953"/>
              <a:gd name="connsiteX46" fmla="*/ 713698 w 1178350"/>
              <a:gd name="connsiteY46" fmla="*/ 458126 h 818953"/>
              <a:gd name="connsiteX47" fmla="*/ 690131 w 1178350"/>
              <a:gd name="connsiteY47" fmla="*/ 456358 h 818953"/>
              <a:gd name="connsiteX48" fmla="*/ 655959 w 1178350"/>
              <a:gd name="connsiteY48" fmla="*/ 425132 h 818953"/>
              <a:gd name="connsiteX49" fmla="*/ 632392 w 1178350"/>
              <a:gd name="connsiteY49" fmla="*/ 341469 h 818953"/>
              <a:gd name="connsiteX50" fmla="*/ 614127 w 1178350"/>
              <a:gd name="connsiteY50" fmla="*/ 472266 h 818953"/>
              <a:gd name="connsiteX51" fmla="*/ 628857 w 1178350"/>
              <a:gd name="connsiteY51" fmla="*/ 491708 h 818953"/>
              <a:gd name="connsiteX52" fmla="*/ 680115 w 1178350"/>
              <a:gd name="connsiteY52" fmla="*/ 520578 h 818953"/>
              <a:gd name="connsiteX53" fmla="*/ 683061 w 1178350"/>
              <a:gd name="connsiteY53" fmla="*/ 612489 h 818953"/>
              <a:gd name="connsiteX54" fmla="*/ 687185 w 1178350"/>
              <a:gd name="connsiteY54" fmla="*/ 641948 h 81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8350" h="818953">
                <a:moveTo>
                  <a:pt x="687185" y="641948"/>
                </a:moveTo>
                <a:cubicBezTo>
                  <a:pt x="688363" y="641948"/>
                  <a:pt x="688952" y="641948"/>
                  <a:pt x="690131" y="641948"/>
                </a:cubicBezTo>
                <a:cubicBezTo>
                  <a:pt x="766134" y="643716"/>
                  <a:pt x="766724" y="643716"/>
                  <a:pt x="778507" y="717952"/>
                </a:cubicBezTo>
                <a:cubicBezTo>
                  <a:pt x="783220" y="745643"/>
                  <a:pt x="786756" y="773334"/>
                  <a:pt x="790880" y="801615"/>
                </a:cubicBezTo>
                <a:cubicBezTo>
                  <a:pt x="790291" y="816933"/>
                  <a:pt x="782631" y="822825"/>
                  <a:pt x="766724" y="822236"/>
                </a:cubicBezTo>
                <a:cubicBezTo>
                  <a:pt x="724303" y="821057"/>
                  <a:pt x="682471" y="821646"/>
                  <a:pt x="640051" y="822236"/>
                </a:cubicBezTo>
                <a:cubicBezTo>
                  <a:pt x="628267" y="822236"/>
                  <a:pt x="618251" y="821646"/>
                  <a:pt x="615895" y="807506"/>
                </a:cubicBezTo>
                <a:cubicBezTo>
                  <a:pt x="619430" y="789242"/>
                  <a:pt x="622965" y="770977"/>
                  <a:pt x="627089" y="753302"/>
                </a:cubicBezTo>
                <a:cubicBezTo>
                  <a:pt x="631802" y="733270"/>
                  <a:pt x="627089" y="722076"/>
                  <a:pt x="605879" y="716773"/>
                </a:cubicBezTo>
                <a:cubicBezTo>
                  <a:pt x="553442" y="704990"/>
                  <a:pt x="501595" y="692028"/>
                  <a:pt x="449158" y="679655"/>
                </a:cubicBezTo>
                <a:cubicBezTo>
                  <a:pt x="428537" y="674353"/>
                  <a:pt x="420878" y="685547"/>
                  <a:pt x="416164" y="702633"/>
                </a:cubicBezTo>
                <a:cubicBezTo>
                  <a:pt x="405559" y="743286"/>
                  <a:pt x="400256" y="785118"/>
                  <a:pt x="384938" y="824003"/>
                </a:cubicBezTo>
                <a:cubicBezTo>
                  <a:pt x="306578" y="821057"/>
                  <a:pt x="228217" y="819879"/>
                  <a:pt x="149857" y="824592"/>
                </a:cubicBezTo>
                <a:cubicBezTo>
                  <a:pt x="132182" y="813987"/>
                  <a:pt x="132771" y="798079"/>
                  <a:pt x="136895" y="780404"/>
                </a:cubicBezTo>
                <a:cubicBezTo>
                  <a:pt x="159284" y="687904"/>
                  <a:pt x="181083" y="595403"/>
                  <a:pt x="202883" y="502314"/>
                </a:cubicBezTo>
                <a:cubicBezTo>
                  <a:pt x="208775" y="475801"/>
                  <a:pt x="234698" y="472855"/>
                  <a:pt x="250606" y="457536"/>
                </a:cubicBezTo>
                <a:cubicBezTo>
                  <a:pt x="271816" y="436915"/>
                  <a:pt x="294794" y="435148"/>
                  <a:pt x="318950" y="451055"/>
                </a:cubicBezTo>
                <a:cubicBezTo>
                  <a:pt x="336626" y="462839"/>
                  <a:pt x="348409" y="456947"/>
                  <a:pt x="360193" y="440450"/>
                </a:cubicBezTo>
                <a:cubicBezTo>
                  <a:pt x="377868" y="416294"/>
                  <a:pt x="397311" y="393316"/>
                  <a:pt x="417932" y="367981"/>
                </a:cubicBezTo>
                <a:cubicBezTo>
                  <a:pt x="404381" y="367392"/>
                  <a:pt x="397900" y="373873"/>
                  <a:pt x="391419" y="379176"/>
                </a:cubicBezTo>
                <a:cubicBezTo>
                  <a:pt x="360193" y="405100"/>
                  <a:pt x="330145" y="412759"/>
                  <a:pt x="295972" y="382711"/>
                </a:cubicBezTo>
                <a:cubicBezTo>
                  <a:pt x="275351" y="364447"/>
                  <a:pt x="255909" y="390959"/>
                  <a:pt x="232931" y="388603"/>
                </a:cubicBezTo>
                <a:cubicBezTo>
                  <a:pt x="231163" y="362090"/>
                  <a:pt x="245303" y="336755"/>
                  <a:pt x="247071" y="304940"/>
                </a:cubicBezTo>
                <a:cubicBezTo>
                  <a:pt x="198169" y="324972"/>
                  <a:pt x="152214" y="343236"/>
                  <a:pt x="106847" y="362090"/>
                </a:cubicBezTo>
                <a:cubicBezTo>
                  <a:pt x="90939" y="368571"/>
                  <a:pt x="75621" y="372695"/>
                  <a:pt x="57946" y="370338"/>
                </a:cubicBezTo>
                <a:cubicBezTo>
                  <a:pt x="29076" y="366214"/>
                  <a:pt x="4920" y="345004"/>
                  <a:pt x="796" y="318491"/>
                </a:cubicBezTo>
                <a:cubicBezTo>
                  <a:pt x="-3329" y="290800"/>
                  <a:pt x="8455" y="269589"/>
                  <a:pt x="39092" y="256628"/>
                </a:cubicBezTo>
                <a:cubicBezTo>
                  <a:pt x="122166" y="221277"/>
                  <a:pt x="205829" y="187694"/>
                  <a:pt x="289492" y="152932"/>
                </a:cubicBezTo>
                <a:cubicBezTo>
                  <a:pt x="403202" y="106388"/>
                  <a:pt x="516324" y="59843"/>
                  <a:pt x="630035" y="13298"/>
                </a:cubicBezTo>
                <a:cubicBezTo>
                  <a:pt x="686007" y="-9680"/>
                  <a:pt x="706038" y="-4377"/>
                  <a:pt x="746102" y="40989"/>
                </a:cubicBezTo>
                <a:cubicBezTo>
                  <a:pt x="785577" y="86945"/>
                  <a:pt x="825641" y="132901"/>
                  <a:pt x="869240" y="183570"/>
                </a:cubicBezTo>
                <a:cubicBezTo>
                  <a:pt x="873364" y="166484"/>
                  <a:pt x="876899" y="154700"/>
                  <a:pt x="879256" y="142917"/>
                </a:cubicBezTo>
                <a:cubicBezTo>
                  <a:pt x="885148" y="115815"/>
                  <a:pt x="901645" y="104620"/>
                  <a:pt x="928747" y="109923"/>
                </a:cubicBezTo>
                <a:cubicBezTo>
                  <a:pt x="949957" y="114047"/>
                  <a:pt x="971167" y="118760"/>
                  <a:pt x="991789" y="124652"/>
                </a:cubicBezTo>
                <a:cubicBezTo>
                  <a:pt x="1023604" y="133490"/>
                  <a:pt x="1031852" y="147041"/>
                  <a:pt x="1024782" y="178856"/>
                </a:cubicBezTo>
                <a:cubicBezTo>
                  <a:pt x="1015945" y="218920"/>
                  <a:pt x="1007107" y="259573"/>
                  <a:pt x="995913" y="299048"/>
                </a:cubicBezTo>
                <a:cubicBezTo>
                  <a:pt x="990610" y="317902"/>
                  <a:pt x="995324" y="329685"/>
                  <a:pt x="1007107" y="343825"/>
                </a:cubicBezTo>
                <a:cubicBezTo>
                  <a:pt x="1057187" y="400386"/>
                  <a:pt x="1106678" y="458126"/>
                  <a:pt x="1155579" y="515275"/>
                </a:cubicBezTo>
                <a:cubicBezTo>
                  <a:pt x="1185627" y="550626"/>
                  <a:pt x="1187395" y="582441"/>
                  <a:pt x="1161471" y="606008"/>
                </a:cubicBezTo>
                <a:cubicBezTo>
                  <a:pt x="1133191" y="631343"/>
                  <a:pt x="1090770" y="627219"/>
                  <a:pt x="1061900" y="594814"/>
                </a:cubicBezTo>
                <a:cubicBezTo>
                  <a:pt x="1027139" y="555929"/>
                  <a:pt x="993556" y="516454"/>
                  <a:pt x="955260" y="471677"/>
                </a:cubicBezTo>
                <a:cubicBezTo>
                  <a:pt x="938174" y="542378"/>
                  <a:pt x="922266" y="608365"/>
                  <a:pt x="906358" y="673764"/>
                </a:cubicBezTo>
                <a:cubicBezTo>
                  <a:pt x="904001" y="673764"/>
                  <a:pt x="902234" y="674353"/>
                  <a:pt x="899877" y="674353"/>
                </a:cubicBezTo>
                <a:cubicBezTo>
                  <a:pt x="888094" y="647251"/>
                  <a:pt x="874543" y="620149"/>
                  <a:pt x="865116" y="592457"/>
                </a:cubicBezTo>
                <a:cubicBezTo>
                  <a:pt x="857457" y="569479"/>
                  <a:pt x="845084" y="560642"/>
                  <a:pt x="820338" y="561820"/>
                </a:cubicBezTo>
                <a:cubicBezTo>
                  <a:pt x="777329" y="563588"/>
                  <a:pt x="777329" y="562409"/>
                  <a:pt x="774383" y="520578"/>
                </a:cubicBezTo>
                <a:cubicBezTo>
                  <a:pt x="769669" y="454001"/>
                  <a:pt x="780864" y="468141"/>
                  <a:pt x="713698" y="458126"/>
                </a:cubicBezTo>
                <a:cubicBezTo>
                  <a:pt x="706038" y="456947"/>
                  <a:pt x="697790" y="456358"/>
                  <a:pt x="690131" y="456358"/>
                </a:cubicBezTo>
                <a:cubicBezTo>
                  <a:pt x="668920" y="456358"/>
                  <a:pt x="658904" y="446342"/>
                  <a:pt x="655959" y="425132"/>
                </a:cubicBezTo>
                <a:cubicBezTo>
                  <a:pt x="651834" y="397440"/>
                  <a:pt x="644175" y="369749"/>
                  <a:pt x="632392" y="341469"/>
                </a:cubicBezTo>
                <a:cubicBezTo>
                  <a:pt x="626500" y="385068"/>
                  <a:pt x="620019" y="428667"/>
                  <a:pt x="614127" y="472266"/>
                </a:cubicBezTo>
                <a:cubicBezTo>
                  <a:pt x="612360" y="483460"/>
                  <a:pt x="621197" y="486995"/>
                  <a:pt x="628857" y="491708"/>
                </a:cubicBezTo>
                <a:cubicBezTo>
                  <a:pt x="645943" y="501135"/>
                  <a:pt x="663029" y="511151"/>
                  <a:pt x="680115" y="520578"/>
                </a:cubicBezTo>
                <a:cubicBezTo>
                  <a:pt x="685417" y="551215"/>
                  <a:pt x="680704" y="581852"/>
                  <a:pt x="683061" y="612489"/>
                </a:cubicBezTo>
                <a:cubicBezTo>
                  <a:pt x="683650" y="623684"/>
                  <a:pt x="678936" y="633700"/>
                  <a:pt x="687185" y="641948"/>
                </a:cubicBezTo>
                <a:close/>
              </a:path>
            </a:pathLst>
          </a:custGeom>
          <a:solidFill>
            <a:schemeClr val="bg1"/>
          </a:solidFill>
          <a:ln w="587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9D92A4BC-2941-4CFD-9C79-1802327B3687}"/>
              </a:ext>
            </a:extLst>
          </p:cNvPr>
          <p:cNvGrpSpPr/>
          <p:nvPr/>
        </p:nvGrpSpPr>
        <p:grpSpPr>
          <a:xfrm>
            <a:off x="6039097" y="5209178"/>
            <a:ext cx="612306" cy="542521"/>
            <a:chOff x="5904644" y="5833372"/>
            <a:chExt cx="1154784" cy="1023173"/>
          </a:xfrm>
          <a:solidFill>
            <a:schemeClr val="bg1"/>
          </a:solidFill>
        </p:grpSpPr>
        <p:sp>
          <p:nvSpPr>
            <p:cNvPr id="40" name="Freeform: Shape 39">
              <a:extLst>
                <a:ext uri="{FF2B5EF4-FFF2-40B4-BE49-F238E27FC236}">
                  <a16:creationId xmlns:a16="http://schemas.microsoft.com/office/drawing/2014/main" id="{A67289F6-B682-46B2-8717-36C8C3DC5498}"/>
                </a:ext>
              </a:extLst>
            </p:cNvPr>
            <p:cNvSpPr/>
            <p:nvPr/>
          </p:nvSpPr>
          <p:spPr>
            <a:xfrm>
              <a:off x="5904644" y="5833372"/>
              <a:ext cx="1154784" cy="789495"/>
            </a:xfrm>
            <a:custGeom>
              <a:avLst/>
              <a:gdLst>
                <a:gd name="connsiteX0" fmla="*/ 630880 w 1154783"/>
                <a:gd name="connsiteY0" fmla="*/ 732397 h 789494"/>
                <a:gd name="connsiteX1" fmla="*/ 597886 w 1154783"/>
                <a:gd name="connsiteY1" fmla="*/ 685263 h 789494"/>
                <a:gd name="connsiteX2" fmla="*/ 467089 w 1154783"/>
                <a:gd name="connsiteY2" fmla="*/ 662874 h 789494"/>
                <a:gd name="connsiteX3" fmla="*/ 423490 w 1154783"/>
                <a:gd name="connsiteY3" fmla="*/ 691744 h 789494"/>
                <a:gd name="connsiteX4" fmla="*/ 400513 w 1154783"/>
                <a:gd name="connsiteY4" fmla="*/ 708830 h 789494"/>
                <a:gd name="connsiteX5" fmla="*/ 265002 w 1154783"/>
                <a:gd name="connsiteY5" fmla="*/ 764213 h 789494"/>
                <a:gd name="connsiteX6" fmla="*/ 196069 w 1154783"/>
                <a:gd name="connsiteY6" fmla="*/ 787190 h 789494"/>
                <a:gd name="connsiteX7" fmla="*/ 164253 w 1154783"/>
                <a:gd name="connsiteY7" fmla="*/ 738289 h 789494"/>
                <a:gd name="connsiteX8" fmla="*/ 234365 w 1154783"/>
                <a:gd name="connsiteY8" fmla="*/ 352968 h 789494"/>
                <a:gd name="connsiteX9" fmla="*/ 234365 w 1154783"/>
                <a:gd name="connsiteY9" fmla="*/ 322331 h 789494"/>
                <a:gd name="connsiteX10" fmla="*/ 204906 w 1154783"/>
                <a:gd name="connsiteY10" fmla="*/ 331169 h 789494"/>
                <a:gd name="connsiteX11" fmla="*/ 103568 w 1154783"/>
                <a:gd name="connsiteY11" fmla="*/ 378892 h 789494"/>
                <a:gd name="connsiteX12" fmla="*/ 55256 w 1154783"/>
                <a:gd name="connsiteY12" fmla="*/ 387730 h 789494"/>
                <a:gd name="connsiteX13" fmla="*/ 463 w 1154783"/>
                <a:gd name="connsiteY13" fmla="*/ 337061 h 789494"/>
                <a:gd name="connsiteX14" fmla="*/ 39348 w 1154783"/>
                <a:gd name="connsiteY14" fmla="*/ 278143 h 789494"/>
                <a:gd name="connsiteX15" fmla="*/ 544861 w 1154783"/>
                <a:gd name="connsiteY15" fmla="*/ 38348 h 789494"/>
                <a:gd name="connsiteX16" fmla="*/ 606135 w 1154783"/>
                <a:gd name="connsiteY16" fmla="*/ 10068 h 789494"/>
                <a:gd name="connsiteX17" fmla="*/ 699814 w 1154783"/>
                <a:gd name="connsiteY17" fmla="*/ 26565 h 789494"/>
                <a:gd name="connsiteX18" fmla="*/ 817649 w 1154783"/>
                <a:gd name="connsiteY18" fmla="*/ 146168 h 789494"/>
                <a:gd name="connsiteX19" fmla="*/ 840627 w 1154783"/>
                <a:gd name="connsiteY19" fmla="*/ 140276 h 789494"/>
                <a:gd name="connsiteX20" fmla="*/ 910149 w 1154783"/>
                <a:gd name="connsiteY20" fmla="*/ 94909 h 789494"/>
                <a:gd name="connsiteX21" fmla="*/ 977315 w 1154783"/>
                <a:gd name="connsiteY21" fmla="*/ 192712 h 789494"/>
                <a:gd name="connsiteX22" fmla="*/ 1033287 w 1154783"/>
                <a:gd name="connsiteY22" fmla="*/ 367697 h 789494"/>
                <a:gd name="connsiteX23" fmla="*/ 1133447 w 1154783"/>
                <a:gd name="connsiteY23" fmla="*/ 467268 h 789494"/>
                <a:gd name="connsiteX24" fmla="*/ 1144052 w 1154783"/>
                <a:gd name="connsiteY24" fmla="*/ 550342 h 789494"/>
                <a:gd name="connsiteX25" fmla="*/ 1050962 w 1154783"/>
                <a:gd name="connsiteY25" fmla="*/ 552110 h 789494"/>
                <a:gd name="connsiteX26" fmla="*/ 964942 w 1154783"/>
                <a:gd name="connsiteY26" fmla="*/ 467268 h 789494"/>
                <a:gd name="connsiteX27" fmla="*/ 939019 w 1154783"/>
                <a:gd name="connsiteY27" fmla="*/ 446058 h 789494"/>
                <a:gd name="connsiteX28" fmla="*/ 926646 w 1154783"/>
                <a:gd name="connsiteY28" fmla="*/ 479641 h 789494"/>
                <a:gd name="connsiteX29" fmla="*/ 875388 w 1154783"/>
                <a:gd name="connsiteY29" fmla="*/ 760677 h 789494"/>
                <a:gd name="connsiteX30" fmla="*/ 837092 w 1154783"/>
                <a:gd name="connsiteY30" fmla="*/ 774228 h 789494"/>
                <a:gd name="connsiteX31" fmla="*/ 811168 w 1154783"/>
                <a:gd name="connsiteY31" fmla="*/ 750072 h 789494"/>
                <a:gd name="connsiteX32" fmla="*/ 648555 w 1154783"/>
                <a:gd name="connsiteY32" fmla="*/ 724148 h 789494"/>
                <a:gd name="connsiteX33" fmla="*/ 630880 w 1154783"/>
                <a:gd name="connsiteY33" fmla="*/ 732397 h 78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54783" h="789494">
                  <a:moveTo>
                    <a:pt x="630880" y="732397"/>
                  </a:moveTo>
                  <a:cubicBezTo>
                    <a:pt x="639129" y="697636"/>
                    <a:pt x="622632" y="688798"/>
                    <a:pt x="597886" y="685263"/>
                  </a:cubicBezTo>
                  <a:cubicBezTo>
                    <a:pt x="554287" y="678782"/>
                    <a:pt x="510688" y="670534"/>
                    <a:pt x="467089" y="662874"/>
                  </a:cubicBezTo>
                  <a:cubicBezTo>
                    <a:pt x="442933" y="658161"/>
                    <a:pt x="427026" y="664642"/>
                    <a:pt x="423490" y="691744"/>
                  </a:cubicBezTo>
                  <a:cubicBezTo>
                    <a:pt x="422312" y="704705"/>
                    <a:pt x="414064" y="710597"/>
                    <a:pt x="400513" y="708830"/>
                  </a:cubicBezTo>
                  <a:cubicBezTo>
                    <a:pt x="344541" y="700581"/>
                    <a:pt x="302120" y="725327"/>
                    <a:pt x="265002" y="764213"/>
                  </a:cubicBezTo>
                  <a:cubicBezTo>
                    <a:pt x="246738" y="783655"/>
                    <a:pt x="224349" y="795439"/>
                    <a:pt x="196069" y="787190"/>
                  </a:cubicBezTo>
                  <a:cubicBezTo>
                    <a:pt x="171323" y="780120"/>
                    <a:pt x="158362" y="767748"/>
                    <a:pt x="164253" y="738289"/>
                  </a:cubicBezTo>
                  <a:cubicBezTo>
                    <a:pt x="188410" y="609848"/>
                    <a:pt x="211387" y="481409"/>
                    <a:pt x="234365" y="352968"/>
                  </a:cubicBezTo>
                  <a:cubicBezTo>
                    <a:pt x="236133" y="342363"/>
                    <a:pt x="243792" y="329401"/>
                    <a:pt x="234365" y="322331"/>
                  </a:cubicBezTo>
                  <a:cubicBezTo>
                    <a:pt x="224938" y="315261"/>
                    <a:pt x="214333" y="326455"/>
                    <a:pt x="204906" y="331169"/>
                  </a:cubicBezTo>
                  <a:cubicBezTo>
                    <a:pt x="170734" y="346487"/>
                    <a:pt x="137151" y="362984"/>
                    <a:pt x="103568" y="378892"/>
                  </a:cubicBezTo>
                  <a:cubicBezTo>
                    <a:pt x="88250" y="385962"/>
                    <a:pt x="72342" y="391264"/>
                    <a:pt x="55256" y="387730"/>
                  </a:cubicBezTo>
                  <a:cubicBezTo>
                    <a:pt x="26386" y="382427"/>
                    <a:pt x="3409" y="361806"/>
                    <a:pt x="463" y="337061"/>
                  </a:cubicBezTo>
                  <a:cubicBezTo>
                    <a:pt x="-3072" y="307012"/>
                    <a:pt x="14014" y="289927"/>
                    <a:pt x="39348" y="278143"/>
                  </a:cubicBezTo>
                  <a:cubicBezTo>
                    <a:pt x="207852" y="198015"/>
                    <a:pt x="376356" y="117887"/>
                    <a:pt x="544861" y="38348"/>
                  </a:cubicBezTo>
                  <a:cubicBezTo>
                    <a:pt x="565482" y="28922"/>
                    <a:pt x="585514" y="18906"/>
                    <a:pt x="606135" y="10068"/>
                  </a:cubicBezTo>
                  <a:cubicBezTo>
                    <a:pt x="644431" y="-7018"/>
                    <a:pt x="669766" y="-2894"/>
                    <a:pt x="699814" y="26565"/>
                  </a:cubicBezTo>
                  <a:cubicBezTo>
                    <a:pt x="739288" y="66040"/>
                    <a:pt x="778763" y="105514"/>
                    <a:pt x="817649" y="146168"/>
                  </a:cubicBezTo>
                  <a:cubicBezTo>
                    <a:pt x="830611" y="159129"/>
                    <a:pt x="835913" y="160897"/>
                    <a:pt x="840627" y="140276"/>
                  </a:cubicBezTo>
                  <a:cubicBezTo>
                    <a:pt x="851821" y="91374"/>
                    <a:pt x="861248" y="86072"/>
                    <a:pt x="910149" y="94909"/>
                  </a:cubicBezTo>
                  <a:cubicBezTo>
                    <a:pt x="993223" y="109639"/>
                    <a:pt x="999704" y="111406"/>
                    <a:pt x="977315" y="192712"/>
                  </a:cubicBezTo>
                  <a:cubicBezTo>
                    <a:pt x="956105" y="268127"/>
                    <a:pt x="973191" y="320563"/>
                    <a:pt x="1033287" y="367697"/>
                  </a:cubicBezTo>
                  <a:cubicBezTo>
                    <a:pt x="1070405" y="396567"/>
                    <a:pt x="1100453" y="433685"/>
                    <a:pt x="1133447" y="467268"/>
                  </a:cubicBezTo>
                  <a:cubicBezTo>
                    <a:pt x="1162316" y="496727"/>
                    <a:pt x="1165851" y="527364"/>
                    <a:pt x="1144052" y="550342"/>
                  </a:cubicBezTo>
                  <a:cubicBezTo>
                    <a:pt x="1120485" y="575677"/>
                    <a:pt x="1079243" y="577444"/>
                    <a:pt x="1050962" y="552110"/>
                  </a:cubicBezTo>
                  <a:cubicBezTo>
                    <a:pt x="1020914" y="525007"/>
                    <a:pt x="993812" y="495548"/>
                    <a:pt x="964942" y="467268"/>
                  </a:cubicBezTo>
                  <a:cubicBezTo>
                    <a:pt x="956694" y="459020"/>
                    <a:pt x="949624" y="443112"/>
                    <a:pt x="939019" y="446058"/>
                  </a:cubicBezTo>
                  <a:cubicBezTo>
                    <a:pt x="926057" y="449593"/>
                    <a:pt x="929003" y="467268"/>
                    <a:pt x="926646" y="479641"/>
                  </a:cubicBezTo>
                  <a:cubicBezTo>
                    <a:pt x="909560" y="573320"/>
                    <a:pt x="893063" y="666999"/>
                    <a:pt x="875388" y="760677"/>
                  </a:cubicBezTo>
                  <a:cubicBezTo>
                    <a:pt x="870085" y="790726"/>
                    <a:pt x="861837" y="793082"/>
                    <a:pt x="837092" y="774228"/>
                  </a:cubicBezTo>
                  <a:cubicBezTo>
                    <a:pt x="827665" y="767159"/>
                    <a:pt x="819416" y="758321"/>
                    <a:pt x="811168" y="750072"/>
                  </a:cubicBezTo>
                  <a:cubicBezTo>
                    <a:pt x="763445" y="704705"/>
                    <a:pt x="708062" y="695868"/>
                    <a:pt x="648555" y="724148"/>
                  </a:cubicBezTo>
                  <a:cubicBezTo>
                    <a:pt x="645610" y="725327"/>
                    <a:pt x="641485" y="727683"/>
                    <a:pt x="630880" y="732397"/>
                  </a:cubicBezTo>
                  <a:close/>
                </a:path>
              </a:pathLst>
            </a:custGeom>
            <a:grpFill/>
            <a:ln w="587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0A9FC72-ED20-44F1-8BB0-28FB13E7F009}"/>
                </a:ext>
              </a:extLst>
            </p:cNvPr>
            <p:cNvSpPr/>
            <p:nvPr/>
          </p:nvSpPr>
          <p:spPr>
            <a:xfrm>
              <a:off x="5925780" y="6709251"/>
              <a:ext cx="1048732" cy="147294"/>
            </a:xfrm>
            <a:custGeom>
              <a:avLst/>
              <a:gdLst>
                <a:gd name="connsiteX0" fmla="*/ 860144 w 1048732"/>
                <a:gd name="connsiteY0" fmla="*/ 146392 h 147293"/>
                <a:gd name="connsiteX1" fmla="*/ 768822 w 1048732"/>
                <a:gd name="connsiteY1" fmla="*/ 112220 h 147293"/>
                <a:gd name="connsiteX2" fmla="*/ 743487 w 1048732"/>
                <a:gd name="connsiteY2" fmla="*/ 88064 h 147293"/>
                <a:gd name="connsiteX3" fmla="*/ 639793 w 1048732"/>
                <a:gd name="connsiteY3" fmla="*/ 91009 h 147293"/>
                <a:gd name="connsiteX4" fmla="*/ 530795 w 1048732"/>
                <a:gd name="connsiteY4" fmla="*/ 146981 h 147293"/>
                <a:gd name="connsiteX5" fmla="*/ 437116 w 1048732"/>
                <a:gd name="connsiteY5" fmla="*/ 111042 h 147293"/>
                <a:gd name="connsiteX6" fmla="*/ 399409 w 1048732"/>
                <a:gd name="connsiteY6" fmla="*/ 78048 h 147293"/>
                <a:gd name="connsiteX7" fmla="*/ 320460 w 1048732"/>
                <a:gd name="connsiteY7" fmla="*/ 80405 h 147293"/>
                <a:gd name="connsiteX8" fmla="*/ 280985 w 1048732"/>
                <a:gd name="connsiteY8" fmla="*/ 115755 h 147293"/>
                <a:gd name="connsiteX9" fmla="*/ 111302 w 1048732"/>
                <a:gd name="connsiteY9" fmla="*/ 115166 h 147293"/>
                <a:gd name="connsiteX10" fmla="*/ 22337 w 1048732"/>
                <a:gd name="connsiteY10" fmla="*/ 61551 h 147293"/>
                <a:gd name="connsiteX11" fmla="*/ 538 w 1048732"/>
                <a:gd name="connsiteY11" fmla="*/ 28557 h 147293"/>
                <a:gd name="connsiteX12" fmla="*/ 30585 w 1048732"/>
                <a:gd name="connsiteY12" fmla="*/ 866 h 147293"/>
                <a:gd name="connsiteX13" fmla="*/ 90092 w 1048732"/>
                <a:gd name="connsiteY13" fmla="*/ 15006 h 147293"/>
                <a:gd name="connsiteX14" fmla="*/ 136048 w 1048732"/>
                <a:gd name="connsiteY14" fmla="*/ 50946 h 147293"/>
                <a:gd name="connsiteX15" fmla="*/ 256829 w 1048732"/>
                <a:gd name="connsiteY15" fmla="*/ 50357 h 147293"/>
                <a:gd name="connsiteX16" fmla="*/ 283342 w 1048732"/>
                <a:gd name="connsiteY16" fmla="*/ 26790 h 147293"/>
                <a:gd name="connsiteX17" fmla="*/ 448311 w 1048732"/>
                <a:gd name="connsiteY17" fmla="*/ 34449 h 147293"/>
                <a:gd name="connsiteX18" fmla="*/ 480126 w 1048732"/>
                <a:gd name="connsiteY18" fmla="*/ 65086 h 147293"/>
                <a:gd name="connsiteX19" fmla="*/ 571448 w 1048732"/>
                <a:gd name="connsiteY19" fmla="*/ 65086 h 147293"/>
                <a:gd name="connsiteX20" fmla="*/ 610334 w 1048732"/>
                <a:gd name="connsiteY20" fmla="*/ 29146 h 147293"/>
                <a:gd name="connsiteX21" fmla="*/ 780016 w 1048732"/>
                <a:gd name="connsiteY21" fmla="*/ 35627 h 147293"/>
                <a:gd name="connsiteX22" fmla="*/ 805351 w 1048732"/>
                <a:gd name="connsiteY22" fmla="*/ 60373 h 147293"/>
                <a:gd name="connsiteX23" fmla="*/ 907278 w 1048732"/>
                <a:gd name="connsiteY23" fmla="*/ 59784 h 147293"/>
                <a:gd name="connsiteX24" fmla="*/ 1003903 w 1048732"/>
                <a:gd name="connsiteY24" fmla="*/ 2044 h 147293"/>
                <a:gd name="connsiteX25" fmla="*/ 1051626 w 1048732"/>
                <a:gd name="connsiteY25" fmla="*/ 27968 h 147293"/>
                <a:gd name="connsiteX26" fmla="*/ 1016276 w 1048732"/>
                <a:gd name="connsiteY26" fmla="*/ 65086 h 147293"/>
                <a:gd name="connsiteX27" fmla="*/ 957947 w 1048732"/>
                <a:gd name="connsiteY27" fmla="*/ 101615 h 147293"/>
                <a:gd name="connsiteX28" fmla="*/ 860144 w 1048732"/>
                <a:gd name="connsiteY28" fmla="*/ 146392 h 14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8732" h="147293">
                  <a:moveTo>
                    <a:pt x="860144" y="146392"/>
                  </a:moveTo>
                  <a:cubicBezTo>
                    <a:pt x="823026" y="146981"/>
                    <a:pt x="793567" y="135198"/>
                    <a:pt x="768822" y="112220"/>
                  </a:cubicBezTo>
                  <a:cubicBezTo>
                    <a:pt x="759984" y="103972"/>
                    <a:pt x="752325" y="95723"/>
                    <a:pt x="743487" y="88064"/>
                  </a:cubicBezTo>
                  <a:cubicBezTo>
                    <a:pt x="706959" y="56249"/>
                    <a:pt x="674554" y="56838"/>
                    <a:pt x="639793" y="91009"/>
                  </a:cubicBezTo>
                  <a:cubicBezTo>
                    <a:pt x="609156" y="121058"/>
                    <a:pt x="577340" y="147571"/>
                    <a:pt x="530795" y="146981"/>
                  </a:cubicBezTo>
                  <a:cubicBezTo>
                    <a:pt x="494266" y="146981"/>
                    <a:pt x="463629" y="135787"/>
                    <a:pt x="437116" y="111042"/>
                  </a:cubicBezTo>
                  <a:cubicBezTo>
                    <a:pt x="425333" y="99847"/>
                    <a:pt x="412960" y="87474"/>
                    <a:pt x="399409" y="78048"/>
                  </a:cubicBezTo>
                  <a:cubicBezTo>
                    <a:pt x="373485" y="59195"/>
                    <a:pt x="345205" y="60373"/>
                    <a:pt x="320460" y="80405"/>
                  </a:cubicBezTo>
                  <a:cubicBezTo>
                    <a:pt x="306909" y="91599"/>
                    <a:pt x="294536" y="103972"/>
                    <a:pt x="280985" y="115755"/>
                  </a:cubicBezTo>
                  <a:cubicBezTo>
                    <a:pt x="231494" y="158765"/>
                    <a:pt x="160204" y="158765"/>
                    <a:pt x="111302" y="115166"/>
                  </a:cubicBezTo>
                  <a:cubicBezTo>
                    <a:pt x="84790" y="91599"/>
                    <a:pt x="61223" y="65675"/>
                    <a:pt x="22337" y="61551"/>
                  </a:cubicBezTo>
                  <a:cubicBezTo>
                    <a:pt x="7018" y="59784"/>
                    <a:pt x="-2408" y="45643"/>
                    <a:pt x="538" y="28557"/>
                  </a:cubicBezTo>
                  <a:cubicBezTo>
                    <a:pt x="3483" y="12060"/>
                    <a:pt x="14088" y="2633"/>
                    <a:pt x="30585" y="866"/>
                  </a:cubicBezTo>
                  <a:cubicBezTo>
                    <a:pt x="51796" y="-902"/>
                    <a:pt x="71239" y="5579"/>
                    <a:pt x="90092" y="15006"/>
                  </a:cubicBezTo>
                  <a:cubicBezTo>
                    <a:pt x="107767" y="23844"/>
                    <a:pt x="121908" y="37395"/>
                    <a:pt x="136048" y="50946"/>
                  </a:cubicBezTo>
                  <a:cubicBezTo>
                    <a:pt x="180236" y="94545"/>
                    <a:pt x="211462" y="93955"/>
                    <a:pt x="256829" y="50357"/>
                  </a:cubicBezTo>
                  <a:cubicBezTo>
                    <a:pt x="265077" y="42108"/>
                    <a:pt x="273915" y="33860"/>
                    <a:pt x="283342" y="26790"/>
                  </a:cubicBezTo>
                  <a:cubicBezTo>
                    <a:pt x="335189" y="-11507"/>
                    <a:pt x="399998" y="-8561"/>
                    <a:pt x="448311" y="34449"/>
                  </a:cubicBezTo>
                  <a:cubicBezTo>
                    <a:pt x="459505" y="44465"/>
                    <a:pt x="468932" y="55070"/>
                    <a:pt x="480126" y="65086"/>
                  </a:cubicBezTo>
                  <a:cubicBezTo>
                    <a:pt x="507817" y="89242"/>
                    <a:pt x="543757" y="89242"/>
                    <a:pt x="571448" y="65086"/>
                  </a:cubicBezTo>
                  <a:cubicBezTo>
                    <a:pt x="584999" y="53303"/>
                    <a:pt x="596783" y="40340"/>
                    <a:pt x="610334" y="29146"/>
                  </a:cubicBezTo>
                  <a:cubicBezTo>
                    <a:pt x="663360" y="-12096"/>
                    <a:pt x="730526" y="-9150"/>
                    <a:pt x="780016" y="35627"/>
                  </a:cubicBezTo>
                  <a:cubicBezTo>
                    <a:pt x="788854" y="43286"/>
                    <a:pt x="796513" y="52124"/>
                    <a:pt x="805351" y="60373"/>
                  </a:cubicBezTo>
                  <a:cubicBezTo>
                    <a:pt x="838345" y="91009"/>
                    <a:pt x="874874" y="91599"/>
                    <a:pt x="907278" y="59784"/>
                  </a:cubicBezTo>
                  <a:cubicBezTo>
                    <a:pt x="934969" y="32682"/>
                    <a:pt x="963250" y="7936"/>
                    <a:pt x="1003903" y="2044"/>
                  </a:cubicBezTo>
                  <a:cubicBezTo>
                    <a:pt x="1026881" y="-902"/>
                    <a:pt x="1047502" y="2044"/>
                    <a:pt x="1051626" y="27968"/>
                  </a:cubicBezTo>
                  <a:cubicBezTo>
                    <a:pt x="1055750" y="52713"/>
                    <a:pt x="1038664" y="62729"/>
                    <a:pt x="1016276" y="65086"/>
                  </a:cubicBezTo>
                  <a:cubicBezTo>
                    <a:pt x="990941" y="67442"/>
                    <a:pt x="974444" y="85118"/>
                    <a:pt x="957947" y="101615"/>
                  </a:cubicBezTo>
                  <a:cubicBezTo>
                    <a:pt x="930256" y="128128"/>
                    <a:pt x="899030" y="148749"/>
                    <a:pt x="860144" y="146392"/>
                  </a:cubicBezTo>
                  <a:close/>
                </a:path>
              </a:pathLst>
            </a:custGeom>
            <a:grpFill/>
            <a:ln w="587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B374948-4E87-4CDC-9408-A987BAFD92DB}"/>
                </a:ext>
              </a:extLst>
            </p:cNvPr>
            <p:cNvSpPr/>
            <p:nvPr/>
          </p:nvSpPr>
          <p:spPr>
            <a:xfrm>
              <a:off x="5927184" y="6576262"/>
              <a:ext cx="1048732" cy="147294"/>
            </a:xfrm>
            <a:custGeom>
              <a:avLst/>
              <a:gdLst>
                <a:gd name="connsiteX0" fmla="*/ 855205 w 1048732"/>
                <a:gd name="connsiteY0" fmla="*/ 147996 h 147293"/>
                <a:gd name="connsiteX1" fmla="*/ 756223 w 1048732"/>
                <a:gd name="connsiteY1" fmla="*/ 102629 h 147293"/>
                <a:gd name="connsiteX2" fmla="*/ 624837 w 1048732"/>
                <a:gd name="connsiteY2" fmla="*/ 102629 h 147293"/>
                <a:gd name="connsiteX3" fmla="*/ 426874 w 1048732"/>
                <a:gd name="connsiteY3" fmla="*/ 102629 h 147293"/>
                <a:gd name="connsiteX4" fmla="*/ 295488 w 1048732"/>
                <a:gd name="connsiteY4" fmla="*/ 102040 h 147293"/>
                <a:gd name="connsiteX5" fmla="*/ 97525 w 1048732"/>
                <a:gd name="connsiteY5" fmla="*/ 102629 h 147293"/>
                <a:gd name="connsiteX6" fmla="*/ 28003 w 1048732"/>
                <a:gd name="connsiteY6" fmla="*/ 63154 h 147293"/>
                <a:gd name="connsiteX7" fmla="*/ 311 w 1048732"/>
                <a:gd name="connsiteY7" fmla="*/ 27804 h 147293"/>
                <a:gd name="connsiteX8" fmla="*/ 33894 w 1048732"/>
                <a:gd name="connsiteY8" fmla="*/ 702 h 147293"/>
                <a:gd name="connsiteX9" fmla="*/ 112255 w 1048732"/>
                <a:gd name="connsiteY9" fmla="*/ 28982 h 147293"/>
                <a:gd name="connsiteX10" fmla="*/ 138178 w 1048732"/>
                <a:gd name="connsiteY10" fmla="*/ 53138 h 147293"/>
                <a:gd name="connsiteX11" fmla="*/ 254246 w 1048732"/>
                <a:gd name="connsiteY11" fmla="*/ 51371 h 147293"/>
                <a:gd name="connsiteX12" fmla="*/ 470473 w 1048732"/>
                <a:gd name="connsiteY12" fmla="*/ 53138 h 147293"/>
                <a:gd name="connsiteX13" fmla="*/ 584184 w 1048732"/>
                <a:gd name="connsiteY13" fmla="*/ 52549 h 147293"/>
                <a:gd name="connsiteX14" fmla="*/ 677274 w 1048732"/>
                <a:gd name="connsiteY14" fmla="*/ 702 h 147293"/>
                <a:gd name="connsiteX15" fmla="*/ 793931 w 1048732"/>
                <a:gd name="connsiteY15" fmla="*/ 46657 h 147293"/>
                <a:gd name="connsiteX16" fmla="*/ 922960 w 1048732"/>
                <a:gd name="connsiteY16" fmla="*/ 44890 h 147293"/>
                <a:gd name="connsiteX17" fmla="*/ 1010158 w 1048732"/>
                <a:gd name="connsiteY17" fmla="*/ 702 h 147293"/>
                <a:gd name="connsiteX18" fmla="*/ 1052579 w 1048732"/>
                <a:gd name="connsiteY18" fmla="*/ 27215 h 147293"/>
                <a:gd name="connsiteX19" fmla="*/ 1019585 w 1048732"/>
                <a:gd name="connsiteY19" fmla="*/ 63743 h 147293"/>
                <a:gd name="connsiteX20" fmla="*/ 955365 w 1048732"/>
                <a:gd name="connsiteY20" fmla="*/ 102040 h 147293"/>
                <a:gd name="connsiteX21" fmla="*/ 855205 w 1048732"/>
                <a:gd name="connsiteY21" fmla="*/ 147996 h 14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8732" h="147293">
                  <a:moveTo>
                    <a:pt x="855205" y="147996"/>
                  </a:moveTo>
                  <a:cubicBezTo>
                    <a:pt x="815730" y="146817"/>
                    <a:pt x="783915" y="129731"/>
                    <a:pt x="756223" y="102629"/>
                  </a:cubicBezTo>
                  <a:cubicBezTo>
                    <a:pt x="703787" y="51371"/>
                    <a:pt x="677863" y="51960"/>
                    <a:pt x="624837" y="102629"/>
                  </a:cubicBezTo>
                  <a:cubicBezTo>
                    <a:pt x="562385" y="162725"/>
                    <a:pt x="489327" y="162725"/>
                    <a:pt x="426874" y="102629"/>
                  </a:cubicBezTo>
                  <a:cubicBezTo>
                    <a:pt x="373848" y="51960"/>
                    <a:pt x="347336" y="51960"/>
                    <a:pt x="295488" y="102040"/>
                  </a:cubicBezTo>
                  <a:cubicBezTo>
                    <a:pt x="233036" y="162135"/>
                    <a:pt x="158800" y="162725"/>
                    <a:pt x="97525" y="102629"/>
                  </a:cubicBezTo>
                  <a:cubicBezTo>
                    <a:pt x="77493" y="83186"/>
                    <a:pt x="58051" y="65511"/>
                    <a:pt x="28003" y="63154"/>
                  </a:cubicBezTo>
                  <a:cubicBezTo>
                    <a:pt x="9149" y="61975"/>
                    <a:pt x="-2045" y="47246"/>
                    <a:pt x="311" y="27804"/>
                  </a:cubicBezTo>
                  <a:cubicBezTo>
                    <a:pt x="2668" y="9539"/>
                    <a:pt x="16219" y="1291"/>
                    <a:pt x="33894" y="702"/>
                  </a:cubicBezTo>
                  <a:cubicBezTo>
                    <a:pt x="63942" y="-477"/>
                    <a:pt x="89866" y="10128"/>
                    <a:pt x="112255" y="28982"/>
                  </a:cubicBezTo>
                  <a:cubicBezTo>
                    <a:pt x="121092" y="36641"/>
                    <a:pt x="129341" y="44890"/>
                    <a:pt x="138178" y="53138"/>
                  </a:cubicBezTo>
                  <a:cubicBezTo>
                    <a:pt x="182956" y="93791"/>
                    <a:pt x="214182" y="96148"/>
                    <a:pt x="254246" y="51371"/>
                  </a:cubicBezTo>
                  <a:cubicBezTo>
                    <a:pt x="308450" y="-9315"/>
                    <a:pt x="398005" y="-23455"/>
                    <a:pt x="470473" y="53138"/>
                  </a:cubicBezTo>
                  <a:cubicBezTo>
                    <a:pt x="510537" y="94970"/>
                    <a:pt x="541763" y="93791"/>
                    <a:pt x="584184" y="52549"/>
                  </a:cubicBezTo>
                  <a:cubicBezTo>
                    <a:pt x="610697" y="26625"/>
                    <a:pt x="638388" y="4826"/>
                    <a:pt x="677274" y="702"/>
                  </a:cubicBezTo>
                  <a:cubicBezTo>
                    <a:pt x="724408" y="-4012"/>
                    <a:pt x="760937" y="15431"/>
                    <a:pt x="793931" y="46657"/>
                  </a:cubicBezTo>
                  <a:cubicBezTo>
                    <a:pt x="846367" y="96737"/>
                    <a:pt x="869934" y="96148"/>
                    <a:pt x="922960" y="44890"/>
                  </a:cubicBezTo>
                  <a:cubicBezTo>
                    <a:pt x="947705" y="20733"/>
                    <a:pt x="974807" y="2469"/>
                    <a:pt x="1010158" y="702"/>
                  </a:cubicBezTo>
                  <a:cubicBezTo>
                    <a:pt x="1030190" y="-477"/>
                    <a:pt x="1049043" y="3648"/>
                    <a:pt x="1052579" y="27215"/>
                  </a:cubicBezTo>
                  <a:cubicBezTo>
                    <a:pt x="1056114" y="50782"/>
                    <a:pt x="1040795" y="61975"/>
                    <a:pt x="1019585" y="63743"/>
                  </a:cubicBezTo>
                  <a:cubicBezTo>
                    <a:pt x="991894" y="66689"/>
                    <a:pt x="973629" y="83775"/>
                    <a:pt x="955365" y="102040"/>
                  </a:cubicBezTo>
                  <a:cubicBezTo>
                    <a:pt x="923549" y="133855"/>
                    <a:pt x="890555" y="147996"/>
                    <a:pt x="855205" y="147996"/>
                  </a:cubicBezTo>
                  <a:close/>
                </a:path>
              </a:pathLst>
            </a:custGeom>
            <a:grpFill/>
            <a:ln w="5876"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D6FE9C37-A60D-46F4-8D6C-364C4AB4735C}"/>
              </a:ext>
            </a:extLst>
          </p:cNvPr>
          <p:cNvGrpSpPr/>
          <p:nvPr/>
        </p:nvGrpSpPr>
        <p:grpSpPr>
          <a:xfrm>
            <a:off x="4857116" y="5231637"/>
            <a:ext cx="720012" cy="497603"/>
            <a:chOff x="4353034" y="5694157"/>
            <a:chExt cx="1357914" cy="938459"/>
          </a:xfrm>
          <a:solidFill>
            <a:schemeClr val="bg1"/>
          </a:solidFill>
        </p:grpSpPr>
        <p:sp>
          <p:nvSpPr>
            <p:cNvPr id="44" name="Freeform: Shape 43">
              <a:extLst>
                <a:ext uri="{FF2B5EF4-FFF2-40B4-BE49-F238E27FC236}">
                  <a16:creationId xmlns:a16="http://schemas.microsoft.com/office/drawing/2014/main" id="{0CFA16AF-CB2E-4B09-A61F-4064D8960A13}"/>
                </a:ext>
              </a:extLst>
            </p:cNvPr>
            <p:cNvSpPr/>
            <p:nvPr/>
          </p:nvSpPr>
          <p:spPr>
            <a:xfrm>
              <a:off x="4353034" y="5694157"/>
              <a:ext cx="960356" cy="925005"/>
            </a:xfrm>
            <a:custGeom>
              <a:avLst/>
              <a:gdLst>
                <a:gd name="connsiteX0" fmla="*/ 241747 w 960355"/>
                <a:gd name="connsiteY0" fmla="*/ 652438 h 925005"/>
                <a:gd name="connsiteX1" fmla="*/ 241747 w 960355"/>
                <a:gd name="connsiteY1" fmla="*/ 428552 h 925005"/>
                <a:gd name="connsiteX2" fmla="*/ 237034 w 960355"/>
                <a:gd name="connsiteY2" fmla="*/ 403806 h 925005"/>
                <a:gd name="connsiteX3" fmla="*/ 212288 w 960355"/>
                <a:gd name="connsiteY3" fmla="*/ 414412 h 925005"/>
                <a:gd name="connsiteX4" fmla="*/ 109183 w 960355"/>
                <a:gd name="connsiteY4" fmla="*/ 488059 h 925005"/>
                <a:gd name="connsiteX5" fmla="*/ 59692 w 960355"/>
                <a:gd name="connsiteY5" fmla="*/ 502788 h 925005"/>
                <a:gd name="connsiteX6" fmla="*/ 3131 w 960355"/>
                <a:gd name="connsiteY6" fmla="*/ 462724 h 925005"/>
                <a:gd name="connsiteX7" fmla="*/ 25520 w 960355"/>
                <a:gd name="connsiteY7" fmla="*/ 397915 h 925005"/>
                <a:gd name="connsiteX8" fmla="*/ 214056 w 960355"/>
                <a:gd name="connsiteY8" fmla="*/ 261226 h 925005"/>
                <a:gd name="connsiteX9" fmla="*/ 541637 w 960355"/>
                <a:gd name="connsiteY9" fmla="*/ 25556 h 925005"/>
                <a:gd name="connsiteX10" fmla="*/ 664186 w 960355"/>
                <a:gd name="connsiteY10" fmla="*/ 26145 h 925005"/>
                <a:gd name="connsiteX11" fmla="*/ 790858 w 960355"/>
                <a:gd name="connsiteY11" fmla="*/ 117467 h 925005"/>
                <a:gd name="connsiteX12" fmla="*/ 808534 w 960355"/>
                <a:gd name="connsiteY12" fmla="*/ 125716 h 925005"/>
                <a:gd name="connsiteX13" fmla="*/ 814425 w 960355"/>
                <a:gd name="connsiteY13" fmla="*/ 105095 h 925005"/>
                <a:gd name="connsiteX14" fmla="*/ 872754 w 960355"/>
                <a:gd name="connsiteY14" fmla="*/ 49123 h 925005"/>
                <a:gd name="connsiteX15" fmla="*/ 928725 w 960355"/>
                <a:gd name="connsiteY15" fmla="*/ 50301 h 925005"/>
                <a:gd name="connsiteX16" fmla="*/ 962898 w 960355"/>
                <a:gd name="connsiteY16" fmla="*/ 87419 h 925005"/>
                <a:gd name="connsiteX17" fmla="*/ 931082 w 960355"/>
                <a:gd name="connsiteY17" fmla="*/ 112754 h 925005"/>
                <a:gd name="connsiteX18" fmla="*/ 832690 w 960355"/>
                <a:gd name="connsiteY18" fmla="*/ 198184 h 925005"/>
                <a:gd name="connsiteX19" fmla="*/ 815015 w 960355"/>
                <a:gd name="connsiteY19" fmla="*/ 305414 h 925005"/>
                <a:gd name="connsiteX20" fmla="*/ 870986 w 960355"/>
                <a:gd name="connsiteY20" fmla="*/ 436211 h 925005"/>
                <a:gd name="connsiteX21" fmla="*/ 876289 w 960355"/>
                <a:gd name="connsiteY21" fmla="*/ 482756 h 925005"/>
                <a:gd name="connsiteX22" fmla="*/ 901034 w 960355"/>
                <a:gd name="connsiteY22" fmla="*/ 620034 h 925005"/>
                <a:gd name="connsiteX23" fmla="*/ 902802 w 960355"/>
                <a:gd name="connsiteY23" fmla="*/ 663044 h 925005"/>
                <a:gd name="connsiteX24" fmla="*/ 901034 w 960355"/>
                <a:gd name="connsiteY24" fmla="*/ 807392 h 925005"/>
                <a:gd name="connsiteX25" fmla="*/ 912229 w 960355"/>
                <a:gd name="connsiteY25" fmla="*/ 816818 h 925005"/>
                <a:gd name="connsiteX26" fmla="*/ 906926 w 960355"/>
                <a:gd name="connsiteY26" fmla="*/ 860417 h 925005"/>
                <a:gd name="connsiteX27" fmla="*/ 875700 w 960355"/>
                <a:gd name="connsiteY27" fmla="*/ 909908 h 925005"/>
                <a:gd name="connsiteX28" fmla="*/ 856257 w 960355"/>
                <a:gd name="connsiteY28" fmla="*/ 928172 h 925005"/>
                <a:gd name="connsiteX29" fmla="*/ 735476 w 960355"/>
                <a:gd name="connsiteY29" fmla="*/ 928172 h 925005"/>
                <a:gd name="connsiteX30" fmla="*/ 710141 w 960355"/>
                <a:gd name="connsiteY30" fmla="*/ 901071 h 925005"/>
                <a:gd name="connsiteX31" fmla="*/ 710731 w 960355"/>
                <a:gd name="connsiteY31" fmla="*/ 747885 h 925005"/>
                <a:gd name="connsiteX32" fmla="*/ 673023 w 960355"/>
                <a:gd name="connsiteY32" fmla="*/ 709000 h 925005"/>
                <a:gd name="connsiteX33" fmla="*/ 531621 w 960355"/>
                <a:gd name="connsiteY33" fmla="*/ 709000 h 925005"/>
                <a:gd name="connsiteX34" fmla="*/ 496271 w 960355"/>
                <a:gd name="connsiteY34" fmla="*/ 743760 h 925005"/>
                <a:gd name="connsiteX35" fmla="*/ 496860 w 960355"/>
                <a:gd name="connsiteY35" fmla="*/ 896946 h 925005"/>
                <a:gd name="connsiteX36" fmla="*/ 466223 w 960355"/>
                <a:gd name="connsiteY36" fmla="*/ 927583 h 925005"/>
                <a:gd name="connsiteX37" fmla="*/ 295362 w 960355"/>
                <a:gd name="connsiteY37" fmla="*/ 926994 h 925005"/>
                <a:gd name="connsiteX38" fmla="*/ 243515 w 960355"/>
                <a:gd name="connsiteY38" fmla="*/ 875147 h 925005"/>
                <a:gd name="connsiteX39" fmla="*/ 241747 w 960355"/>
                <a:gd name="connsiteY39" fmla="*/ 652438 h 92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60355" h="925005">
                  <a:moveTo>
                    <a:pt x="241747" y="652438"/>
                  </a:moveTo>
                  <a:cubicBezTo>
                    <a:pt x="241747" y="577613"/>
                    <a:pt x="241747" y="503377"/>
                    <a:pt x="241747" y="428552"/>
                  </a:cubicBezTo>
                  <a:cubicBezTo>
                    <a:pt x="241747" y="420304"/>
                    <a:pt x="245282" y="408520"/>
                    <a:pt x="237034" y="403806"/>
                  </a:cubicBezTo>
                  <a:cubicBezTo>
                    <a:pt x="226428" y="397915"/>
                    <a:pt x="219358" y="409109"/>
                    <a:pt x="212288" y="414412"/>
                  </a:cubicBezTo>
                  <a:cubicBezTo>
                    <a:pt x="177527" y="438568"/>
                    <a:pt x="143355" y="463313"/>
                    <a:pt x="109183" y="488059"/>
                  </a:cubicBezTo>
                  <a:cubicBezTo>
                    <a:pt x="94453" y="498664"/>
                    <a:pt x="77956" y="504555"/>
                    <a:pt x="59692" y="502788"/>
                  </a:cubicBezTo>
                  <a:cubicBezTo>
                    <a:pt x="33768" y="499842"/>
                    <a:pt x="11969" y="489237"/>
                    <a:pt x="3131" y="462724"/>
                  </a:cubicBezTo>
                  <a:cubicBezTo>
                    <a:pt x="-5117" y="436211"/>
                    <a:pt x="3131" y="414412"/>
                    <a:pt x="25520" y="397915"/>
                  </a:cubicBezTo>
                  <a:cubicBezTo>
                    <a:pt x="87972" y="352549"/>
                    <a:pt x="151014" y="306593"/>
                    <a:pt x="214056" y="261226"/>
                  </a:cubicBezTo>
                  <a:cubicBezTo>
                    <a:pt x="323053" y="182277"/>
                    <a:pt x="432051" y="103916"/>
                    <a:pt x="541637" y="25556"/>
                  </a:cubicBezTo>
                  <a:cubicBezTo>
                    <a:pt x="589360" y="-8616"/>
                    <a:pt x="615873" y="-8616"/>
                    <a:pt x="664186" y="26145"/>
                  </a:cubicBezTo>
                  <a:cubicBezTo>
                    <a:pt x="706017" y="56782"/>
                    <a:pt x="748438" y="87419"/>
                    <a:pt x="790858" y="117467"/>
                  </a:cubicBezTo>
                  <a:cubicBezTo>
                    <a:pt x="796161" y="121591"/>
                    <a:pt x="801464" y="128662"/>
                    <a:pt x="808534" y="125716"/>
                  </a:cubicBezTo>
                  <a:cubicBezTo>
                    <a:pt x="817960" y="122181"/>
                    <a:pt x="814425" y="112165"/>
                    <a:pt x="814425" y="105095"/>
                  </a:cubicBezTo>
                  <a:cubicBezTo>
                    <a:pt x="816782" y="56782"/>
                    <a:pt x="824441" y="49123"/>
                    <a:pt x="872754" y="49123"/>
                  </a:cubicBezTo>
                  <a:cubicBezTo>
                    <a:pt x="891607" y="49123"/>
                    <a:pt x="910461" y="48534"/>
                    <a:pt x="928725" y="50301"/>
                  </a:cubicBezTo>
                  <a:cubicBezTo>
                    <a:pt x="949936" y="52658"/>
                    <a:pt x="962308" y="64442"/>
                    <a:pt x="962898" y="87419"/>
                  </a:cubicBezTo>
                  <a:cubicBezTo>
                    <a:pt x="963487" y="110986"/>
                    <a:pt x="946401" y="111576"/>
                    <a:pt x="931082" y="112754"/>
                  </a:cubicBezTo>
                  <a:cubicBezTo>
                    <a:pt x="876878" y="116878"/>
                    <a:pt x="845652" y="146337"/>
                    <a:pt x="832690" y="198184"/>
                  </a:cubicBezTo>
                  <a:cubicBezTo>
                    <a:pt x="823852" y="233535"/>
                    <a:pt x="814425" y="268296"/>
                    <a:pt x="815015" y="305414"/>
                  </a:cubicBezTo>
                  <a:cubicBezTo>
                    <a:pt x="815015" y="357261"/>
                    <a:pt x="829744" y="402628"/>
                    <a:pt x="870986" y="436211"/>
                  </a:cubicBezTo>
                  <a:cubicBezTo>
                    <a:pt x="889251" y="450940"/>
                    <a:pt x="889840" y="463902"/>
                    <a:pt x="876289" y="482756"/>
                  </a:cubicBezTo>
                  <a:cubicBezTo>
                    <a:pt x="833868" y="541085"/>
                    <a:pt x="841527" y="579381"/>
                    <a:pt x="901034" y="620034"/>
                  </a:cubicBezTo>
                  <a:cubicBezTo>
                    <a:pt x="929315" y="639477"/>
                    <a:pt x="929315" y="639477"/>
                    <a:pt x="902802" y="663044"/>
                  </a:cubicBezTo>
                  <a:cubicBezTo>
                    <a:pt x="856846" y="703697"/>
                    <a:pt x="855668" y="764971"/>
                    <a:pt x="901034" y="807392"/>
                  </a:cubicBezTo>
                  <a:cubicBezTo>
                    <a:pt x="904569" y="810926"/>
                    <a:pt x="908693" y="813872"/>
                    <a:pt x="912229" y="816818"/>
                  </a:cubicBezTo>
                  <a:cubicBezTo>
                    <a:pt x="941687" y="841564"/>
                    <a:pt x="941687" y="842153"/>
                    <a:pt x="906926" y="860417"/>
                  </a:cubicBezTo>
                  <a:cubicBezTo>
                    <a:pt x="886894" y="871023"/>
                    <a:pt x="875110" y="886930"/>
                    <a:pt x="875700" y="909908"/>
                  </a:cubicBezTo>
                  <a:cubicBezTo>
                    <a:pt x="876289" y="924638"/>
                    <a:pt x="869219" y="928172"/>
                    <a:pt x="856257" y="928172"/>
                  </a:cubicBezTo>
                  <a:cubicBezTo>
                    <a:pt x="816193" y="927583"/>
                    <a:pt x="775540" y="927583"/>
                    <a:pt x="735476" y="928172"/>
                  </a:cubicBezTo>
                  <a:cubicBezTo>
                    <a:pt x="716033" y="928761"/>
                    <a:pt x="710141" y="919335"/>
                    <a:pt x="710141" y="901071"/>
                  </a:cubicBezTo>
                  <a:cubicBezTo>
                    <a:pt x="710731" y="849812"/>
                    <a:pt x="709552" y="799143"/>
                    <a:pt x="710731" y="747885"/>
                  </a:cubicBezTo>
                  <a:cubicBezTo>
                    <a:pt x="711320" y="720193"/>
                    <a:pt x="700715" y="708410"/>
                    <a:pt x="673023" y="709000"/>
                  </a:cubicBezTo>
                  <a:cubicBezTo>
                    <a:pt x="625889" y="710178"/>
                    <a:pt x="578755" y="709589"/>
                    <a:pt x="531621" y="709000"/>
                  </a:cubicBezTo>
                  <a:cubicBezTo>
                    <a:pt x="506876" y="708410"/>
                    <a:pt x="495682" y="718426"/>
                    <a:pt x="496271" y="743760"/>
                  </a:cubicBezTo>
                  <a:cubicBezTo>
                    <a:pt x="497449" y="795019"/>
                    <a:pt x="495682" y="845688"/>
                    <a:pt x="496860" y="896946"/>
                  </a:cubicBezTo>
                  <a:cubicBezTo>
                    <a:pt x="497449" y="919924"/>
                    <a:pt x="489201" y="928172"/>
                    <a:pt x="466223" y="927583"/>
                  </a:cubicBezTo>
                  <a:cubicBezTo>
                    <a:pt x="409073" y="926405"/>
                    <a:pt x="352512" y="927583"/>
                    <a:pt x="295362" y="926994"/>
                  </a:cubicBezTo>
                  <a:cubicBezTo>
                    <a:pt x="257655" y="926405"/>
                    <a:pt x="244104" y="912854"/>
                    <a:pt x="243515" y="875147"/>
                  </a:cubicBezTo>
                  <a:cubicBezTo>
                    <a:pt x="241158" y="801500"/>
                    <a:pt x="241747" y="726675"/>
                    <a:pt x="241747" y="652438"/>
                  </a:cubicBezTo>
                  <a:close/>
                </a:path>
              </a:pathLst>
            </a:custGeom>
            <a:grpFill/>
            <a:ln w="587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04FF774-4322-46D8-9F9C-E8ACEF62108F}"/>
                </a:ext>
              </a:extLst>
            </p:cNvPr>
            <p:cNvSpPr/>
            <p:nvPr/>
          </p:nvSpPr>
          <p:spPr>
            <a:xfrm>
              <a:off x="5210149" y="5831338"/>
              <a:ext cx="500799" cy="801278"/>
            </a:xfrm>
            <a:custGeom>
              <a:avLst/>
              <a:gdLst>
                <a:gd name="connsiteX0" fmla="*/ 499351 w 500798"/>
                <a:gd name="connsiteY0" fmla="*/ 192390 h 801278"/>
                <a:gd name="connsiteX1" fmla="*/ 477552 w 500798"/>
                <a:gd name="connsiteY1" fmla="*/ 319062 h 801278"/>
                <a:gd name="connsiteX2" fmla="*/ 376214 w 500798"/>
                <a:gd name="connsiteY2" fmla="*/ 400368 h 801278"/>
                <a:gd name="connsiteX3" fmla="*/ 317885 w 500798"/>
                <a:gd name="connsiteY3" fmla="*/ 419222 h 801278"/>
                <a:gd name="connsiteX4" fmla="*/ 317296 w 500798"/>
                <a:gd name="connsiteY4" fmla="*/ 466945 h 801278"/>
                <a:gd name="connsiteX5" fmla="*/ 349701 w 500798"/>
                <a:gd name="connsiteY5" fmla="*/ 545895 h 801278"/>
                <a:gd name="connsiteX6" fmla="*/ 293729 w 500798"/>
                <a:gd name="connsiteY6" fmla="*/ 605990 h 801278"/>
                <a:gd name="connsiteX7" fmla="*/ 225974 w 500798"/>
                <a:gd name="connsiteY7" fmla="*/ 626023 h 801278"/>
                <a:gd name="connsiteX8" fmla="*/ 213012 w 500798"/>
                <a:gd name="connsiteY8" fmla="*/ 666676 h 801278"/>
                <a:gd name="connsiteX9" fmla="*/ 167646 w 500798"/>
                <a:gd name="connsiteY9" fmla="*/ 790992 h 801278"/>
                <a:gd name="connsiteX10" fmla="*/ 92231 w 500798"/>
                <a:gd name="connsiteY10" fmla="*/ 801007 h 801278"/>
                <a:gd name="connsiteX11" fmla="*/ 62772 w 500798"/>
                <a:gd name="connsiteY11" fmla="*/ 776851 h 801278"/>
                <a:gd name="connsiteX12" fmla="*/ 83983 w 500798"/>
                <a:gd name="connsiteY12" fmla="*/ 746214 h 801278"/>
                <a:gd name="connsiteX13" fmla="*/ 122279 w 500798"/>
                <a:gd name="connsiteY13" fmla="*/ 730896 h 801278"/>
                <a:gd name="connsiteX14" fmla="*/ 129938 w 500798"/>
                <a:gd name="connsiteY14" fmla="*/ 694367 h 801278"/>
                <a:gd name="connsiteX15" fmla="*/ 76912 w 500798"/>
                <a:gd name="connsiteY15" fmla="*/ 647233 h 801278"/>
                <a:gd name="connsiteX16" fmla="*/ 88107 w 500798"/>
                <a:gd name="connsiteY16" fmla="*/ 540003 h 801278"/>
                <a:gd name="connsiteX17" fmla="*/ 89285 w 500798"/>
                <a:gd name="connsiteY17" fmla="*/ 467534 h 801278"/>
                <a:gd name="connsiteX18" fmla="*/ 69842 w 500798"/>
                <a:gd name="connsiteY18" fmla="*/ 454573 h 801278"/>
                <a:gd name="connsiteX19" fmla="*/ 53935 w 500798"/>
                <a:gd name="connsiteY19" fmla="*/ 363251 h 801278"/>
                <a:gd name="connsiteX20" fmla="*/ 55702 w 500798"/>
                <a:gd name="connsiteY20" fmla="*/ 286069 h 801278"/>
                <a:gd name="connsiteX21" fmla="*/ 3266 w 500798"/>
                <a:gd name="connsiteY21" fmla="*/ 121689 h 801278"/>
                <a:gd name="connsiteX22" fmla="*/ 132884 w 500798"/>
                <a:gd name="connsiteY22" fmla="*/ 908 h 801278"/>
                <a:gd name="connsiteX23" fmla="*/ 439844 w 500798"/>
                <a:gd name="connsiteY23" fmla="*/ 83981 h 801278"/>
                <a:gd name="connsiteX24" fmla="*/ 499351 w 500798"/>
                <a:gd name="connsiteY24" fmla="*/ 192390 h 8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798" h="801278">
                  <a:moveTo>
                    <a:pt x="499351" y="192390"/>
                  </a:moveTo>
                  <a:cubicBezTo>
                    <a:pt x="501708" y="240702"/>
                    <a:pt x="492870" y="280177"/>
                    <a:pt x="477552" y="319062"/>
                  </a:cubicBezTo>
                  <a:cubicBezTo>
                    <a:pt x="459287" y="366196"/>
                    <a:pt x="428061" y="395655"/>
                    <a:pt x="376214" y="400368"/>
                  </a:cubicBezTo>
                  <a:cubicBezTo>
                    <a:pt x="355592" y="402136"/>
                    <a:pt x="335560" y="406850"/>
                    <a:pt x="317885" y="419222"/>
                  </a:cubicBezTo>
                  <a:cubicBezTo>
                    <a:pt x="294907" y="435719"/>
                    <a:pt x="293140" y="455751"/>
                    <a:pt x="317296" y="466945"/>
                  </a:cubicBezTo>
                  <a:cubicBezTo>
                    <a:pt x="354414" y="484620"/>
                    <a:pt x="353825" y="513490"/>
                    <a:pt x="349701" y="545895"/>
                  </a:cubicBezTo>
                  <a:cubicBezTo>
                    <a:pt x="344987" y="578889"/>
                    <a:pt x="326134" y="598332"/>
                    <a:pt x="293729" y="605990"/>
                  </a:cubicBezTo>
                  <a:cubicBezTo>
                    <a:pt x="270751" y="611293"/>
                    <a:pt x="248363" y="618363"/>
                    <a:pt x="225974" y="626023"/>
                  </a:cubicBezTo>
                  <a:cubicBezTo>
                    <a:pt x="204763" y="633092"/>
                    <a:pt x="199461" y="646055"/>
                    <a:pt x="213012" y="666676"/>
                  </a:cubicBezTo>
                  <a:cubicBezTo>
                    <a:pt x="248363" y="721469"/>
                    <a:pt x="229509" y="771549"/>
                    <a:pt x="167646" y="790992"/>
                  </a:cubicBezTo>
                  <a:cubicBezTo>
                    <a:pt x="143489" y="798651"/>
                    <a:pt x="118155" y="803953"/>
                    <a:pt x="92231" y="801007"/>
                  </a:cubicBezTo>
                  <a:cubicBezTo>
                    <a:pt x="77502" y="799240"/>
                    <a:pt x="65718" y="792759"/>
                    <a:pt x="62772" y="776851"/>
                  </a:cubicBezTo>
                  <a:cubicBezTo>
                    <a:pt x="59237" y="759765"/>
                    <a:pt x="70432" y="752106"/>
                    <a:pt x="83983" y="746214"/>
                  </a:cubicBezTo>
                  <a:cubicBezTo>
                    <a:pt x="96944" y="740912"/>
                    <a:pt x="109317" y="736198"/>
                    <a:pt x="122279" y="730896"/>
                  </a:cubicBezTo>
                  <a:cubicBezTo>
                    <a:pt x="148792" y="719702"/>
                    <a:pt x="149970" y="713810"/>
                    <a:pt x="129938" y="694367"/>
                  </a:cubicBezTo>
                  <a:cubicBezTo>
                    <a:pt x="112852" y="678459"/>
                    <a:pt x="93999" y="663730"/>
                    <a:pt x="76912" y="647233"/>
                  </a:cubicBezTo>
                  <a:cubicBezTo>
                    <a:pt x="39205" y="611293"/>
                    <a:pt x="43919" y="567694"/>
                    <a:pt x="88107" y="540003"/>
                  </a:cubicBezTo>
                  <a:cubicBezTo>
                    <a:pt x="142900" y="505242"/>
                    <a:pt x="142900" y="503474"/>
                    <a:pt x="89285" y="467534"/>
                  </a:cubicBezTo>
                  <a:cubicBezTo>
                    <a:pt x="82804" y="463410"/>
                    <a:pt x="76323" y="458697"/>
                    <a:pt x="69842" y="454573"/>
                  </a:cubicBezTo>
                  <a:cubicBezTo>
                    <a:pt x="26243" y="424525"/>
                    <a:pt x="23298" y="406260"/>
                    <a:pt x="53935" y="363251"/>
                  </a:cubicBezTo>
                  <a:cubicBezTo>
                    <a:pt x="79269" y="327900"/>
                    <a:pt x="82215" y="307868"/>
                    <a:pt x="55702" y="286069"/>
                  </a:cubicBezTo>
                  <a:cubicBezTo>
                    <a:pt x="909" y="241881"/>
                    <a:pt x="-5572" y="185320"/>
                    <a:pt x="3266" y="121689"/>
                  </a:cubicBezTo>
                  <a:cubicBezTo>
                    <a:pt x="16817" y="27421"/>
                    <a:pt x="38027" y="6210"/>
                    <a:pt x="132884" y="908"/>
                  </a:cubicBezTo>
                  <a:cubicBezTo>
                    <a:pt x="244238" y="-5573"/>
                    <a:pt x="346166" y="22707"/>
                    <a:pt x="439844" y="83981"/>
                  </a:cubicBezTo>
                  <a:cubicBezTo>
                    <a:pt x="482854" y="112262"/>
                    <a:pt x="511135" y="144666"/>
                    <a:pt x="499351" y="192390"/>
                  </a:cubicBezTo>
                  <a:close/>
                </a:path>
              </a:pathLst>
            </a:custGeom>
            <a:grpFill/>
            <a:ln w="5876"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BF34199C-D6C3-42EB-82A3-BB6EBCC87BB3}"/>
              </a:ext>
            </a:extLst>
          </p:cNvPr>
          <p:cNvGrpSpPr/>
          <p:nvPr/>
        </p:nvGrpSpPr>
        <p:grpSpPr>
          <a:xfrm>
            <a:off x="7140968" y="5234983"/>
            <a:ext cx="664818" cy="490910"/>
            <a:chOff x="8722119" y="2714883"/>
            <a:chExt cx="1253819" cy="925836"/>
          </a:xfrm>
          <a:solidFill>
            <a:schemeClr val="bg1"/>
          </a:solidFill>
        </p:grpSpPr>
        <p:sp>
          <p:nvSpPr>
            <p:cNvPr id="47" name="Freeform: Shape 46">
              <a:extLst>
                <a:ext uri="{FF2B5EF4-FFF2-40B4-BE49-F238E27FC236}">
                  <a16:creationId xmlns:a16="http://schemas.microsoft.com/office/drawing/2014/main" id="{7F5AA348-8789-4EC6-9984-A6F3B5C26662}"/>
                </a:ext>
              </a:extLst>
            </p:cNvPr>
            <p:cNvSpPr/>
            <p:nvPr/>
          </p:nvSpPr>
          <p:spPr>
            <a:xfrm>
              <a:off x="8722119" y="2714883"/>
              <a:ext cx="960356" cy="925005"/>
            </a:xfrm>
            <a:custGeom>
              <a:avLst/>
              <a:gdLst>
                <a:gd name="connsiteX0" fmla="*/ 241573 w 960355"/>
                <a:gd name="connsiteY0" fmla="*/ 647356 h 925005"/>
                <a:gd name="connsiteX1" fmla="*/ 241573 w 960355"/>
                <a:gd name="connsiteY1" fmla="*/ 426416 h 925005"/>
                <a:gd name="connsiteX2" fmla="*/ 238037 w 960355"/>
                <a:gd name="connsiteY2" fmla="*/ 401670 h 925005"/>
                <a:gd name="connsiteX3" fmla="*/ 213292 w 960355"/>
                <a:gd name="connsiteY3" fmla="*/ 412865 h 925005"/>
                <a:gd name="connsiteX4" fmla="*/ 112543 w 960355"/>
                <a:gd name="connsiteY4" fmla="*/ 484744 h 925005"/>
                <a:gd name="connsiteX5" fmla="*/ 60106 w 960355"/>
                <a:gd name="connsiteY5" fmla="*/ 501241 h 925005"/>
                <a:gd name="connsiteX6" fmla="*/ 3546 w 960355"/>
                <a:gd name="connsiteY6" fmla="*/ 461177 h 925005"/>
                <a:gd name="connsiteX7" fmla="*/ 25934 w 960355"/>
                <a:gd name="connsiteY7" fmla="*/ 396957 h 925005"/>
                <a:gd name="connsiteX8" fmla="*/ 178531 w 960355"/>
                <a:gd name="connsiteY8" fmla="*/ 286781 h 925005"/>
                <a:gd name="connsiteX9" fmla="*/ 544409 w 960355"/>
                <a:gd name="connsiteY9" fmla="*/ 23420 h 925005"/>
                <a:gd name="connsiteX10" fmla="*/ 656352 w 960355"/>
                <a:gd name="connsiteY10" fmla="*/ 23420 h 925005"/>
                <a:gd name="connsiteX11" fmla="*/ 790095 w 960355"/>
                <a:gd name="connsiteY11" fmla="*/ 119455 h 925005"/>
                <a:gd name="connsiteX12" fmla="*/ 807770 w 960355"/>
                <a:gd name="connsiteY12" fmla="*/ 127115 h 925005"/>
                <a:gd name="connsiteX13" fmla="*/ 811894 w 960355"/>
                <a:gd name="connsiteY13" fmla="*/ 108261 h 925005"/>
                <a:gd name="connsiteX14" fmla="*/ 872579 w 960355"/>
                <a:gd name="connsiteY14" fmla="*/ 49933 h 925005"/>
                <a:gd name="connsiteX15" fmla="*/ 961545 w 960355"/>
                <a:gd name="connsiteY15" fmla="*/ 138309 h 925005"/>
                <a:gd name="connsiteX16" fmla="*/ 907340 w 960355"/>
                <a:gd name="connsiteY16" fmla="*/ 306813 h 925005"/>
                <a:gd name="connsiteX17" fmla="*/ 871401 w 960355"/>
                <a:gd name="connsiteY17" fmla="*/ 313294 h 925005"/>
                <a:gd name="connsiteX18" fmla="*/ 817197 w 960355"/>
                <a:gd name="connsiteY18" fmla="*/ 290905 h 925005"/>
                <a:gd name="connsiteX19" fmla="*/ 806592 w 960355"/>
                <a:gd name="connsiteY19" fmla="*/ 345109 h 925005"/>
                <a:gd name="connsiteX20" fmla="*/ 751798 w 960355"/>
                <a:gd name="connsiteY20" fmla="*/ 503008 h 925005"/>
                <a:gd name="connsiteX21" fmla="*/ 674027 w 960355"/>
                <a:gd name="connsiteY21" fmla="*/ 695080 h 925005"/>
                <a:gd name="connsiteX22" fmla="*/ 653406 w 960355"/>
                <a:gd name="connsiteY22" fmla="*/ 708631 h 925005"/>
                <a:gd name="connsiteX23" fmla="*/ 529679 w 960355"/>
                <a:gd name="connsiteY23" fmla="*/ 708631 h 925005"/>
                <a:gd name="connsiteX24" fmla="*/ 490794 w 960355"/>
                <a:gd name="connsiteY24" fmla="*/ 746338 h 925005"/>
                <a:gd name="connsiteX25" fmla="*/ 491383 w 960355"/>
                <a:gd name="connsiteY25" fmla="*/ 902469 h 925005"/>
                <a:gd name="connsiteX26" fmla="*/ 466637 w 960355"/>
                <a:gd name="connsiteY26" fmla="*/ 927804 h 925005"/>
                <a:gd name="connsiteX27" fmla="*/ 295777 w 960355"/>
                <a:gd name="connsiteY27" fmla="*/ 927215 h 925005"/>
                <a:gd name="connsiteX28" fmla="*/ 240394 w 960355"/>
                <a:gd name="connsiteY28" fmla="*/ 872421 h 925005"/>
                <a:gd name="connsiteX29" fmla="*/ 241573 w 960355"/>
                <a:gd name="connsiteY29" fmla="*/ 647356 h 92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60355" h="925005">
                  <a:moveTo>
                    <a:pt x="241573" y="647356"/>
                  </a:moveTo>
                  <a:cubicBezTo>
                    <a:pt x="241573" y="573709"/>
                    <a:pt x="241573" y="500063"/>
                    <a:pt x="241573" y="426416"/>
                  </a:cubicBezTo>
                  <a:cubicBezTo>
                    <a:pt x="241573" y="418167"/>
                    <a:pt x="245697" y="405794"/>
                    <a:pt x="238037" y="401670"/>
                  </a:cubicBezTo>
                  <a:cubicBezTo>
                    <a:pt x="228021" y="396368"/>
                    <a:pt x="220951" y="407562"/>
                    <a:pt x="213292" y="412865"/>
                  </a:cubicBezTo>
                  <a:cubicBezTo>
                    <a:pt x="179709" y="436432"/>
                    <a:pt x="146126" y="460588"/>
                    <a:pt x="112543" y="484744"/>
                  </a:cubicBezTo>
                  <a:cubicBezTo>
                    <a:pt x="96635" y="495938"/>
                    <a:pt x="80139" y="503008"/>
                    <a:pt x="60106" y="501241"/>
                  </a:cubicBezTo>
                  <a:cubicBezTo>
                    <a:pt x="33594" y="498884"/>
                    <a:pt x="12383" y="487101"/>
                    <a:pt x="3546" y="461177"/>
                  </a:cubicBezTo>
                  <a:cubicBezTo>
                    <a:pt x="-5881" y="434664"/>
                    <a:pt x="4135" y="412865"/>
                    <a:pt x="25934" y="396957"/>
                  </a:cubicBezTo>
                  <a:cubicBezTo>
                    <a:pt x="76603" y="359839"/>
                    <a:pt x="127862" y="323310"/>
                    <a:pt x="178531" y="286781"/>
                  </a:cubicBezTo>
                  <a:cubicBezTo>
                    <a:pt x="300490" y="198994"/>
                    <a:pt x="422449" y="111207"/>
                    <a:pt x="544409" y="23420"/>
                  </a:cubicBezTo>
                  <a:cubicBezTo>
                    <a:pt x="588008" y="-7807"/>
                    <a:pt x="612753" y="-7807"/>
                    <a:pt x="656352" y="23420"/>
                  </a:cubicBezTo>
                  <a:cubicBezTo>
                    <a:pt x="701129" y="55235"/>
                    <a:pt x="745317" y="87640"/>
                    <a:pt x="790095" y="119455"/>
                  </a:cubicBezTo>
                  <a:cubicBezTo>
                    <a:pt x="795397" y="122990"/>
                    <a:pt x="800700" y="130650"/>
                    <a:pt x="807770" y="127115"/>
                  </a:cubicBezTo>
                  <a:cubicBezTo>
                    <a:pt x="814840" y="122990"/>
                    <a:pt x="811894" y="114742"/>
                    <a:pt x="811894" y="108261"/>
                  </a:cubicBezTo>
                  <a:cubicBezTo>
                    <a:pt x="814251" y="55235"/>
                    <a:pt x="820143" y="49933"/>
                    <a:pt x="872579" y="49933"/>
                  </a:cubicBezTo>
                  <a:cubicBezTo>
                    <a:pt x="960366" y="49933"/>
                    <a:pt x="956242" y="49933"/>
                    <a:pt x="961545" y="138309"/>
                  </a:cubicBezTo>
                  <a:cubicBezTo>
                    <a:pt x="965080" y="203707"/>
                    <a:pt x="946226" y="256733"/>
                    <a:pt x="907340" y="306813"/>
                  </a:cubicBezTo>
                  <a:cubicBezTo>
                    <a:pt x="896146" y="321542"/>
                    <a:pt x="887309" y="325077"/>
                    <a:pt x="871401" y="313294"/>
                  </a:cubicBezTo>
                  <a:cubicBezTo>
                    <a:pt x="855493" y="301510"/>
                    <a:pt x="837229" y="281479"/>
                    <a:pt x="817197" y="290905"/>
                  </a:cubicBezTo>
                  <a:cubicBezTo>
                    <a:pt x="795987" y="300921"/>
                    <a:pt x="807770" y="326256"/>
                    <a:pt x="806592" y="345109"/>
                  </a:cubicBezTo>
                  <a:cubicBezTo>
                    <a:pt x="804235" y="403438"/>
                    <a:pt x="790095" y="455874"/>
                    <a:pt x="751798" y="503008"/>
                  </a:cubicBezTo>
                  <a:cubicBezTo>
                    <a:pt x="707021" y="558391"/>
                    <a:pt x="671081" y="619665"/>
                    <a:pt x="674027" y="695080"/>
                  </a:cubicBezTo>
                  <a:cubicBezTo>
                    <a:pt x="674616" y="710987"/>
                    <a:pt x="662833" y="708631"/>
                    <a:pt x="653406" y="708631"/>
                  </a:cubicBezTo>
                  <a:cubicBezTo>
                    <a:pt x="612164" y="708631"/>
                    <a:pt x="570922" y="709809"/>
                    <a:pt x="529679" y="708631"/>
                  </a:cubicBezTo>
                  <a:cubicBezTo>
                    <a:pt x="501988" y="707452"/>
                    <a:pt x="490204" y="718057"/>
                    <a:pt x="490794" y="746338"/>
                  </a:cubicBezTo>
                  <a:cubicBezTo>
                    <a:pt x="491972" y="798185"/>
                    <a:pt x="490204" y="850622"/>
                    <a:pt x="491383" y="902469"/>
                  </a:cubicBezTo>
                  <a:cubicBezTo>
                    <a:pt x="491972" y="921912"/>
                    <a:pt x="486080" y="927804"/>
                    <a:pt x="466637" y="927804"/>
                  </a:cubicBezTo>
                  <a:cubicBezTo>
                    <a:pt x="409488" y="926626"/>
                    <a:pt x="352927" y="927804"/>
                    <a:pt x="295777" y="927215"/>
                  </a:cubicBezTo>
                  <a:cubicBezTo>
                    <a:pt x="255123" y="926626"/>
                    <a:pt x="240394" y="912485"/>
                    <a:pt x="240394" y="872421"/>
                  </a:cubicBezTo>
                  <a:cubicBezTo>
                    <a:pt x="241573" y="796418"/>
                    <a:pt x="241573" y="721593"/>
                    <a:pt x="241573" y="647356"/>
                  </a:cubicBezTo>
                  <a:close/>
                </a:path>
              </a:pathLst>
            </a:custGeom>
            <a:grpFill/>
            <a:ln w="587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511D6B7-0F6D-4B39-9BB1-366654662FB0}"/>
                </a:ext>
              </a:extLst>
            </p:cNvPr>
            <p:cNvSpPr/>
            <p:nvPr/>
          </p:nvSpPr>
          <p:spPr>
            <a:xfrm>
              <a:off x="9436539" y="2871963"/>
              <a:ext cx="539399" cy="768756"/>
            </a:xfrm>
            <a:custGeom>
              <a:avLst/>
              <a:gdLst>
                <a:gd name="connsiteX0" fmla="*/ 258688 w 539399"/>
                <a:gd name="connsiteY0" fmla="*/ 414051 h 768756"/>
                <a:gd name="connsiteX1" fmla="*/ 248893 w 539399"/>
                <a:gd name="connsiteY1" fmla="*/ 430769 h 768756"/>
                <a:gd name="connsiteX2" fmla="*/ 211186 w 539399"/>
                <a:gd name="connsiteY2" fmla="*/ 506183 h 768756"/>
                <a:gd name="connsiteX3" fmla="*/ 166997 w 539399"/>
                <a:gd name="connsiteY3" fmla="*/ 568636 h 768756"/>
                <a:gd name="connsiteX4" fmla="*/ 270693 w 539399"/>
                <a:gd name="connsiteY4" fmla="*/ 745978 h 768756"/>
                <a:gd name="connsiteX5" fmla="*/ 397955 w 539399"/>
                <a:gd name="connsiteY5" fmla="*/ 638159 h 768756"/>
                <a:gd name="connsiteX6" fmla="*/ 275996 w 539399"/>
                <a:gd name="connsiteY6" fmla="*/ 420753 h 768756"/>
                <a:gd name="connsiteX7" fmla="*/ 258688 w 539399"/>
                <a:gd name="connsiteY7" fmla="*/ 414051 h 768756"/>
                <a:gd name="connsiteX8" fmla="*/ 301919 w 539399"/>
                <a:gd name="connsiteY8" fmla="*/ 82 h 768756"/>
                <a:gd name="connsiteX9" fmla="*/ 323129 w 539399"/>
                <a:gd name="connsiteY9" fmla="*/ 18347 h 768756"/>
                <a:gd name="connsiteX10" fmla="*/ 371442 w 539399"/>
                <a:gd name="connsiteY10" fmla="*/ 127933 h 768756"/>
                <a:gd name="connsiteX11" fmla="*/ 400900 w 539399"/>
                <a:gd name="connsiteY11" fmla="*/ 298795 h 768756"/>
                <a:gd name="connsiteX12" fmla="*/ 408559 w 539399"/>
                <a:gd name="connsiteY12" fmla="*/ 323540 h 768756"/>
                <a:gd name="connsiteX13" fmla="*/ 450980 w 539399"/>
                <a:gd name="connsiteY13" fmla="*/ 236341 h 768756"/>
                <a:gd name="connsiteX14" fmla="*/ 461585 w 539399"/>
                <a:gd name="connsiteY14" fmla="*/ 211007 h 768756"/>
                <a:gd name="connsiteX15" fmla="*/ 484563 w 539399"/>
                <a:gd name="connsiteY15" fmla="*/ 230450 h 768756"/>
                <a:gd name="connsiteX16" fmla="*/ 521681 w 539399"/>
                <a:gd name="connsiteY16" fmla="*/ 353588 h 768756"/>
                <a:gd name="connsiteX17" fmla="*/ 534054 w 539399"/>
                <a:gd name="connsiteY17" fmla="*/ 560978 h 768756"/>
                <a:gd name="connsiteX18" fmla="*/ 237108 w 539399"/>
                <a:gd name="connsiteY18" fmla="*/ 766011 h 768756"/>
                <a:gd name="connsiteX19" fmla="*/ 33843 w 539399"/>
                <a:gd name="connsiteY19" fmla="*/ 645230 h 768756"/>
                <a:gd name="connsiteX20" fmla="*/ 20881 w 539399"/>
                <a:gd name="connsiteY20" fmla="*/ 449035 h 768756"/>
                <a:gd name="connsiteX21" fmla="*/ 72139 w 539399"/>
                <a:gd name="connsiteY21" fmla="*/ 366550 h 768756"/>
                <a:gd name="connsiteX22" fmla="*/ 125165 w 539399"/>
                <a:gd name="connsiteY22" fmla="*/ 185083 h 768756"/>
                <a:gd name="connsiteX23" fmla="*/ 125165 w 539399"/>
                <a:gd name="connsiteY23" fmla="*/ 173300 h 768756"/>
                <a:gd name="connsiteX24" fmla="*/ 164640 w 539399"/>
                <a:gd name="connsiteY24" fmla="*/ 198634 h 768756"/>
                <a:gd name="connsiteX25" fmla="*/ 207060 w 539399"/>
                <a:gd name="connsiteY25" fmla="*/ 194510 h 768756"/>
                <a:gd name="connsiteX26" fmla="*/ 291313 w 539399"/>
                <a:gd name="connsiteY26" fmla="*/ 24827 h 768756"/>
                <a:gd name="connsiteX27" fmla="*/ 301919 w 539399"/>
                <a:gd name="connsiteY27" fmla="*/ 82 h 7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9399" h="768756">
                  <a:moveTo>
                    <a:pt x="258688" y="414051"/>
                  </a:moveTo>
                  <a:cubicBezTo>
                    <a:pt x="254048" y="414861"/>
                    <a:pt x="250661" y="419575"/>
                    <a:pt x="248893" y="430769"/>
                  </a:cubicBezTo>
                  <a:cubicBezTo>
                    <a:pt x="244769" y="459638"/>
                    <a:pt x="227682" y="483205"/>
                    <a:pt x="211186" y="506183"/>
                  </a:cubicBezTo>
                  <a:cubicBezTo>
                    <a:pt x="195867" y="526805"/>
                    <a:pt x="179370" y="546837"/>
                    <a:pt x="166997" y="568636"/>
                  </a:cubicBezTo>
                  <a:cubicBezTo>
                    <a:pt x="116328" y="657012"/>
                    <a:pt x="168765" y="745978"/>
                    <a:pt x="270693" y="745978"/>
                  </a:cubicBezTo>
                  <a:cubicBezTo>
                    <a:pt x="341394" y="745978"/>
                    <a:pt x="401490" y="698844"/>
                    <a:pt x="397955" y="638159"/>
                  </a:cubicBezTo>
                  <a:cubicBezTo>
                    <a:pt x="392063" y="548015"/>
                    <a:pt x="353767" y="472600"/>
                    <a:pt x="275996" y="420753"/>
                  </a:cubicBezTo>
                  <a:cubicBezTo>
                    <a:pt x="269220" y="416334"/>
                    <a:pt x="263328" y="413241"/>
                    <a:pt x="258688" y="414051"/>
                  </a:cubicBezTo>
                  <a:close/>
                  <a:moveTo>
                    <a:pt x="301919" y="82"/>
                  </a:moveTo>
                  <a:cubicBezTo>
                    <a:pt x="311935" y="-1096"/>
                    <a:pt x="317237" y="10687"/>
                    <a:pt x="323129" y="18347"/>
                  </a:cubicBezTo>
                  <a:cubicBezTo>
                    <a:pt x="347874" y="50751"/>
                    <a:pt x="360836" y="89048"/>
                    <a:pt x="371442" y="127933"/>
                  </a:cubicBezTo>
                  <a:cubicBezTo>
                    <a:pt x="386171" y="183905"/>
                    <a:pt x="394419" y="241644"/>
                    <a:pt x="400900" y="298795"/>
                  </a:cubicBezTo>
                  <a:cubicBezTo>
                    <a:pt x="401489" y="306454"/>
                    <a:pt x="400311" y="314703"/>
                    <a:pt x="408559" y="323540"/>
                  </a:cubicBezTo>
                  <a:cubicBezTo>
                    <a:pt x="432126" y="298206"/>
                    <a:pt x="443910" y="268746"/>
                    <a:pt x="450980" y="236341"/>
                  </a:cubicBezTo>
                  <a:cubicBezTo>
                    <a:pt x="452748" y="227504"/>
                    <a:pt x="449802" y="213364"/>
                    <a:pt x="461585" y="211007"/>
                  </a:cubicBezTo>
                  <a:cubicBezTo>
                    <a:pt x="473369" y="208650"/>
                    <a:pt x="479261" y="221612"/>
                    <a:pt x="484563" y="230450"/>
                  </a:cubicBezTo>
                  <a:cubicBezTo>
                    <a:pt x="508130" y="268157"/>
                    <a:pt x="513433" y="311757"/>
                    <a:pt x="521681" y="353588"/>
                  </a:cubicBezTo>
                  <a:cubicBezTo>
                    <a:pt x="535232" y="421933"/>
                    <a:pt x="546426" y="491455"/>
                    <a:pt x="534054" y="560978"/>
                  </a:cubicBezTo>
                  <a:cubicBezTo>
                    <a:pt x="508719" y="700024"/>
                    <a:pt x="383225" y="785454"/>
                    <a:pt x="237108" y="766011"/>
                  </a:cubicBezTo>
                  <a:cubicBezTo>
                    <a:pt x="152267" y="754817"/>
                    <a:pt x="80977" y="718877"/>
                    <a:pt x="33843" y="645230"/>
                  </a:cubicBezTo>
                  <a:cubicBezTo>
                    <a:pt x="-6221" y="582777"/>
                    <a:pt x="-10934" y="516790"/>
                    <a:pt x="20881" y="449035"/>
                  </a:cubicBezTo>
                  <a:cubicBezTo>
                    <a:pt x="35021" y="419576"/>
                    <a:pt x="52696" y="392474"/>
                    <a:pt x="72139" y="366550"/>
                  </a:cubicBezTo>
                  <a:cubicBezTo>
                    <a:pt x="112792" y="312346"/>
                    <a:pt x="134003" y="253427"/>
                    <a:pt x="125165" y="185083"/>
                  </a:cubicBezTo>
                  <a:cubicBezTo>
                    <a:pt x="123397" y="182137"/>
                    <a:pt x="124576" y="178602"/>
                    <a:pt x="125165" y="173300"/>
                  </a:cubicBezTo>
                  <a:cubicBezTo>
                    <a:pt x="143430" y="176246"/>
                    <a:pt x="154624" y="187440"/>
                    <a:pt x="164640" y="198634"/>
                  </a:cubicBezTo>
                  <a:cubicBezTo>
                    <a:pt x="181726" y="217488"/>
                    <a:pt x="193509" y="211596"/>
                    <a:pt x="207060" y="194510"/>
                  </a:cubicBezTo>
                  <a:cubicBezTo>
                    <a:pt x="247124" y="143841"/>
                    <a:pt x="277762" y="88458"/>
                    <a:pt x="291313" y="24827"/>
                  </a:cubicBezTo>
                  <a:cubicBezTo>
                    <a:pt x="293081" y="15990"/>
                    <a:pt x="289546" y="1850"/>
                    <a:pt x="301919" y="82"/>
                  </a:cubicBezTo>
                  <a:close/>
                </a:path>
              </a:pathLst>
            </a:custGeom>
            <a:grpFill/>
            <a:ln w="5876" cap="flat">
              <a:noFill/>
              <a:prstDash val="solid"/>
              <a:miter/>
            </a:ln>
          </p:spPr>
          <p:txBody>
            <a:bodyPr rtlCol="0" anchor="ctr"/>
            <a:lstStyle/>
            <a:p>
              <a:endParaRPr lang="en-US"/>
            </a:p>
          </p:txBody>
        </p:sp>
      </p:grpSp>
    </p:spTree>
    <p:extLst>
      <p:ext uri="{BB962C8B-B14F-4D97-AF65-F5344CB8AC3E}">
        <p14:creationId xmlns:p14="http://schemas.microsoft.com/office/powerpoint/2010/main" val="3044535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950467"/>
            <a:ext cx="11573197" cy="113289"/>
          </a:xfrm>
          <a:prstGeom prst="rect">
            <a:avLst/>
          </a:prstGeom>
        </p:spPr>
        <p:txBody>
          <a:bodyPr>
            <a:normAutofit fontScale="25000" lnSpcReduction="20000"/>
          </a:bodyPr>
          <a:lstStyle/>
          <a:p>
            <a:r>
              <a:rPr lang="en-US" altLang="ko-KR" sz="16000" b="1" dirty="0">
                <a:solidFill>
                  <a:schemeClr val="accent2">
                    <a:lumMod val="50000"/>
                  </a:schemeClr>
                </a:solidFill>
                <a:cs typeface="Arial" pitchFamily="34" charset="0"/>
              </a:rPr>
              <a:t>OBJECTS OF RERA</a:t>
            </a:r>
          </a:p>
          <a:p>
            <a:endParaRPr lang="en-US" dirty="0"/>
          </a:p>
        </p:txBody>
      </p:sp>
      <p:sp>
        <p:nvSpPr>
          <p:cNvPr id="3" name="Chevron 2">
            <a:extLst>
              <a:ext uri="{FF2B5EF4-FFF2-40B4-BE49-F238E27FC236}">
                <a16:creationId xmlns:a16="http://schemas.microsoft.com/office/drawing/2014/main" id="{FC106A4F-9147-4AB0-B861-E8EEC7CFE447}"/>
              </a:ext>
            </a:extLst>
          </p:cNvPr>
          <p:cNvSpPr/>
          <p:nvPr/>
        </p:nvSpPr>
        <p:spPr>
          <a:xfrm>
            <a:off x="919729" y="3770228"/>
            <a:ext cx="2088000" cy="236038"/>
          </a:xfrm>
          <a:prstGeom prst="chevron">
            <a:avLst>
              <a:gd name="adj" fmla="val 3992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 name="Chevron 11">
            <a:extLst>
              <a:ext uri="{FF2B5EF4-FFF2-40B4-BE49-F238E27FC236}">
                <a16:creationId xmlns:a16="http://schemas.microsoft.com/office/drawing/2014/main" id="{4AF56BDB-41A7-4932-899B-FEDFCB8255E8}"/>
              </a:ext>
            </a:extLst>
          </p:cNvPr>
          <p:cNvSpPr/>
          <p:nvPr/>
        </p:nvSpPr>
        <p:spPr>
          <a:xfrm>
            <a:off x="3383770" y="3770228"/>
            <a:ext cx="2088000" cy="236038"/>
          </a:xfrm>
          <a:prstGeom prst="chevron">
            <a:avLst>
              <a:gd name="adj" fmla="val 399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 name="Chevron 19">
            <a:extLst>
              <a:ext uri="{FF2B5EF4-FFF2-40B4-BE49-F238E27FC236}">
                <a16:creationId xmlns:a16="http://schemas.microsoft.com/office/drawing/2014/main" id="{FA9FF52D-B01F-46D6-B2FA-EBD8B6C59141}"/>
              </a:ext>
            </a:extLst>
          </p:cNvPr>
          <p:cNvSpPr/>
          <p:nvPr/>
        </p:nvSpPr>
        <p:spPr>
          <a:xfrm>
            <a:off x="5842131" y="3784044"/>
            <a:ext cx="2088000" cy="236038"/>
          </a:xfrm>
          <a:prstGeom prst="chevron">
            <a:avLst>
              <a:gd name="adj" fmla="val 399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7" name="Chevron 35">
            <a:extLst>
              <a:ext uri="{FF2B5EF4-FFF2-40B4-BE49-F238E27FC236}">
                <a16:creationId xmlns:a16="http://schemas.microsoft.com/office/drawing/2014/main" id="{742D90F2-7B41-4267-8C08-BCFD05342412}"/>
              </a:ext>
            </a:extLst>
          </p:cNvPr>
          <p:cNvSpPr/>
          <p:nvPr/>
        </p:nvSpPr>
        <p:spPr>
          <a:xfrm>
            <a:off x="8442971" y="3777758"/>
            <a:ext cx="2088000" cy="236038"/>
          </a:xfrm>
          <a:prstGeom prst="chevron">
            <a:avLst>
              <a:gd name="adj" fmla="val 399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13" name="Group 12">
            <a:extLst>
              <a:ext uri="{FF2B5EF4-FFF2-40B4-BE49-F238E27FC236}">
                <a16:creationId xmlns:a16="http://schemas.microsoft.com/office/drawing/2014/main" id="{C21F802B-5FC6-484A-A510-8E06F6A23C2B}"/>
              </a:ext>
            </a:extLst>
          </p:cNvPr>
          <p:cNvGrpSpPr/>
          <p:nvPr/>
        </p:nvGrpSpPr>
        <p:grpSpPr>
          <a:xfrm>
            <a:off x="990445" y="4125973"/>
            <a:ext cx="2088002" cy="1477329"/>
            <a:chOff x="6210995" y="1433695"/>
            <a:chExt cx="1457350" cy="1051008"/>
          </a:xfrm>
        </p:grpSpPr>
        <p:sp>
          <p:nvSpPr>
            <p:cNvPr id="14" name="TextBox 13">
              <a:extLst>
                <a:ext uri="{FF2B5EF4-FFF2-40B4-BE49-F238E27FC236}">
                  <a16:creationId xmlns:a16="http://schemas.microsoft.com/office/drawing/2014/main" id="{E59DD727-CC08-4363-A7DC-AD974C4C15DC}"/>
                </a:ext>
              </a:extLst>
            </p:cNvPr>
            <p:cNvSpPr txBox="1"/>
            <p:nvPr/>
          </p:nvSpPr>
          <p:spPr>
            <a:xfrm>
              <a:off x="6441423" y="1433695"/>
              <a:ext cx="1226922" cy="240855"/>
            </a:xfrm>
            <a:prstGeom prst="rect">
              <a:avLst/>
            </a:prstGeom>
            <a:noFill/>
          </p:spPr>
          <p:txBody>
            <a:bodyPr wrap="square" rtlCol="0">
              <a:spAutoFit/>
            </a:bodyPr>
            <a:lstStyle/>
            <a:p>
              <a:endParaRPr lang="ko-KR" altLang="en-US" sz="1600" b="1" dirty="0">
                <a:solidFill>
                  <a:schemeClr val="accent6"/>
                </a:solidFill>
                <a:cs typeface="Arial" pitchFamily="34" charset="0"/>
              </a:endParaRPr>
            </a:p>
          </p:txBody>
        </p:sp>
        <p:sp>
          <p:nvSpPr>
            <p:cNvPr id="15" name="TextBox 14">
              <a:extLst>
                <a:ext uri="{FF2B5EF4-FFF2-40B4-BE49-F238E27FC236}">
                  <a16:creationId xmlns:a16="http://schemas.microsoft.com/office/drawing/2014/main" id="{AF96F450-E3D2-4A55-AA67-4E7328F2C229}"/>
                </a:ext>
              </a:extLst>
            </p:cNvPr>
            <p:cNvSpPr txBox="1"/>
            <p:nvPr/>
          </p:nvSpPr>
          <p:spPr>
            <a:xfrm>
              <a:off x="6210995" y="1433696"/>
              <a:ext cx="1457348" cy="1051007"/>
            </a:xfrm>
            <a:prstGeom prst="rect">
              <a:avLst/>
            </a:prstGeom>
            <a:noFill/>
          </p:spPr>
          <p:txBody>
            <a:bodyPr wrap="square" rtlCol="0">
              <a:spAutoFit/>
            </a:bodyPr>
            <a:lstStyle/>
            <a:p>
              <a:pPr algn="just"/>
              <a:r>
                <a:rPr lang="en-IN"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To Protect Interest of Consumers and investors in real estate sector.</a:t>
              </a:r>
            </a:p>
          </p:txBody>
        </p:sp>
      </p:grpSp>
      <p:sp>
        <p:nvSpPr>
          <p:cNvPr id="18" name="TextBox 17">
            <a:extLst>
              <a:ext uri="{FF2B5EF4-FFF2-40B4-BE49-F238E27FC236}">
                <a16:creationId xmlns:a16="http://schemas.microsoft.com/office/drawing/2014/main" id="{F3ACB01A-27BA-485F-BE73-2D904571D671}"/>
              </a:ext>
            </a:extLst>
          </p:cNvPr>
          <p:cNvSpPr txBox="1"/>
          <p:nvPr/>
        </p:nvSpPr>
        <p:spPr>
          <a:xfrm>
            <a:off x="3360286" y="4125973"/>
            <a:ext cx="2003802" cy="1477328"/>
          </a:xfrm>
          <a:prstGeom prst="rect">
            <a:avLst/>
          </a:prstGeom>
          <a:noFill/>
        </p:spPr>
        <p:txBody>
          <a:bodyPr wrap="square" rtlCol="0">
            <a:spAutoFit/>
          </a:bodyPr>
          <a:lstStyle/>
          <a:p>
            <a:r>
              <a:rPr lang="en-IN"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For an Efficient and Transparent manner of transactions.</a:t>
            </a:r>
          </a:p>
        </p:txBody>
      </p:sp>
      <p:sp>
        <p:nvSpPr>
          <p:cNvPr id="21" name="TextBox 20">
            <a:extLst>
              <a:ext uri="{FF2B5EF4-FFF2-40B4-BE49-F238E27FC236}">
                <a16:creationId xmlns:a16="http://schemas.microsoft.com/office/drawing/2014/main" id="{5EDEA056-2783-42D0-9944-F54EE0C06C25}"/>
              </a:ext>
            </a:extLst>
          </p:cNvPr>
          <p:cNvSpPr txBox="1"/>
          <p:nvPr/>
        </p:nvSpPr>
        <p:spPr>
          <a:xfrm>
            <a:off x="5842131" y="4125974"/>
            <a:ext cx="1906633" cy="1754326"/>
          </a:xfrm>
          <a:prstGeom prst="rect">
            <a:avLst/>
          </a:prstGeom>
          <a:noFill/>
        </p:spPr>
        <p:txBody>
          <a:bodyPr wrap="square" rtlCol="0">
            <a:spAutoFit/>
          </a:bodyPr>
          <a:lstStyle/>
          <a:p>
            <a:r>
              <a:rPr lang="en-IN" dirty="0">
                <a:solidFill>
                  <a:srgbClr val="0E101A"/>
                </a:solidFill>
                <a:latin typeface="Bookman Old Style" panose="02050604050505020204" pitchFamily="18" charset="0"/>
                <a:ea typeface="Calibri" panose="020F0502020204030204" pitchFamily="34" charset="0"/>
                <a:cs typeface="Times New Roman" panose="02020603050405020304" pitchFamily="18" charset="0"/>
              </a:rPr>
              <a:t>To Establish an adjudicating mechanism for speedy dispute resolution.</a:t>
            </a:r>
          </a:p>
        </p:txBody>
      </p:sp>
      <p:sp>
        <p:nvSpPr>
          <p:cNvPr id="27" name="TextBox 26">
            <a:extLst>
              <a:ext uri="{FF2B5EF4-FFF2-40B4-BE49-F238E27FC236}">
                <a16:creationId xmlns:a16="http://schemas.microsoft.com/office/drawing/2014/main" id="{F1741E0F-8D5E-4CC3-913C-4C5A92B803B9}"/>
              </a:ext>
            </a:extLst>
          </p:cNvPr>
          <p:cNvSpPr txBox="1"/>
          <p:nvPr/>
        </p:nvSpPr>
        <p:spPr>
          <a:xfrm>
            <a:off x="8442971" y="4125974"/>
            <a:ext cx="1906633" cy="1754326"/>
          </a:xfrm>
          <a:prstGeom prst="rect">
            <a:avLst/>
          </a:prstGeom>
          <a:noFill/>
        </p:spPr>
        <p:txBody>
          <a:bodyPr wrap="square" rtlCol="0">
            <a:spAutoFit/>
          </a:bodyPr>
          <a:lstStyle/>
          <a:p>
            <a:r>
              <a:rPr lang="en-IN" dirty="0">
                <a:solidFill>
                  <a:srgbClr val="0E101A"/>
                </a:solidFill>
                <a:latin typeface="Bookman Old Style" panose="02050604050505020204" pitchFamily="18" charset="0"/>
                <a:cs typeface="Times New Roman" panose="02020603050405020304" pitchFamily="18" charset="0"/>
              </a:rPr>
              <a:t>To Establish Regulatory Authority for Regulation of Real Estate Sector.</a:t>
            </a:r>
            <a:endParaRPr lang="en-IN" dirty="0"/>
          </a:p>
        </p:txBody>
      </p:sp>
      <p:cxnSp>
        <p:nvCxnSpPr>
          <p:cNvPr id="29" name="Connector: Elbow 28">
            <a:extLst>
              <a:ext uri="{FF2B5EF4-FFF2-40B4-BE49-F238E27FC236}">
                <a16:creationId xmlns:a16="http://schemas.microsoft.com/office/drawing/2014/main" id="{E361CC99-9A75-4D49-A76E-476973337684}"/>
              </a:ext>
            </a:extLst>
          </p:cNvPr>
          <p:cNvCxnSpPr>
            <a:cxnSpLocks/>
          </p:cNvCxnSpPr>
          <p:nvPr/>
        </p:nvCxnSpPr>
        <p:spPr>
          <a:xfrm rot="5400000" flipH="1" flipV="1">
            <a:off x="1072812" y="2012119"/>
            <a:ext cx="1899331" cy="1631946"/>
          </a:xfrm>
          <a:prstGeom prst="bentConnector3">
            <a:avLst>
              <a:gd name="adj1" fmla="val 16901"/>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2952C57B-0C5F-4421-81FD-8E8456BD48FE}"/>
              </a:ext>
            </a:extLst>
          </p:cNvPr>
          <p:cNvCxnSpPr>
            <a:cxnSpLocks/>
          </p:cNvCxnSpPr>
          <p:nvPr/>
        </p:nvCxnSpPr>
        <p:spPr>
          <a:xfrm rot="5400000" flipH="1" flipV="1">
            <a:off x="3387455" y="2012119"/>
            <a:ext cx="1899331" cy="1631946"/>
          </a:xfrm>
          <a:prstGeom prst="bentConnector3">
            <a:avLst>
              <a:gd name="adj1" fmla="val 1690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64621E8C-0608-4C57-9EE7-41E5B888A957}"/>
              </a:ext>
            </a:extLst>
          </p:cNvPr>
          <p:cNvCxnSpPr>
            <a:cxnSpLocks/>
          </p:cNvCxnSpPr>
          <p:nvPr/>
        </p:nvCxnSpPr>
        <p:spPr>
          <a:xfrm rot="5400000" flipH="1" flipV="1">
            <a:off x="5962308" y="2012119"/>
            <a:ext cx="1899331" cy="1631946"/>
          </a:xfrm>
          <a:prstGeom prst="bentConnector3">
            <a:avLst>
              <a:gd name="adj1" fmla="val 1690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자유형: 도형 61">
            <a:extLst>
              <a:ext uri="{FF2B5EF4-FFF2-40B4-BE49-F238E27FC236}">
                <a16:creationId xmlns:a16="http://schemas.microsoft.com/office/drawing/2014/main" id="{1E7673AE-E933-4008-804F-890843B06328}"/>
              </a:ext>
            </a:extLst>
          </p:cNvPr>
          <p:cNvSpPr>
            <a:spLocks noChangeAspect="1"/>
          </p:cNvSpPr>
          <p:nvPr/>
        </p:nvSpPr>
        <p:spPr>
          <a:xfrm>
            <a:off x="1349232" y="2089243"/>
            <a:ext cx="1008064" cy="1197655"/>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cxnSp>
        <p:nvCxnSpPr>
          <p:cNvPr id="42" name="Connector: Elbow 41">
            <a:extLst>
              <a:ext uri="{FF2B5EF4-FFF2-40B4-BE49-F238E27FC236}">
                <a16:creationId xmlns:a16="http://schemas.microsoft.com/office/drawing/2014/main" id="{F29DF467-F605-7B84-E355-DD412F6801A1}"/>
              </a:ext>
            </a:extLst>
          </p:cNvPr>
          <p:cNvCxnSpPr>
            <a:cxnSpLocks/>
          </p:cNvCxnSpPr>
          <p:nvPr/>
        </p:nvCxnSpPr>
        <p:spPr>
          <a:xfrm rot="5400000" flipH="1" flipV="1">
            <a:off x="8537161" y="2012119"/>
            <a:ext cx="1899331" cy="1631946"/>
          </a:xfrm>
          <a:prstGeom prst="bentConnector3">
            <a:avLst>
              <a:gd name="adj1" fmla="val 1690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ardrop 1">
            <a:extLst>
              <a:ext uri="{FF2B5EF4-FFF2-40B4-BE49-F238E27FC236}">
                <a16:creationId xmlns:a16="http://schemas.microsoft.com/office/drawing/2014/main" id="{DDBD3891-E64E-93C3-59F7-EBAF2803B30E}"/>
              </a:ext>
            </a:extLst>
          </p:cNvPr>
          <p:cNvSpPr/>
          <p:nvPr/>
        </p:nvSpPr>
        <p:spPr>
          <a:xfrm rot="18805991">
            <a:off x="3749951" y="2165593"/>
            <a:ext cx="1093248" cy="110061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53">
            <a:extLst>
              <a:ext uri="{FF2B5EF4-FFF2-40B4-BE49-F238E27FC236}">
                <a16:creationId xmlns:a16="http://schemas.microsoft.com/office/drawing/2014/main" id="{6194D0F4-E442-1134-F3E2-583EE173508C}"/>
              </a:ext>
            </a:extLst>
          </p:cNvPr>
          <p:cNvSpPr/>
          <p:nvPr/>
        </p:nvSpPr>
        <p:spPr>
          <a:xfrm>
            <a:off x="6284925" y="2428142"/>
            <a:ext cx="1118346" cy="79130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Rectangle 7">
            <a:extLst>
              <a:ext uri="{FF2B5EF4-FFF2-40B4-BE49-F238E27FC236}">
                <a16:creationId xmlns:a16="http://schemas.microsoft.com/office/drawing/2014/main" id="{C941982D-1302-5B94-821B-885121569CD4}"/>
              </a:ext>
            </a:extLst>
          </p:cNvPr>
          <p:cNvSpPr/>
          <p:nvPr/>
        </p:nvSpPr>
        <p:spPr>
          <a:xfrm rot="18900000">
            <a:off x="9317226" y="2329510"/>
            <a:ext cx="436526" cy="1107317"/>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624062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down)">
                                      <p:cBhvr>
                                        <p:cTn id="2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2FE96-6A8D-26FE-D451-DC133E756437}"/>
              </a:ext>
            </a:extLst>
          </p:cNvPr>
          <p:cNvSpPr>
            <a:spLocks noGrp="1"/>
          </p:cNvSpPr>
          <p:nvPr>
            <p:ph type="body" sz="quarter" idx="10"/>
          </p:nvPr>
        </p:nvSpPr>
        <p:spPr/>
        <p:txBody>
          <a:bodyPr/>
          <a:lstStyle/>
          <a:p>
            <a:endParaRPr lang="en-IN" sz="2400" b="1" dirty="0">
              <a:solidFill>
                <a:srgbClr val="202122"/>
              </a:solidFill>
              <a:effectLst/>
              <a:latin typeface="Bookman Old Style" panose="02050604050505020204" pitchFamily="18" charset="0"/>
              <a:ea typeface="Times New Roman" panose="02020603050405020304" pitchFamily="18" charset="0"/>
              <a:cs typeface="Arial" panose="020B0604020202020204" pitchFamily="34" charset="0"/>
            </a:endParaRPr>
          </a:p>
          <a:p>
            <a:endParaRPr lang="en-IN" sz="2400" b="1" dirty="0">
              <a:solidFill>
                <a:srgbClr val="202122"/>
              </a:solidFill>
              <a:latin typeface="Bookman Old Style" panose="02050604050505020204" pitchFamily="18" charset="0"/>
              <a:ea typeface="Times New Roman" panose="02020603050405020304" pitchFamily="18" charset="0"/>
            </a:endParaRPr>
          </a:p>
          <a:p>
            <a:r>
              <a:rPr lang="en-IN" sz="2400" b="1" dirty="0">
                <a:solidFill>
                  <a:schemeClr val="accent2">
                    <a:lumMod val="50000"/>
                  </a:schemeClr>
                </a:solidFill>
                <a:effectLst/>
                <a:latin typeface="Bookman Old Style" panose="02050604050505020204" pitchFamily="18" charset="0"/>
                <a:ea typeface="Times New Roman" panose="02020603050405020304" pitchFamily="18" charset="0"/>
                <a:cs typeface="Arial" panose="020B0604020202020204" pitchFamily="34" charset="0"/>
              </a:rPr>
              <a:t>The Real Estate (Regulation and Development) Act, 2016</a:t>
            </a:r>
            <a:endParaRPr lang="en-IN" sz="2400" dirty="0">
              <a:solidFill>
                <a:schemeClr val="accent2">
                  <a:lumMod val="50000"/>
                </a:schemeClr>
              </a:solidFill>
            </a:endParaRPr>
          </a:p>
          <a:p>
            <a:endParaRPr lang="en-IN" dirty="0"/>
          </a:p>
        </p:txBody>
      </p:sp>
      <p:graphicFrame>
        <p:nvGraphicFramePr>
          <p:cNvPr id="6" name="Table 5">
            <a:extLst>
              <a:ext uri="{FF2B5EF4-FFF2-40B4-BE49-F238E27FC236}">
                <a16:creationId xmlns:a16="http://schemas.microsoft.com/office/drawing/2014/main" id="{B9B3DFB5-191E-FCDA-805A-B451906E0A64}"/>
              </a:ext>
            </a:extLst>
          </p:cNvPr>
          <p:cNvGraphicFramePr>
            <a:graphicFrameLocks noGrp="1"/>
          </p:cNvGraphicFramePr>
          <p:nvPr>
            <p:extLst>
              <p:ext uri="{D42A27DB-BD31-4B8C-83A1-F6EECF244321}">
                <p14:modId xmlns:p14="http://schemas.microsoft.com/office/powerpoint/2010/main" val="581216052"/>
              </p:ext>
            </p:extLst>
          </p:nvPr>
        </p:nvGraphicFramePr>
        <p:xfrm>
          <a:off x="1010255" y="1428923"/>
          <a:ext cx="10171490" cy="5109491"/>
        </p:xfrm>
        <a:graphic>
          <a:graphicData uri="http://schemas.openxmlformats.org/drawingml/2006/table">
            <a:tbl>
              <a:tblPr firstRow="1" firstCol="1" bandRow="1">
                <a:tableStyleId>{68D230F3-CF80-4859-8CE7-A43EE81993B5}</a:tableStyleId>
              </a:tblPr>
              <a:tblGrid>
                <a:gridCol w="1020445">
                  <a:extLst>
                    <a:ext uri="{9D8B030D-6E8A-4147-A177-3AD203B41FA5}">
                      <a16:colId xmlns:a16="http://schemas.microsoft.com/office/drawing/2014/main" val="4067987488"/>
                    </a:ext>
                  </a:extLst>
                </a:gridCol>
                <a:gridCol w="6518676">
                  <a:extLst>
                    <a:ext uri="{9D8B030D-6E8A-4147-A177-3AD203B41FA5}">
                      <a16:colId xmlns:a16="http://schemas.microsoft.com/office/drawing/2014/main" val="1682782647"/>
                    </a:ext>
                  </a:extLst>
                </a:gridCol>
                <a:gridCol w="2632369">
                  <a:extLst>
                    <a:ext uri="{9D8B030D-6E8A-4147-A177-3AD203B41FA5}">
                      <a16:colId xmlns:a16="http://schemas.microsoft.com/office/drawing/2014/main" val="3493682050"/>
                    </a:ext>
                  </a:extLst>
                </a:gridCol>
              </a:tblGrid>
              <a:tr h="524043">
                <a:tc>
                  <a:txBody>
                    <a:bodyPr/>
                    <a:lstStyle/>
                    <a:p>
                      <a:pPr algn="ctr">
                        <a:lnSpc>
                          <a:spcPct val="115000"/>
                        </a:lnSpc>
                        <a:spcBef>
                          <a:spcPts val="1200"/>
                        </a:spcBef>
                        <a:spcAft>
                          <a:spcPts val="1200"/>
                        </a:spcAft>
                      </a:pPr>
                      <a:r>
                        <a:rPr lang="en-IN" sz="1800" dirty="0">
                          <a:effectLst/>
                        </a:rPr>
                        <a:t>Chapter 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dirty="0">
                          <a:effectLst/>
                        </a:rPr>
                        <a:t>Title of the Chapter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Sections Covered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549536397"/>
                  </a:ext>
                </a:extLst>
              </a:tr>
              <a:tr h="438116">
                <a:tc>
                  <a:txBody>
                    <a:bodyPr/>
                    <a:lstStyle/>
                    <a:p>
                      <a:pPr algn="ctr">
                        <a:lnSpc>
                          <a:spcPct val="115000"/>
                        </a:lnSpc>
                        <a:spcBef>
                          <a:spcPts val="1200"/>
                        </a:spcBef>
                        <a:spcAft>
                          <a:spcPts val="1200"/>
                        </a:spcAft>
                      </a:pPr>
                      <a:r>
                        <a:rPr lang="en-IN" sz="1800" dirty="0">
                          <a:effectLst/>
                        </a:rPr>
                        <a:t>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dirty="0">
                          <a:effectLst/>
                        </a:rPr>
                        <a:t>Preliminary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1 and 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118626275"/>
                  </a:ext>
                </a:extLst>
              </a:tr>
              <a:tr h="494871">
                <a:tc>
                  <a:txBody>
                    <a:bodyPr/>
                    <a:lstStyle/>
                    <a:p>
                      <a:pPr algn="ctr">
                        <a:lnSpc>
                          <a:spcPct val="115000"/>
                        </a:lnSpc>
                        <a:spcBef>
                          <a:spcPts val="1200"/>
                        </a:spcBef>
                        <a:spcAft>
                          <a:spcPts val="1200"/>
                        </a:spcAft>
                      </a:pPr>
                      <a:r>
                        <a:rPr lang="en-IN" sz="1800" dirty="0">
                          <a:effectLst/>
                        </a:rPr>
                        <a:t>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dirty="0">
                          <a:effectLst/>
                        </a:rPr>
                        <a:t>Registration of Real Estate Project and Real Estate Agents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3 to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149654082"/>
                  </a:ext>
                </a:extLst>
              </a:tr>
              <a:tr h="438116">
                <a:tc>
                  <a:txBody>
                    <a:bodyPr/>
                    <a:lstStyle/>
                    <a:p>
                      <a:pPr algn="ctr">
                        <a:lnSpc>
                          <a:spcPct val="115000"/>
                        </a:lnSpc>
                        <a:spcBef>
                          <a:spcPts val="1200"/>
                        </a:spcBef>
                        <a:spcAft>
                          <a:spcPts val="1200"/>
                        </a:spcAft>
                      </a:pPr>
                      <a:r>
                        <a:rPr lang="en-IN" sz="1800" dirty="0">
                          <a:effectLst/>
                        </a:rPr>
                        <a:t>III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dirty="0">
                          <a:effectLst/>
                        </a:rPr>
                        <a:t>Function and Duties of Promoter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11 to 18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675852645"/>
                  </a:ext>
                </a:extLst>
              </a:tr>
              <a:tr h="438116">
                <a:tc>
                  <a:txBody>
                    <a:bodyPr/>
                    <a:lstStyle/>
                    <a:p>
                      <a:pPr algn="ctr">
                        <a:lnSpc>
                          <a:spcPct val="115000"/>
                        </a:lnSpc>
                        <a:spcBef>
                          <a:spcPts val="1200"/>
                        </a:spcBef>
                        <a:spcAft>
                          <a:spcPts val="1200"/>
                        </a:spcAft>
                      </a:pPr>
                      <a:r>
                        <a:rPr lang="en-IN" sz="1800" dirty="0">
                          <a:effectLst/>
                        </a:rPr>
                        <a:t>IV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a:effectLst/>
                        </a:rPr>
                        <a:t>Rights and Duties of Allottees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19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96583790"/>
                  </a:ext>
                </a:extLst>
              </a:tr>
              <a:tr h="438116">
                <a:tc>
                  <a:txBody>
                    <a:bodyPr/>
                    <a:lstStyle/>
                    <a:p>
                      <a:pPr algn="ctr">
                        <a:lnSpc>
                          <a:spcPct val="115000"/>
                        </a:lnSpc>
                        <a:spcBef>
                          <a:spcPts val="1200"/>
                        </a:spcBef>
                        <a:spcAft>
                          <a:spcPts val="1200"/>
                        </a:spcAft>
                      </a:pPr>
                      <a:r>
                        <a:rPr lang="en-IN" sz="1800" dirty="0">
                          <a:effectLst/>
                        </a:rPr>
                        <a:t>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dirty="0">
                          <a:effectLst/>
                        </a:rPr>
                        <a:t>The Real Estate Regulatory Authority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20 to 40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890639656"/>
                  </a:ext>
                </a:extLst>
              </a:tr>
              <a:tr h="438116">
                <a:tc>
                  <a:txBody>
                    <a:bodyPr/>
                    <a:lstStyle/>
                    <a:p>
                      <a:pPr algn="ctr">
                        <a:lnSpc>
                          <a:spcPct val="115000"/>
                        </a:lnSpc>
                        <a:spcBef>
                          <a:spcPts val="1200"/>
                        </a:spcBef>
                        <a:spcAft>
                          <a:spcPts val="1200"/>
                        </a:spcAft>
                      </a:pPr>
                      <a:r>
                        <a:rPr lang="en-IN" sz="1800" dirty="0">
                          <a:effectLst/>
                        </a:rPr>
                        <a:t>VI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a:effectLst/>
                        </a:rPr>
                        <a:t>Central Advisory Council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41 and 42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75497234"/>
                  </a:ext>
                </a:extLst>
              </a:tr>
              <a:tr h="438116">
                <a:tc>
                  <a:txBody>
                    <a:bodyPr/>
                    <a:lstStyle/>
                    <a:p>
                      <a:pPr algn="ctr">
                        <a:lnSpc>
                          <a:spcPct val="115000"/>
                        </a:lnSpc>
                        <a:spcBef>
                          <a:spcPts val="1200"/>
                        </a:spcBef>
                        <a:spcAft>
                          <a:spcPts val="1200"/>
                        </a:spcAft>
                      </a:pPr>
                      <a:r>
                        <a:rPr lang="en-IN" sz="1800" dirty="0">
                          <a:effectLst/>
                        </a:rPr>
                        <a:t>VII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a:effectLst/>
                        </a:rPr>
                        <a:t>The Real Estate Appellate Tribunal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43 to 58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119408281"/>
                  </a:ext>
                </a:extLst>
              </a:tr>
              <a:tr h="438116">
                <a:tc>
                  <a:txBody>
                    <a:bodyPr/>
                    <a:lstStyle/>
                    <a:p>
                      <a:pPr algn="ctr">
                        <a:lnSpc>
                          <a:spcPct val="115000"/>
                        </a:lnSpc>
                        <a:spcBef>
                          <a:spcPts val="1200"/>
                        </a:spcBef>
                        <a:spcAft>
                          <a:spcPts val="1200"/>
                        </a:spcAft>
                      </a:pPr>
                      <a:r>
                        <a:rPr lang="en-IN" sz="1800" dirty="0">
                          <a:effectLst/>
                        </a:rPr>
                        <a:t>VIII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a:effectLst/>
                        </a:rPr>
                        <a:t>Offenses, Penalties, and Adjudication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59 to 72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139926602"/>
                  </a:ext>
                </a:extLst>
              </a:tr>
              <a:tr h="438116">
                <a:tc>
                  <a:txBody>
                    <a:bodyPr/>
                    <a:lstStyle/>
                    <a:p>
                      <a:pPr algn="ctr">
                        <a:lnSpc>
                          <a:spcPct val="115000"/>
                        </a:lnSpc>
                        <a:spcBef>
                          <a:spcPts val="1200"/>
                        </a:spcBef>
                        <a:spcAft>
                          <a:spcPts val="1200"/>
                        </a:spcAft>
                      </a:pPr>
                      <a:r>
                        <a:rPr lang="en-IN" sz="1800" dirty="0">
                          <a:effectLst/>
                        </a:rPr>
                        <a:t>IX</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a:effectLst/>
                        </a:rPr>
                        <a:t>Finance, Accounts, Audit, and Reports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73 to 78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619498184"/>
                  </a:ext>
                </a:extLst>
              </a:tr>
              <a:tr h="438116">
                <a:tc>
                  <a:txBody>
                    <a:bodyPr/>
                    <a:lstStyle/>
                    <a:p>
                      <a:pPr algn="ctr">
                        <a:lnSpc>
                          <a:spcPct val="115000"/>
                        </a:lnSpc>
                        <a:spcBef>
                          <a:spcPts val="1200"/>
                        </a:spcBef>
                        <a:spcAft>
                          <a:spcPts val="1200"/>
                        </a:spcAft>
                      </a:pPr>
                      <a:r>
                        <a:rPr lang="en-IN" sz="1800" dirty="0">
                          <a:effectLst/>
                        </a:rPr>
                        <a:t>X</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just">
                        <a:lnSpc>
                          <a:spcPct val="115000"/>
                        </a:lnSpc>
                        <a:spcBef>
                          <a:spcPts val="1200"/>
                        </a:spcBef>
                        <a:spcAft>
                          <a:spcPts val="1200"/>
                        </a:spcAft>
                      </a:pPr>
                      <a:r>
                        <a:rPr lang="en-IN" sz="1800" dirty="0">
                          <a:effectLst/>
                        </a:rPr>
                        <a:t>Miscellaneous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en-IN" sz="1800" dirty="0">
                          <a:effectLst/>
                        </a:rPr>
                        <a:t>79 to 92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124339925"/>
                  </a:ext>
                </a:extLst>
              </a:tr>
            </a:tbl>
          </a:graphicData>
        </a:graphic>
      </p:graphicFrame>
    </p:spTree>
    <p:extLst>
      <p:ext uri="{BB962C8B-B14F-4D97-AF65-F5344CB8AC3E}">
        <p14:creationId xmlns:p14="http://schemas.microsoft.com/office/powerpoint/2010/main" val="1053849560"/>
      </p:ext>
    </p:extLst>
  </p:cSld>
  <p:clrMapOvr>
    <a:masterClrMapping/>
  </p:clrMapOvr>
  <p:transition spd="slow">
    <p:push dir="u"/>
  </p:transition>
</p:sld>
</file>

<file path=ppt/theme/theme1.xml><?xml version="1.0" encoding="utf-8"?>
<a:theme xmlns:a="http://schemas.openxmlformats.org/drawingml/2006/main" name="Cover and End Slide Master">
  <a:themeElements>
    <a:clrScheme name="Real Estate">
      <a:dk1>
        <a:sysClr val="windowText" lastClr="000000"/>
      </a:dk1>
      <a:lt1>
        <a:sysClr val="window" lastClr="FFFFFF"/>
      </a:lt1>
      <a:dk2>
        <a:srgbClr val="1F497D"/>
      </a:dk2>
      <a:lt2>
        <a:srgbClr val="EEECE1"/>
      </a:lt2>
      <a:accent1>
        <a:srgbClr val="1CBBB4"/>
      </a:accent1>
      <a:accent2>
        <a:srgbClr val="48DCE2"/>
      </a:accent2>
      <a:accent3>
        <a:srgbClr val="9FEDF0"/>
      </a:accent3>
      <a:accent4>
        <a:srgbClr val="FEB856"/>
      </a:accent4>
      <a:accent5>
        <a:srgbClr val="576868"/>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Real Estate">
      <a:dk1>
        <a:sysClr val="windowText" lastClr="000000"/>
      </a:dk1>
      <a:lt1>
        <a:sysClr val="window" lastClr="FFFFFF"/>
      </a:lt1>
      <a:dk2>
        <a:srgbClr val="1F497D"/>
      </a:dk2>
      <a:lt2>
        <a:srgbClr val="EEECE1"/>
      </a:lt2>
      <a:accent1>
        <a:srgbClr val="1CBBB4"/>
      </a:accent1>
      <a:accent2>
        <a:srgbClr val="48DCE2"/>
      </a:accent2>
      <a:accent3>
        <a:srgbClr val="9FEDF0"/>
      </a:accent3>
      <a:accent4>
        <a:srgbClr val="FEB856"/>
      </a:accent4>
      <a:accent5>
        <a:srgbClr val="576868"/>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Real Estate">
      <a:dk1>
        <a:sysClr val="windowText" lastClr="000000"/>
      </a:dk1>
      <a:lt1>
        <a:sysClr val="window" lastClr="FFFFFF"/>
      </a:lt1>
      <a:dk2>
        <a:srgbClr val="1F497D"/>
      </a:dk2>
      <a:lt2>
        <a:srgbClr val="EEECE1"/>
      </a:lt2>
      <a:accent1>
        <a:srgbClr val="1CBBB4"/>
      </a:accent1>
      <a:accent2>
        <a:srgbClr val="48DCE2"/>
      </a:accent2>
      <a:accent3>
        <a:srgbClr val="9FEDF0"/>
      </a:accent3>
      <a:accent4>
        <a:srgbClr val="FEB856"/>
      </a:accent4>
      <a:accent5>
        <a:srgbClr val="576868"/>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1593</Words>
  <Application>Microsoft Office PowerPoint</Application>
  <PresentationFormat>Widescreen</PresentationFormat>
  <Paragraphs>218</Paragraphs>
  <Slides>38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-apple-system</vt:lpstr>
      <vt:lpstr>Arial</vt:lpstr>
      <vt:lpstr>Bookman Old Style</vt:lpstr>
      <vt:lpstr>Calibri</vt:lpstr>
      <vt:lpstr>Google Sans</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bhargav davda</cp:lastModifiedBy>
  <cp:revision>109</cp:revision>
  <dcterms:created xsi:type="dcterms:W3CDTF">2019-01-14T06:35:35Z</dcterms:created>
  <dcterms:modified xsi:type="dcterms:W3CDTF">2023-11-04T08:53:05Z</dcterms:modified>
</cp:coreProperties>
</file>