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9"/>
  </p:notesMasterIdLst>
  <p:sldIdLst>
    <p:sldId id="256" r:id="rId2"/>
    <p:sldId id="304" r:id="rId3"/>
    <p:sldId id="301" r:id="rId4"/>
    <p:sldId id="329" r:id="rId5"/>
    <p:sldId id="330" r:id="rId6"/>
    <p:sldId id="331" r:id="rId7"/>
    <p:sldId id="332" r:id="rId8"/>
    <p:sldId id="333" r:id="rId9"/>
    <p:sldId id="347" r:id="rId10"/>
    <p:sldId id="315" r:id="rId11"/>
    <p:sldId id="349" r:id="rId12"/>
    <p:sldId id="350" r:id="rId13"/>
    <p:sldId id="351" r:id="rId14"/>
    <p:sldId id="352" r:id="rId15"/>
    <p:sldId id="312" r:id="rId16"/>
    <p:sldId id="324" r:id="rId17"/>
    <p:sldId id="348" r:id="rId18"/>
    <p:sldId id="316" r:id="rId19"/>
    <p:sldId id="317" r:id="rId20"/>
    <p:sldId id="313" r:id="rId21"/>
    <p:sldId id="334" r:id="rId22"/>
    <p:sldId id="336" r:id="rId23"/>
    <p:sldId id="337" r:id="rId24"/>
    <p:sldId id="338" r:id="rId25"/>
    <p:sldId id="339" r:id="rId26"/>
    <p:sldId id="340" r:id="rId27"/>
    <p:sldId id="341" r:id="rId28"/>
    <p:sldId id="342" r:id="rId29"/>
    <p:sldId id="343" r:id="rId30"/>
    <p:sldId id="346" r:id="rId31"/>
    <p:sldId id="344" r:id="rId32"/>
    <p:sldId id="345" r:id="rId33"/>
    <p:sldId id="335" r:id="rId34"/>
    <p:sldId id="326" r:id="rId35"/>
    <p:sldId id="327" r:id="rId36"/>
    <p:sldId id="328" r:id="rId37"/>
    <p:sldId id="259"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Raleway" pitchFamily="2" charset="0"/>
      <p:regular r:id="rId44"/>
      <p:bold r:id="rId45"/>
      <p:italic r:id="rId46"/>
      <p:boldItalic r:id="rId47"/>
    </p:embeddedFont>
    <p:embeddedFont>
      <p:font typeface="Staatliches"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pos="492">
          <p15:clr>
            <a:srgbClr val="9AA0A6"/>
          </p15:clr>
        </p15:guide>
        <p15:guide id="3" pos="426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C95CE-DE77-4BC2-A854-749B8862927D}" v="100" dt="2023-11-01T14:50:43.420"/>
  </p1510:revLst>
</p1510:revInfo>
</file>

<file path=ppt/tableStyles.xml><?xml version="1.0" encoding="utf-8"?>
<a:tblStyleLst xmlns:a="http://schemas.openxmlformats.org/drawingml/2006/main" def="{085D26B2-472C-4D07-951A-8B9DD3D04F87}">
  <a:tblStyle styleId="{085D26B2-472C-4D07-951A-8B9DD3D04F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54" y="77"/>
      </p:cViewPr>
      <p:guideLst>
        <p:guide pos="2880"/>
        <p:guide pos="492"/>
        <p:guide pos="426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 Punit Prajapati" userId="cb65712c-b4ef-48a9-a22e-e96c13dffa72" providerId="ADAL" clId="{B49C95CE-DE77-4BC2-A854-749B8862927D}"/>
    <pc:docChg chg="undo custSel addSld delSld modSld sldOrd">
      <pc:chgData name="CA Punit Prajapati" userId="cb65712c-b4ef-48a9-a22e-e96c13dffa72" providerId="ADAL" clId="{B49C95CE-DE77-4BC2-A854-749B8862927D}" dt="2023-11-01T15:01:56.067" v="4466" actId="20577"/>
      <pc:docMkLst>
        <pc:docMk/>
      </pc:docMkLst>
      <pc:sldChg chg="modSp mod">
        <pc:chgData name="CA Punit Prajapati" userId="cb65712c-b4ef-48a9-a22e-e96c13dffa72" providerId="ADAL" clId="{B49C95CE-DE77-4BC2-A854-749B8862927D}" dt="2023-11-01T11:12:18.281" v="10" actId="20577"/>
        <pc:sldMkLst>
          <pc:docMk/>
          <pc:sldMk cId="0" sldId="256"/>
        </pc:sldMkLst>
        <pc:spChg chg="mod">
          <ac:chgData name="CA Punit Prajapati" userId="cb65712c-b4ef-48a9-a22e-e96c13dffa72" providerId="ADAL" clId="{B49C95CE-DE77-4BC2-A854-749B8862927D}" dt="2023-11-01T11:12:18.281" v="10" actId="20577"/>
          <ac:spMkLst>
            <pc:docMk/>
            <pc:sldMk cId="0" sldId="256"/>
            <ac:spMk id="173" creationId="{00000000-0000-0000-0000-000000000000}"/>
          </ac:spMkLst>
        </pc:spChg>
      </pc:sldChg>
      <pc:sldChg chg="addSp delSp modSp mod">
        <pc:chgData name="CA Punit Prajapati" userId="cb65712c-b4ef-48a9-a22e-e96c13dffa72" providerId="ADAL" clId="{B49C95CE-DE77-4BC2-A854-749B8862927D}" dt="2023-11-01T11:25:55.150" v="509" actId="20577"/>
        <pc:sldMkLst>
          <pc:docMk/>
          <pc:sldMk cId="0" sldId="259"/>
        </pc:sldMkLst>
        <pc:spChg chg="add mod">
          <ac:chgData name="CA Punit Prajapati" userId="cb65712c-b4ef-48a9-a22e-e96c13dffa72" providerId="ADAL" clId="{B49C95CE-DE77-4BC2-A854-749B8862927D}" dt="2023-11-01T11:25:41.006" v="507" actId="1076"/>
          <ac:spMkLst>
            <pc:docMk/>
            <pc:sldMk cId="0" sldId="259"/>
            <ac:spMk id="2" creationId="{8DDC448A-E978-1BA1-64B2-466CFA9E0546}"/>
          </ac:spMkLst>
        </pc:spChg>
        <pc:spChg chg="add del mod">
          <ac:chgData name="CA Punit Prajapati" userId="cb65712c-b4ef-48a9-a22e-e96c13dffa72" providerId="ADAL" clId="{B49C95CE-DE77-4BC2-A854-749B8862927D}" dt="2023-11-01T11:24:55.214" v="494" actId="478"/>
          <ac:spMkLst>
            <pc:docMk/>
            <pc:sldMk cId="0" sldId="259"/>
            <ac:spMk id="3" creationId="{BED5BEEA-0AE0-88F4-F328-8767618D5617}"/>
          </ac:spMkLst>
        </pc:spChg>
        <pc:spChg chg="add mod">
          <ac:chgData name="CA Punit Prajapati" userId="cb65712c-b4ef-48a9-a22e-e96c13dffa72" providerId="ADAL" clId="{B49C95CE-DE77-4BC2-A854-749B8862927D}" dt="2023-11-01T11:25:07.422" v="497" actId="1076"/>
          <ac:spMkLst>
            <pc:docMk/>
            <pc:sldMk cId="0" sldId="259"/>
            <ac:spMk id="4" creationId="{78063D35-36AB-436D-3FAD-4F1CC264A1F7}"/>
          </ac:spMkLst>
        </pc:spChg>
        <pc:spChg chg="add mod">
          <ac:chgData name="CA Punit Prajapati" userId="cb65712c-b4ef-48a9-a22e-e96c13dffa72" providerId="ADAL" clId="{B49C95CE-DE77-4BC2-A854-749B8862927D}" dt="2023-11-01T11:25:04.056" v="496" actId="1076"/>
          <ac:spMkLst>
            <pc:docMk/>
            <pc:sldMk cId="0" sldId="259"/>
            <ac:spMk id="6" creationId="{EBBDCF35-DE1C-20FE-20C4-5E474EC7464B}"/>
          </ac:spMkLst>
        </pc:spChg>
        <pc:spChg chg="del">
          <ac:chgData name="CA Punit Prajapati" userId="cb65712c-b4ef-48a9-a22e-e96c13dffa72" providerId="ADAL" clId="{B49C95CE-DE77-4BC2-A854-749B8862927D}" dt="2023-11-01T11:16:23.910" v="44" actId="478"/>
          <ac:spMkLst>
            <pc:docMk/>
            <pc:sldMk cId="0" sldId="259"/>
            <ac:spMk id="203" creationId="{00000000-0000-0000-0000-000000000000}"/>
          </ac:spMkLst>
        </pc:spChg>
        <pc:spChg chg="mod">
          <ac:chgData name="CA Punit Prajapati" userId="cb65712c-b4ef-48a9-a22e-e96c13dffa72" providerId="ADAL" clId="{B49C95CE-DE77-4BC2-A854-749B8862927D}" dt="2023-11-01T11:19:31.729" v="321" actId="404"/>
          <ac:spMkLst>
            <pc:docMk/>
            <pc:sldMk cId="0" sldId="259"/>
            <ac:spMk id="204" creationId="{00000000-0000-0000-0000-000000000000}"/>
          </ac:spMkLst>
        </pc:spChg>
        <pc:spChg chg="mod">
          <ac:chgData name="CA Punit Prajapati" userId="cb65712c-b4ef-48a9-a22e-e96c13dffa72" providerId="ADAL" clId="{B49C95CE-DE77-4BC2-A854-749B8862927D}" dt="2023-11-01T11:25:55.150" v="509" actId="20577"/>
          <ac:spMkLst>
            <pc:docMk/>
            <pc:sldMk cId="0" sldId="259"/>
            <ac:spMk id="205" creationId="{00000000-0000-0000-0000-000000000000}"/>
          </ac:spMkLst>
        </pc:spChg>
        <pc:picChg chg="del">
          <ac:chgData name="CA Punit Prajapati" userId="cb65712c-b4ef-48a9-a22e-e96c13dffa72" providerId="ADAL" clId="{B49C95CE-DE77-4BC2-A854-749B8862927D}" dt="2023-11-01T11:19:23.774" v="318" actId="478"/>
          <ac:picMkLst>
            <pc:docMk/>
            <pc:sldMk cId="0" sldId="259"/>
            <ac:picMk id="5" creationId="{00000000-0000-0000-0000-000000000000}"/>
          </ac:picMkLst>
        </pc:picChg>
      </pc:sldChg>
      <pc:sldChg chg="del">
        <pc:chgData name="CA Punit Prajapati" userId="cb65712c-b4ef-48a9-a22e-e96c13dffa72" providerId="ADAL" clId="{B49C95CE-DE77-4BC2-A854-749B8862927D}" dt="2023-11-01T11:13:31.843" v="18" actId="47"/>
        <pc:sldMkLst>
          <pc:docMk/>
          <pc:sldMk cId="0" sldId="262"/>
        </pc:sldMkLst>
      </pc:sldChg>
      <pc:sldChg chg="del">
        <pc:chgData name="CA Punit Prajapati" userId="cb65712c-b4ef-48a9-a22e-e96c13dffa72" providerId="ADAL" clId="{B49C95CE-DE77-4BC2-A854-749B8862927D}" dt="2023-11-01T11:12:32.245" v="11" actId="47"/>
        <pc:sldMkLst>
          <pc:docMk/>
          <pc:sldMk cId="420530783" sldId="299"/>
        </pc:sldMkLst>
      </pc:sldChg>
      <pc:sldChg chg="del">
        <pc:chgData name="CA Punit Prajapati" userId="cb65712c-b4ef-48a9-a22e-e96c13dffa72" providerId="ADAL" clId="{B49C95CE-DE77-4BC2-A854-749B8862927D}" dt="2023-11-01T11:12:33.828" v="12" actId="47"/>
        <pc:sldMkLst>
          <pc:docMk/>
          <pc:sldMk cId="2206503257" sldId="302"/>
        </pc:sldMkLst>
      </pc:sldChg>
      <pc:sldChg chg="modSp add del mod">
        <pc:chgData name="CA Punit Prajapati" userId="cb65712c-b4ef-48a9-a22e-e96c13dffa72" providerId="ADAL" clId="{B49C95CE-DE77-4BC2-A854-749B8862927D}" dt="2023-11-01T13:20:13.121" v="2115" actId="20577"/>
        <pc:sldMkLst>
          <pc:docMk/>
          <pc:sldMk cId="2934822513" sldId="304"/>
        </pc:sldMkLst>
        <pc:spChg chg="mod">
          <ac:chgData name="CA Punit Prajapati" userId="cb65712c-b4ef-48a9-a22e-e96c13dffa72" providerId="ADAL" clId="{B49C95CE-DE77-4BC2-A854-749B8862927D}" dt="2023-11-01T13:20:13.121" v="2115" actId="20577"/>
          <ac:spMkLst>
            <pc:docMk/>
            <pc:sldMk cId="2934822513" sldId="304"/>
            <ac:spMk id="213" creationId="{00000000-0000-0000-0000-000000000000}"/>
          </ac:spMkLst>
        </pc:spChg>
      </pc:sldChg>
      <pc:sldChg chg="del">
        <pc:chgData name="CA Punit Prajapati" userId="cb65712c-b4ef-48a9-a22e-e96c13dffa72" providerId="ADAL" clId="{B49C95CE-DE77-4BC2-A854-749B8862927D}" dt="2023-11-01T11:13:25.782" v="16" actId="47"/>
        <pc:sldMkLst>
          <pc:docMk/>
          <pc:sldMk cId="2068631116" sldId="306"/>
        </pc:sldMkLst>
      </pc:sldChg>
      <pc:sldChg chg="del">
        <pc:chgData name="CA Punit Prajapati" userId="cb65712c-b4ef-48a9-a22e-e96c13dffa72" providerId="ADAL" clId="{B49C95CE-DE77-4BC2-A854-749B8862927D}" dt="2023-11-01T11:13:28.591" v="17" actId="47"/>
        <pc:sldMkLst>
          <pc:docMk/>
          <pc:sldMk cId="2011482808" sldId="311"/>
        </pc:sldMkLst>
      </pc:sldChg>
      <pc:sldChg chg="modSp mod ord">
        <pc:chgData name="CA Punit Prajapati" userId="cb65712c-b4ef-48a9-a22e-e96c13dffa72" providerId="ADAL" clId="{B49C95CE-DE77-4BC2-A854-749B8862927D}" dt="2023-11-01T13:01:38.276" v="1151" actId="403"/>
        <pc:sldMkLst>
          <pc:docMk/>
          <pc:sldMk cId="528538757" sldId="313"/>
        </pc:sldMkLst>
        <pc:spChg chg="mod">
          <ac:chgData name="CA Punit Prajapati" userId="cb65712c-b4ef-48a9-a22e-e96c13dffa72" providerId="ADAL" clId="{B49C95CE-DE77-4BC2-A854-749B8862927D}" dt="2023-11-01T13:01:38.276" v="1151" actId="403"/>
          <ac:spMkLst>
            <pc:docMk/>
            <pc:sldMk cId="528538757" sldId="313"/>
            <ac:spMk id="219" creationId="{00000000-0000-0000-0000-000000000000}"/>
          </ac:spMkLst>
        </pc:spChg>
      </pc:sldChg>
      <pc:sldChg chg="del">
        <pc:chgData name="CA Punit Prajapati" userId="cb65712c-b4ef-48a9-a22e-e96c13dffa72" providerId="ADAL" clId="{B49C95CE-DE77-4BC2-A854-749B8862927D}" dt="2023-11-01T11:13:39.305" v="19" actId="47"/>
        <pc:sldMkLst>
          <pc:docMk/>
          <pc:sldMk cId="2694519594" sldId="314"/>
        </pc:sldMkLst>
      </pc:sldChg>
      <pc:sldChg chg="modSp mod">
        <pc:chgData name="CA Punit Prajapati" userId="cb65712c-b4ef-48a9-a22e-e96c13dffa72" providerId="ADAL" clId="{B49C95CE-DE77-4BC2-A854-749B8862927D}" dt="2023-11-01T11:14:34.735" v="32" actId="20577"/>
        <pc:sldMkLst>
          <pc:docMk/>
          <pc:sldMk cId="2970846656" sldId="317"/>
        </pc:sldMkLst>
        <pc:spChg chg="mod">
          <ac:chgData name="CA Punit Prajapati" userId="cb65712c-b4ef-48a9-a22e-e96c13dffa72" providerId="ADAL" clId="{B49C95CE-DE77-4BC2-A854-749B8862927D}" dt="2023-11-01T11:14:34.735" v="32" actId="20577"/>
          <ac:spMkLst>
            <pc:docMk/>
            <pc:sldMk cId="2970846656" sldId="317"/>
            <ac:spMk id="2" creationId="{00000000-0000-0000-0000-000000000000}"/>
          </ac:spMkLst>
        </pc:spChg>
      </pc:sldChg>
      <pc:sldChg chg="del">
        <pc:chgData name="CA Punit Prajapati" userId="cb65712c-b4ef-48a9-a22e-e96c13dffa72" providerId="ADAL" clId="{B49C95CE-DE77-4BC2-A854-749B8862927D}" dt="2023-11-01T11:14:39.634" v="33" actId="47"/>
        <pc:sldMkLst>
          <pc:docMk/>
          <pc:sldMk cId="3944392608" sldId="319"/>
        </pc:sldMkLst>
      </pc:sldChg>
      <pc:sldChg chg="del">
        <pc:chgData name="CA Punit Prajapati" userId="cb65712c-b4ef-48a9-a22e-e96c13dffa72" providerId="ADAL" clId="{B49C95CE-DE77-4BC2-A854-749B8862927D}" dt="2023-11-01T11:14:42.248" v="34" actId="47"/>
        <pc:sldMkLst>
          <pc:docMk/>
          <pc:sldMk cId="222428162" sldId="320"/>
        </pc:sldMkLst>
      </pc:sldChg>
      <pc:sldChg chg="del">
        <pc:chgData name="CA Punit Prajapati" userId="cb65712c-b4ef-48a9-a22e-e96c13dffa72" providerId="ADAL" clId="{B49C95CE-DE77-4BC2-A854-749B8862927D}" dt="2023-11-01T11:14:45.980" v="35" actId="47"/>
        <pc:sldMkLst>
          <pc:docMk/>
          <pc:sldMk cId="2547030374" sldId="322"/>
        </pc:sldMkLst>
      </pc:sldChg>
      <pc:sldChg chg="ord">
        <pc:chgData name="CA Punit Prajapati" userId="cb65712c-b4ef-48a9-a22e-e96c13dffa72" providerId="ADAL" clId="{B49C95CE-DE77-4BC2-A854-749B8862927D}" dt="2023-11-01T11:14:56.943" v="37"/>
        <pc:sldMkLst>
          <pc:docMk/>
          <pc:sldMk cId="166464868" sldId="324"/>
        </pc:sldMkLst>
      </pc:sldChg>
      <pc:sldChg chg="del">
        <pc:chgData name="CA Punit Prajapati" userId="cb65712c-b4ef-48a9-a22e-e96c13dffa72" providerId="ADAL" clId="{B49C95CE-DE77-4BC2-A854-749B8862927D}" dt="2023-11-01T11:15:08.153" v="38" actId="47"/>
        <pc:sldMkLst>
          <pc:docMk/>
          <pc:sldMk cId="3388941793" sldId="325"/>
        </pc:sldMkLst>
      </pc:sldChg>
      <pc:sldChg chg="modSp mod">
        <pc:chgData name="CA Punit Prajapati" userId="cb65712c-b4ef-48a9-a22e-e96c13dffa72" providerId="ADAL" clId="{B49C95CE-DE77-4BC2-A854-749B8862927D}" dt="2023-11-01T11:15:39.699" v="40" actId="5793"/>
        <pc:sldMkLst>
          <pc:docMk/>
          <pc:sldMk cId="3824068597" sldId="328"/>
        </pc:sldMkLst>
        <pc:spChg chg="mod">
          <ac:chgData name="CA Punit Prajapati" userId="cb65712c-b4ef-48a9-a22e-e96c13dffa72" providerId="ADAL" clId="{B49C95CE-DE77-4BC2-A854-749B8862927D}" dt="2023-11-01T11:15:39.699" v="40" actId="5793"/>
          <ac:spMkLst>
            <pc:docMk/>
            <pc:sldMk cId="3824068597" sldId="328"/>
            <ac:spMk id="2" creationId="{00000000-0000-0000-0000-000000000000}"/>
          </ac:spMkLst>
        </pc:spChg>
      </pc:sldChg>
      <pc:sldChg chg="modSp del mod">
        <pc:chgData name="CA Punit Prajapati" userId="cb65712c-b4ef-48a9-a22e-e96c13dffa72" providerId="ADAL" clId="{B49C95CE-DE77-4BC2-A854-749B8862927D}" dt="2023-11-01T11:15:52.048" v="42" actId="47"/>
        <pc:sldMkLst>
          <pc:docMk/>
          <pc:sldMk cId="388689683" sldId="329"/>
        </pc:sldMkLst>
        <pc:spChg chg="mod">
          <ac:chgData name="CA Punit Prajapati" userId="cb65712c-b4ef-48a9-a22e-e96c13dffa72" providerId="ADAL" clId="{B49C95CE-DE77-4BC2-A854-749B8862927D}" dt="2023-11-01T11:15:48.523" v="41" actId="6549"/>
          <ac:spMkLst>
            <pc:docMk/>
            <pc:sldMk cId="388689683" sldId="329"/>
            <ac:spMk id="2" creationId="{00000000-0000-0000-0000-000000000000}"/>
          </ac:spMkLst>
        </pc:spChg>
      </pc:sldChg>
      <pc:sldChg chg="addSp delSp modSp add mod">
        <pc:chgData name="CA Punit Prajapati" userId="cb65712c-b4ef-48a9-a22e-e96c13dffa72" providerId="ADAL" clId="{B49C95CE-DE77-4BC2-A854-749B8862927D}" dt="2023-11-01T12:00:12.837" v="835" actId="113"/>
        <pc:sldMkLst>
          <pc:docMk/>
          <pc:sldMk cId="1184780795" sldId="329"/>
        </pc:sldMkLst>
        <pc:spChg chg="del">
          <ac:chgData name="CA Punit Prajapati" userId="cb65712c-b4ef-48a9-a22e-e96c13dffa72" providerId="ADAL" clId="{B49C95CE-DE77-4BC2-A854-749B8862927D}" dt="2023-11-01T11:27:01.501" v="512" actId="478"/>
          <ac:spMkLst>
            <pc:docMk/>
            <pc:sldMk cId="1184780795" sldId="329"/>
            <ac:spMk id="2" creationId="{00000000-0000-0000-0000-000000000000}"/>
          </ac:spMkLst>
        </pc:spChg>
        <pc:spChg chg="del">
          <ac:chgData name="CA Punit Prajapati" userId="cb65712c-b4ef-48a9-a22e-e96c13dffa72" providerId="ADAL" clId="{B49C95CE-DE77-4BC2-A854-749B8862927D}" dt="2023-11-01T11:26:57.149" v="511" actId="478"/>
          <ac:spMkLst>
            <pc:docMk/>
            <pc:sldMk cId="1184780795" sldId="329"/>
            <ac:spMk id="3" creationId="{00000000-0000-0000-0000-000000000000}"/>
          </ac:spMkLst>
        </pc:spChg>
        <pc:spChg chg="add del mod">
          <ac:chgData name="CA Punit Prajapati" userId="cb65712c-b4ef-48a9-a22e-e96c13dffa72" providerId="ADAL" clId="{B49C95CE-DE77-4BC2-A854-749B8862927D}" dt="2023-11-01T11:27:03.781" v="513" actId="478"/>
          <ac:spMkLst>
            <pc:docMk/>
            <pc:sldMk cId="1184780795" sldId="329"/>
            <ac:spMk id="5" creationId="{40060289-B4CE-831C-0C58-D782FA722089}"/>
          </ac:spMkLst>
        </pc:spChg>
        <pc:spChg chg="add del mod">
          <ac:chgData name="CA Punit Prajapati" userId="cb65712c-b4ef-48a9-a22e-e96c13dffa72" providerId="ADAL" clId="{B49C95CE-DE77-4BC2-A854-749B8862927D}" dt="2023-11-01T11:27:06.328" v="514" actId="478"/>
          <ac:spMkLst>
            <pc:docMk/>
            <pc:sldMk cId="1184780795" sldId="329"/>
            <ac:spMk id="7" creationId="{D33F0D50-2992-BE89-4CD9-844B2877A2D7}"/>
          </ac:spMkLst>
        </pc:spChg>
        <pc:spChg chg="add mod">
          <ac:chgData name="CA Punit Prajapati" userId="cb65712c-b4ef-48a9-a22e-e96c13dffa72" providerId="ADAL" clId="{B49C95CE-DE77-4BC2-A854-749B8862927D}" dt="2023-11-01T11:59:33.794" v="832" actId="20577"/>
          <ac:spMkLst>
            <pc:docMk/>
            <pc:sldMk cId="1184780795" sldId="329"/>
            <ac:spMk id="9" creationId="{C1E36B2F-9E2E-D121-CA2C-6FCC0D4E4BFA}"/>
          </ac:spMkLst>
        </pc:spChg>
        <pc:graphicFrameChg chg="add mod modGraphic">
          <ac:chgData name="CA Punit Prajapati" userId="cb65712c-b4ef-48a9-a22e-e96c13dffa72" providerId="ADAL" clId="{B49C95CE-DE77-4BC2-A854-749B8862927D}" dt="2023-11-01T12:00:12.837" v="835" actId="113"/>
          <ac:graphicFrameMkLst>
            <pc:docMk/>
            <pc:sldMk cId="1184780795" sldId="329"/>
            <ac:graphicFrameMk id="8" creationId="{778133E0-999D-DF80-2D88-7A1FAB92C2C0}"/>
          </ac:graphicFrameMkLst>
        </pc:graphicFrameChg>
      </pc:sldChg>
      <pc:sldChg chg="modSp add mod">
        <pc:chgData name="CA Punit Prajapati" userId="cb65712c-b4ef-48a9-a22e-e96c13dffa72" providerId="ADAL" clId="{B49C95CE-DE77-4BC2-A854-749B8862927D}" dt="2023-11-01T12:14:35.825" v="867" actId="403"/>
        <pc:sldMkLst>
          <pc:docMk/>
          <pc:sldMk cId="2921879206" sldId="330"/>
        </pc:sldMkLst>
        <pc:graphicFrameChg chg="modGraphic">
          <ac:chgData name="CA Punit Prajapati" userId="cb65712c-b4ef-48a9-a22e-e96c13dffa72" providerId="ADAL" clId="{B49C95CE-DE77-4BC2-A854-749B8862927D}" dt="2023-11-01T12:14:35.825" v="867" actId="403"/>
          <ac:graphicFrameMkLst>
            <pc:docMk/>
            <pc:sldMk cId="2921879206" sldId="330"/>
            <ac:graphicFrameMk id="8" creationId="{778133E0-999D-DF80-2D88-7A1FAB92C2C0}"/>
          </ac:graphicFrameMkLst>
        </pc:graphicFrameChg>
      </pc:sldChg>
      <pc:sldChg chg="addSp delSp modSp add mod">
        <pc:chgData name="CA Punit Prajapati" userId="cb65712c-b4ef-48a9-a22e-e96c13dffa72" providerId="ADAL" clId="{B49C95CE-DE77-4BC2-A854-749B8862927D}" dt="2023-11-01T12:39:53.376" v="1042" actId="114"/>
        <pc:sldMkLst>
          <pc:docMk/>
          <pc:sldMk cId="2107954677" sldId="331"/>
        </pc:sldMkLst>
        <pc:spChg chg="mod">
          <ac:chgData name="CA Punit Prajapati" userId="cb65712c-b4ef-48a9-a22e-e96c13dffa72" providerId="ADAL" clId="{B49C95CE-DE77-4BC2-A854-749B8862927D}" dt="2023-11-01T12:18:14.735" v="877" actId="18245"/>
          <ac:spMkLst>
            <pc:docMk/>
            <pc:sldMk cId="2107954677" sldId="331"/>
            <ac:spMk id="4" creationId="{50F49836-F59A-71BF-9B14-447476414159}"/>
          </ac:spMkLst>
        </pc:spChg>
        <pc:spChg chg="mod">
          <ac:chgData name="CA Punit Prajapati" userId="cb65712c-b4ef-48a9-a22e-e96c13dffa72" providerId="ADAL" clId="{B49C95CE-DE77-4BC2-A854-749B8862927D}" dt="2023-11-01T12:18:14.735" v="877" actId="18245"/>
          <ac:spMkLst>
            <pc:docMk/>
            <pc:sldMk cId="2107954677" sldId="331"/>
            <ac:spMk id="5" creationId="{61831247-E297-97EE-907A-06BE46B93D0A}"/>
          </ac:spMkLst>
        </pc:spChg>
        <pc:spChg chg="mod">
          <ac:chgData name="CA Punit Prajapati" userId="cb65712c-b4ef-48a9-a22e-e96c13dffa72" providerId="ADAL" clId="{B49C95CE-DE77-4BC2-A854-749B8862927D}" dt="2023-11-01T12:18:14.735" v="877" actId="18245"/>
          <ac:spMkLst>
            <pc:docMk/>
            <pc:sldMk cId="2107954677" sldId="331"/>
            <ac:spMk id="6" creationId="{64A25E8F-5422-14BA-C717-A144EDE63F77}"/>
          </ac:spMkLst>
        </pc:spChg>
        <pc:spChg chg="mod">
          <ac:chgData name="CA Punit Prajapati" userId="cb65712c-b4ef-48a9-a22e-e96c13dffa72" providerId="ADAL" clId="{B49C95CE-DE77-4BC2-A854-749B8862927D}" dt="2023-11-01T12:18:14.735" v="877" actId="18245"/>
          <ac:spMkLst>
            <pc:docMk/>
            <pc:sldMk cId="2107954677" sldId="331"/>
            <ac:spMk id="7" creationId="{CEDA8C5E-C4E9-D373-1DC1-B633BE4BBDA7}"/>
          </ac:spMkLst>
        </pc:spChg>
        <pc:spChg chg="mod">
          <ac:chgData name="CA Punit Prajapati" userId="cb65712c-b4ef-48a9-a22e-e96c13dffa72" providerId="ADAL" clId="{B49C95CE-DE77-4BC2-A854-749B8862927D}" dt="2023-11-01T12:39:53.376" v="1042" actId="114"/>
          <ac:spMkLst>
            <pc:docMk/>
            <pc:sldMk cId="2107954677" sldId="331"/>
            <ac:spMk id="9" creationId="{C1E36B2F-9E2E-D121-CA2C-6FCC0D4E4BFA}"/>
          </ac:spMkLst>
        </pc:spChg>
        <pc:spChg chg="mod">
          <ac:chgData name="CA Punit Prajapati" userId="cb65712c-b4ef-48a9-a22e-e96c13dffa72" providerId="ADAL" clId="{B49C95CE-DE77-4BC2-A854-749B8862927D}" dt="2023-11-01T12:18:14.735" v="877" actId="18245"/>
          <ac:spMkLst>
            <pc:docMk/>
            <pc:sldMk cId="2107954677" sldId="331"/>
            <ac:spMk id="10" creationId="{8BDB8B18-70AE-37DF-3E28-E1D884C0D881}"/>
          </ac:spMkLst>
        </pc:spChg>
        <pc:spChg chg="mod">
          <ac:chgData name="CA Punit Prajapati" userId="cb65712c-b4ef-48a9-a22e-e96c13dffa72" providerId="ADAL" clId="{B49C95CE-DE77-4BC2-A854-749B8862927D}" dt="2023-11-01T12:18:14.735" v="877" actId="18245"/>
          <ac:spMkLst>
            <pc:docMk/>
            <pc:sldMk cId="2107954677" sldId="331"/>
            <ac:spMk id="11" creationId="{9BF0241F-5DFC-FCE3-EE0D-4EF99B12EC3B}"/>
          </ac:spMkLst>
        </pc:spChg>
        <pc:spChg chg="mod">
          <ac:chgData name="CA Punit Prajapati" userId="cb65712c-b4ef-48a9-a22e-e96c13dffa72" providerId="ADAL" clId="{B49C95CE-DE77-4BC2-A854-749B8862927D}" dt="2023-11-01T12:18:14.735" v="877" actId="18245"/>
          <ac:spMkLst>
            <pc:docMk/>
            <pc:sldMk cId="2107954677" sldId="331"/>
            <ac:spMk id="12" creationId="{F6F5A676-0FFF-6AF2-996F-AC47220B8DF6}"/>
          </ac:spMkLst>
        </pc:spChg>
        <pc:spChg chg="mod">
          <ac:chgData name="CA Punit Prajapati" userId="cb65712c-b4ef-48a9-a22e-e96c13dffa72" providerId="ADAL" clId="{B49C95CE-DE77-4BC2-A854-749B8862927D}" dt="2023-11-01T12:18:14.735" v="877" actId="18245"/>
          <ac:spMkLst>
            <pc:docMk/>
            <pc:sldMk cId="2107954677" sldId="331"/>
            <ac:spMk id="13" creationId="{FF9308D1-9323-11B5-AFCF-DD05583F73B1}"/>
          </ac:spMkLst>
        </pc:spChg>
        <pc:spChg chg="mod">
          <ac:chgData name="CA Punit Prajapati" userId="cb65712c-b4ef-48a9-a22e-e96c13dffa72" providerId="ADAL" clId="{B49C95CE-DE77-4BC2-A854-749B8862927D}" dt="2023-11-01T12:18:14.735" v="877" actId="18245"/>
          <ac:spMkLst>
            <pc:docMk/>
            <pc:sldMk cId="2107954677" sldId="331"/>
            <ac:spMk id="14" creationId="{F32E61BA-135D-3ABF-E742-292BEED638AD}"/>
          </ac:spMkLst>
        </pc:spChg>
        <pc:spChg chg="mod">
          <ac:chgData name="CA Punit Prajapati" userId="cb65712c-b4ef-48a9-a22e-e96c13dffa72" providerId="ADAL" clId="{B49C95CE-DE77-4BC2-A854-749B8862927D}" dt="2023-11-01T12:18:14.735" v="877" actId="18245"/>
          <ac:spMkLst>
            <pc:docMk/>
            <pc:sldMk cId="2107954677" sldId="331"/>
            <ac:spMk id="15" creationId="{FD8A7B9F-EA57-6DCE-9940-7A1837D95246}"/>
          </ac:spMkLst>
        </pc:spChg>
        <pc:spChg chg="mod">
          <ac:chgData name="CA Punit Prajapati" userId="cb65712c-b4ef-48a9-a22e-e96c13dffa72" providerId="ADAL" clId="{B49C95CE-DE77-4BC2-A854-749B8862927D}" dt="2023-11-01T12:18:14.735" v="877" actId="18245"/>
          <ac:spMkLst>
            <pc:docMk/>
            <pc:sldMk cId="2107954677" sldId="331"/>
            <ac:spMk id="16" creationId="{A15AC3F7-CB9D-75C4-0BC5-2E40053FC759}"/>
          </ac:spMkLst>
        </pc:spChg>
        <pc:spChg chg="mod">
          <ac:chgData name="CA Punit Prajapati" userId="cb65712c-b4ef-48a9-a22e-e96c13dffa72" providerId="ADAL" clId="{B49C95CE-DE77-4BC2-A854-749B8862927D}" dt="2023-11-01T12:18:14.735" v="877" actId="18245"/>
          <ac:spMkLst>
            <pc:docMk/>
            <pc:sldMk cId="2107954677" sldId="331"/>
            <ac:spMk id="17" creationId="{9158C51F-00DF-FA38-9F79-97A84F888417}"/>
          </ac:spMkLst>
        </pc:spChg>
        <pc:spChg chg="mod">
          <ac:chgData name="CA Punit Prajapati" userId="cb65712c-b4ef-48a9-a22e-e96c13dffa72" providerId="ADAL" clId="{B49C95CE-DE77-4BC2-A854-749B8862927D}" dt="2023-11-01T12:18:14.735" v="877" actId="18245"/>
          <ac:spMkLst>
            <pc:docMk/>
            <pc:sldMk cId="2107954677" sldId="331"/>
            <ac:spMk id="18" creationId="{93BCB0CA-6619-2C71-F3A1-EE59D48EA7AC}"/>
          </ac:spMkLst>
        </pc:spChg>
        <pc:spChg chg="mod">
          <ac:chgData name="CA Punit Prajapati" userId="cb65712c-b4ef-48a9-a22e-e96c13dffa72" providerId="ADAL" clId="{B49C95CE-DE77-4BC2-A854-749B8862927D}" dt="2023-11-01T12:18:14.735" v="877" actId="18245"/>
          <ac:spMkLst>
            <pc:docMk/>
            <pc:sldMk cId="2107954677" sldId="331"/>
            <ac:spMk id="19" creationId="{2EA5F14E-7D6B-F782-A7E4-D9C819860C14}"/>
          </ac:spMkLst>
        </pc:spChg>
        <pc:spChg chg="mod">
          <ac:chgData name="CA Punit Prajapati" userId="cb65712c-b4ef-48a9-a22e-e96c13dffa72" providerId="ADAL" clId="{B49C95CE-DE77-4BC2-A854-749B8862927D}" dt="2023-11-01T12:18:14.735" v="877" actId="18245"/>
          <ac:spMkLst>
            <pc:docMk/>
            <pc:sldMk cId="2107954677" sldId="331"/>
            <ac:spMk id="20" creationId="{8966443C-D4DA-9B58-4B7C-11FD32167014}"/>
          </ac:spMkLst>
        </pc:spChg>
        <pc:spChg chg="mod">
          <ac:chgData name="CA Punit Prajapati" userId="cb65712c-b4ef-48a9-a22e-e96c13dffa72" providerId="ADAL" clId="{B49C95CE-DE77-4BC2-A854-749B8862927D}" dt="2023-11-01T12:18:14.735" v="877" actId="18245"/>
          <ac:spMkLst>
            <pc:docMk/>
            <pc:sldMk cId="2107954677" sldId="331"/>
            <ac:spMk id="21" creationId="{3E9575A3-4C79-4346-1A9D-A61D94D9B0B2}"/>
          </ac:spMkLst>
        </pc:spChg>
        <pc:spChg chg="mod">
          <ac:chgData name="CA Punit Prajapati" userId="cb65712c-b4ef-48a9-a22e-e96c13dffa72" providerId="ADAL" clId="{B49C95CE-DE77-4BC2-A854-749B8862927D}" dt="2023-11-01T12:18:14.735" v="877" actId="18245"/>
          <ac:spMkLst>
            <pc:docMk/>
            <pc:sldMk cId="2107954677" sldId="331"/>
            <ac:spMk id="22" creationId="{1220154D-C828-C1CB-1792-2F42430BF942}"/>
          </ac:spMkLst>
        </pc:spChg>
        <pc:spChg chg="mod">
          <ac:chgData name="CA Punit Prajapati" userId="cb65712c-b4ef-48a9-a22e-e96c13dffa72" providerId="ADAL" clId="{B49C95CE-DE77-4BC2-A854-749B8862927D}" dt="2023-11-01T12:18:14.735" v="877" actId="18245"/>
          <ac:spMkLst>
            <pc:docMk/>
            <pc:sldMk cId="2107954677" sldId="331"/>
            <ac:spMk id="23" creationId="{5E4EDDA3-0CD9-550B-F4D1-2B8A1DA4E55E}"/>
          </ac:spMkLst>
        </pc:spChg>
        <pc:spChg chg="mod">
          <ac:chgData name="CA Punit Prajapati" userId="cb65712c-b4ef-48a9-a22e-e96c13dffa72" providerId="ADAL" clId="{B49C95CE-DE77-4BC2-A854-749B8862927D}" dt="2023-11-01T12:18:14.735" v="877" actId="18245"/>
          <ac:spMkLst>
            <pc:docMk/>
            <pc:sldMk cId="2107954677" sldId="331"/>
            <ac:spMk id="24" creationId="{1C47E4B4-1368-F74E-D590-8850868CC7CD}"/>
          </ac:spMkLst>
        </pc:spChg>
        <pc:spChg chg="mod">
          <ac:chgData name="CA Punit Prajapati" userId="cb65712c-b4ef-48a9-a22e-e96c13dffa72" providerId="ADAL" clId="{B49C95CE-DE77-4BC2-A854-749B8862927D}" dt="2023-11-01T12:18:14.735" v="877" actId="18245"/>
          <ac:spMkLst>
            <pc:docMk/>
            <pc:sldMk cId="2107954677" sldId="331"/>
            <ac:spMk id="25" creationId="{ABA5DD84-9534-B37A-CD3D-8FBEFD64629F}"/>
          </ac:spMkLst>
        </pc:spChg>
        <pc:spChg chg="mod">
          <ac:chgData name="CA Punit Prajapati" userId="cb65712c-b4ef-48a9-a22e-e96c13dffa72" providerId="ADAL" clId="{B49C95CE-DE77-4BC2-A854-749B8862927D}" dt="2023-11-01T12:18:14.735" v="877" actId="18245"/>
          <ac:spMkLst>
            <pc:docMk/>
            <pc:sldMk cId="2107954677" sldId="331"/>
            <ac:spMk id="26" creationId="{F8E0CAD7-E727-9267-151D-5D79F230282B}"/>
          </ac:spMkLst>
        </pc:spChg>
        <pc:spChg chg="mod">
          <ac:chgData name="CA Punit Prajapati" userId="cb65712c-b4ef-48a9-a22e-e96c13dffa72" providerId="ADAL" clId="{B49C95CE-DE77-4BC2-A854-749B8862927D}" dt="2023-11-01T12:18:14.735" v="877" actId="18245"/>
          <ac:spMkLst>
            <pc:docMk/>
            <pc:sldMk cId="2107954677" sldId="331"/>
            <ac:spMk id="27" creationId="{FB367965-FFE4-4F4D-4634-E15085F8BE4E}"/>
          </ac:spMkLst>
        </pc:spChg>
        <pc:spChg chg="mod">
          <ac:chgData name="CA Punit Prajapati" userId="cb65712c-b4ef-48a9-a22e-e96c13dffa72" providerId="ADAL" clId="{B49C95CE-DE77-4BC2-A854-749B8862927D}" dt="2023-11-01T12:18:14.735" v="877" actId="18245"/>
          <ac:spMkLst>
            <pc:docMk/>
            <pc:sldMk cId="2107954677" sldId="331"/>
            <ac:spMk id="28" creationId="{C92FCCA8-4EBC-2D10-49A3-D98C54879A62}"/>
          </ac:spMkLst>
        </pc:spChg>
        <pc:spChg chg="mod">
          <ac:chgData name="CA Punit Prajapati" userId="cb65712c-b4ef-48a9-a22e-e96c13dffa72" providerId="ADAL" clId="{B49C95CE-DE77-4BC2-A854-749B8862927D}" dt="2023-11-01T12:18:14.735" v="877" actId="18245"/>
          <ac:spMkLst>
            <pc:docMk/>
            <pc:sldMk cId="2107954677" sldId="331"/>
            <ac:spMk id="29" creationId="{F97F98BA-47D6-B4A6-9850-C0FF56BD2CA7}"/>
          </ac:spMkLst>
        </pc:spChg>
        <pc:spChg chg="mod">
          <ac:chgData name="CA Punit Prajapati" userId="cb65712c-b4ef-48a9-a22e-e96c13dffa72" providerId="ADAL" clId="{B49C95CE-DE77-4BC2-A854-749B8862927D}" dt="2023-11-01T12:18:14.735" v="877" actId="18245"/>
          <ac:spMkLst>
            <pc:docMk/>
            <pc:sldMk cId="2107954677" sldId="331"/>
            <ac:spMk id="30" creationId="{037E3963-4122-B12B-380E-6D7C6C9302CA}"/>
          </ac:spMkLst>
        </pc:spChg>
        <pc:spChg chg="mod">
          <ac:chgData name="CA Punit Prajapati" userId="cb65712c-b4ef-48a9-a22e-e96c13dffa72" providerId="ADAL" clId="{B49C95CE-DE77-4BC2-A854-749B8862927D}" dt="2023-11-01T12:18:14.735" v="877" actId="18245"/>
          <ac:spMkLst>
            <pc:docMk/>
            <pc:sldMk cId="2107954677" sldId="331"/>
            <ac:spMk id="31" creationId="{BF97F982-B0AF-8C72-E9EA-7EEAD9B2AC13}"/>
          </ac:spMkLst>
        </pc:spChg>
        <pc:spChg chg="mod">
          <ac:chgData name="CA Punit Prajapati" userId="cb65712c-b4ef-48a9-a22e-e96c13dffa72" providerId="ADAL" clId="{B49C95CE-DE77-4BC2-A854-749B8862927D}" dt="2023-11-01T12:18:14.735" v="877" actId="18245"/>
          <ac:spMkLst>
            <pc:docMk/>
            <pc:sldMk cId="2107954677" sldId="331"/>
            <ac:spMk id="32" creationId="{CBF42225-B35E-E9F2-8365-CDEF8955FEB3}"/>
          </ac:spMkLst>
        </pc:spChg>
        <pc:spChg chg="mod">
          <ac:chgData name="CA Punit Prajapati" userId="cb65712c-b4ef-48a9-a22e-e96c13dffa72" providerId="ADAL" clId="{B49C95CE-DE77-4BC2-A854-749B8862927D}" dt="2023-11-01T12:18:14.735" v="877" actId="18245"/>
          <ac:spMkLst>
            <pc:docMk/>
            <pc:sldMk cId="2107954677" sldId="331"/>
            <ac:spMk id="33" creationId="{3782CF68-BBBB-E6C9-E309-52552C8025B3}"/>
          </ac:spMkLst>
        </pc:spChg>
        <pc:spChg chg="mod">
          <ac:chgData name="CA Punit Prajapati" userId="cb65712c-b4ef-48a9-a22e-e96c13dffa72" providerId="ADAL" clId="{B49C95CE-DE77-4BC2-A854-749B8862927D}" dt="2023-11-01T12:18:14.735" v="877" actId="18245"/>
          <ac:spMkLst>
            <pc:docMk/>
            <pc:sldMk cId="2107954677" sldId="331"/>
            <ac:spMk id="34" creationId="{F086FE61-4C45-AE5E-C373-F1AE8E924A65}"/>
          </ac:spMkLst>
        </pc:spChg>
        <pc:spChg chg="mod">
          <ac:chgData name="CA Punit Prajapati" userId="cb65712c-b4ef-48a9-a22e-e96c13dffa72" providerId="ADAL" clId="{B49C95CE-DE77-4BC2-A854-749B8862927D}" dt="2023-11-01T12:18:14.735" v="877" actId="18245"/>
          <ac:spMkLst>
            <pc:docMk/>
            <pc:sldMk cId="2107954677" sldId="331"/>
            <ac:spMk id="35" creationId="{E3784204-076C-933F-4095-B9B00CB45743}"/>
          </ac:spMkLst>
        </pc:spChg>
        <pc:spChg chg="mod">
          <ac:chgData name="CA Punit Prajapati" userId="cb65712c-b4ef-48a9-a22e-e96c13dffa72" providerId="ADAL" clId="{B49C95CE-DE77-4BC2-A854-749B8862927D}" dt="2023-11-01T12:18:14.735" v="877" actId="18245"/>
          <ac:spMkLst>
            <pc:docMk/>
            <pc:sldMk cId="2107954677" sldId="331"/>
            <ac:spMk id="36" creationId="{E06B8CC1-57CF-66B3-AF86-68BC664017C3}"/>
          </ac:spMkLst>
        </pc:spChg>
        <pc:spChg chg="mod">
          <ac:chgData name="CA Punit Prajapati" userId="cb65712c-b4ef-48a9-a22e-e96c13dffa72" providerId="ADAL" clId="{B49C95CE-DE77-4BC2-A854-749B8862927D}" dt="2023-11-01T12:18:14.735" v="877" actId="18245"/>
          <ac:spMkLst>
            <pc:docMk/>
            <pc:sldMk cId="2107954677" sldId="331"/>
            <ac:spMk id="37" creationId="{B896875B-7B90-657A-88C5-280FA9B51DF8}"/>
          </ac:spMkLst>
        </pc:spChg>
        <pc:spChg chg="mod">
          <ac:chgData name="CA Punit Prajapati" userId="cb65712c-b4ef-48a9-a22e-e96c13dffa72" providerId="ADAL" clId="{B49C95CE-DE77-4BC2-A854-749B8862927D}" dt="2023-11-01T12:18:14.735" v="877" actId="18245"/>
          <ac:spMkLst>
            <pc:docMk/>
            <pc:sldMk cId="2107954677" sldId="331"/>
            <ac:spMk id="38" creationId="{D2116A1A-BA33-7DDA-6E44-5881434A349B}"/>
          </ac:spMkLst>
        </pc:spChg>
        <pc:spChg chg="mod">
          <ac:chgData name="CA Punit Prajapati" userId="cb65712c-b4ef-48a9-a22e-e96c13dffa72" providerId="ADAL" clId="{B49C95CE-DE77-4BC2-A854-749B8862927D}" dt="2023-11-01T12:18:14.735" v="877" actId="18245"/>
          <ac:spMkLst>
            <pc:docMk/>
            <pc:sldMk cId="2107954677" sldId="331"/>
            <ac:spMk id="39" creationId="{B8981069-93B8-8A91-33F6-37ADC1AD3BF2}"/>
          </ac:spMkLst>
        </pc:spChg>
        <pc:spChg chg="mod">
          <ac:chgData name="CA Punit Prajapati" userId="cb65712c-b4ef-48a9-a22e-e96c13dffa72" providerId="ADAL" clId="{B49C95CE-DE77-4BC2-A854-749B8862927D}" dt="2023-11-01T12:18:12.238" v="876" actId="18245"/>
          <ac:spMkLst>
            <pc:docMk/>
            <pc:sldMk cId="2107954677" sldId="331"/>
            <ac:spMk id="40" creationId="{C5A9CF14-D6A3-1473-1BF0-B0F725C4472F}"/>
          </ac:spMkLst>
        </pc:spChg>
        <pc:grpChg chg="mod">
          <ac:chgData name="CA Punit Prajapati" userId="cb65712c-b4ef-48a9-a22e-e96c13dffa72" providerId="ADAL" clId="{B49C95CE-DE77-4BC2-A854-749B8862927D}" dt="2023-11-01T12:18:14.735" v="877" actId="18245"/>
          <ac:grpSpMkLst>
            <pc:docMk/>
            <pc:sldMk cId="2107954677" sldId="331"/>
            <ac:grpSpMk id="3" creationId="{2A8AA624-59E6-94ED-94D2-5196CD9FC39B}"/>
          </ac:grpSpMkLst>
        </pc:grpChg>
        <pc:graphicFrameChg chg="add del mod">
          <ac:chgData name="CA Punit Prajapati" userId="cb65712c-b4ef-48a9-a22e-e96c13dffa72" providerId="ADAL" clId="{B49C95CE-DE77-4BC2-A854-749B8862927D}" dt="2023-11-01T12:29:06.383" v="895" actId="478"/>
          <ac:graphicFrameMkLst>
            <pc:docMk/>
            <pc:sldMk cId="2107954677" sldId="331"/>
            <ac:graphicFrameMk id="2" creationId="{7CD760B2-939B-0221-5DC5-5931AD89AC08}"/>
          </ac:graphicFrameMkLst>
        </pc:graphicFrameChg>
        <pc:graphicFrameChg chg="del">
          <ac:chgData name="CA Punit Prajapati" userId="cb65712c-b4ef-48a9-a22e-e96c13dffa72" providerId="ADAL" clId="{B49C95CE-DE77-4BC2-A854-749B8862927D}" dt="2023-11-01T12:16:05.848" v="869" actId="478"/>
          <ac:graphicFrameMkLst>
            <pc:docMk/>
            <pc:sldMk cId="2107954677" sldId="331"/>
            <ac:graphicFrameMk id="8" creationId="{778133E0-999D-DF80-2D88-7A1FAB92C2C0}"/>
          </ac:graphicFrameMkLst>
        </pc:graphicFrameChg>
        <pc:graphicFrameChg chg="add mod modGraphic">
          <ac:chgData name="CA Punit Prajapati" userId="cb65712c-b4ef-48a9-a22e-e96c13dffa72" providerId="ADAL" clId="{B49C95CE-DE77-4BC2-A854-749B8862927D}" dt="2023-11-01T12:39:06.565" v="980" actId="1076"/>
          <ac:graphicFrameMkLst>
            <pc:docMk/>
            <pc:sldMk cId="2107954677" sldId="331"/>
            <ac:graphicFrameMk id="41" creationId="{370C1CA7-16D0-2E11-19AD-BECC54701B3F}"/>
          </ac:graphicFrameMkLst>
        </pc:graphicFrameChg>
      </pc:sldChg>
      <pc:sldChg chg="modSp add mod">
        <pc:chgData name="CA Punit Prajapati" userId="cb65712c-b4ef-48a9-a22e-e96c13dffa72" providerId="ADAL" clId="{B49C95CE-DE77-4BC2-A854-749B8862927D}" dt="2023-11-01T12:40:11.028" v="1047" actId="403"/>
        <pc:sldMkLst>
          <pc:docMk/>
          <pc:sldMk cId="1751979861" sldId="332"/>
        </pc:sldMkLst>
        <pc:spChg chg="mod">
          <ac:chgData name="CA Punit Prajapati" userId="cb65712c-b4ef-48a9-a22e-e96c13dffa72" providerId="ADAL" clId="{B49C95CE-DE77-4BC2-A854-749B8862927D}" dt="2023-11-01T12:39:48.206" v="1041" actId="20577"/>
          <ac:spMkLst>
            <pc:docMk/>
            <pc:sldMk cId="1751979861" sldId="332"/>
            <ac:spMk id="9" creationId="{C1E36B2F-9E2E-D121-CA2C-6FCC0D4E4BFA}"/>
          </ac:spMkLst>
        </pc:spChg>
        <pc:graphicFrameChg chg="mod modGraphic">
          <ac:chgData name="CA Punit Prajapati" userId="cb65712c-b4ef-48a9-a22e-e96c13dffa72" providerId="ADAL" clId="{B49C95CE-DE77-4BC2-A854-749B8862927D}" dt="2023-11-01T12:40:11.028" v="1047" actId="403"/>
          <ac:graphicFrameMkLst>
            <pc:docMk/>
            <pc:sldMk cId="1751979861" sldId="332"/>
            <ac:graphicFrameMk id="41" creationId="{370C1CA7-16D0-2E11-19AD-BECC54701B3F}"/>
          </ac:graphicFrameMkLst>
        </pc:graphicFrameChg>
      </pc:sldChg>
      <pc:sldChg chg="addSp delSp modSp add mod ord">
        <pc:chgData name="CA Punit Prajapati" userId="cb65712c-b4ef-48a9-a22e-e96c13dffa72" providerId="ADAL" clId="{B49C95CE-DE77-4BC2-A854-749B8862927D}" dt="2023-11-01T12:55:39.212" v="1082" actId="1076"/>
        <pc:sldMkLst>
          <pc:docMk/>
          <pc:sldMk cId="1022015284" sldId="333"/>
        </pc:sldMkLst>
        <pc:spChg chg="mod">
          <ac:chgData name="CA Punit Prajapati" userId="cb65712c-b4ef-48a9-a22e-e96c13dffa72" providerId="ADAL" clId="{B49C95CE-DE77-4BC2-A854-749B8862927D}" dt="2023-11-01T12:54:51.341" v="1073" actId="114"/>
          <ac:spMkLst>
            <pc:docMk/>
            <pc:sldMk cId="1022015284" sldId="333"/>
            <ac:spMk id="9" creationId="{C1E36B2F-9E2E-D121-CA2C-6FCC0D4E4BFA}"/>
          </ac:spMkLst>
        </pc:spChg>
        <pc:graphicFrameChg chg="add mod modGraphic">
          <ac:chgData name="CA Punit Prajapati" userId="cb65712c-b4ef-48a9-a22e-e96c13dffa72" providerId="ADAL" clId="{B49C95CE-DE77-4BC2-A854-749B8862927D}" dt="2023-11-01T12:55:39.212" v="1082" actId="1076"/>
          <ac:graphicFrameMkLst>
            <pc:docMk/>
            <pc:sldMk cId="1022015284" sldId="333"/>
            <ac:graphicFrameMk id="2" creationId="{9AE44347-2F91-533C-E3FC-4BFD68CA2643}"/>
          </ac:graphicFrameMkLst>
        </pc:graphicFrameChg>
        <pc:graphicFrameChg chg="del">
          <ac:chgData name="CA Punit Prajapati" userId="cb65712c-b4ef-48a9-a22e-e96c13dffa72" providerId="ADAL" clId="{B49C95CE-DE77-4BC2-A854-749B8862927D}" dt="2023-11-01T12:54:54.994" v="1074" actId="478"/>
          <ac:graphicFrameMkLst>
            <pc:docMk/>
            <pc:sldMk cId="1022015284" sldId="333"/>
            <ac:graphicFrameMk id="8" creationId="{778133E0-999D-DF80-2D88-7A1FAB92C2C0}"/>
          </ac:graphicFrameMkLst>
        </pc:graphicFrameChg>
      </pc:sldChg>
      <pc:sldChg chg="modSp add mod">
        <pc:chgData name="CA Punit Prajapati" userId="cb65712c-b4ef-48a9-a22e-e96c13dffa72" providerId="ADAL" clId="{B49C95CE-DE77-4BC2-A854-749B8862927D}" dt="2023-11-01T13:17:32.818" v="2000" actId="12"/>
        <pc:sldMkLst>
          <pc:docMk/>
          <pc:sldMk cId="3875715821" sldId="334"/>
        </pc:sldMkLst>
        <pc:spChg chg="mod">
          <ac:chgData name="CA Punit Prajapati" userId="cb65712c-b4ef-48a9-a22e-e96c13dffa72" providerId="ADAL" clId="{B49C95CE-DE77-4BC2-A854-749B8862927D}" dt="2023-11-01T13:17:32.818" v="2000" actId="12"/>
          <ac:spMkLst>
            <pc:docMk/>
            <pc:sldMk cId="3875715821" sldId="334"/>
            <ac:spMk id="2" creationId="{00000000-0000-0000-0000-000000000000}"/>
          </ac:spMkLst>
        </pc:spChg>
        <pc:spChg chg="mod">
          <ac:chgData name="CA Punit Prajapati" userId="cb65712c-b4ef-48a9-a22e-e96c13dffa72" providerId="ADAL" clId="{B49C95CE-DE77-4BC2-A854-749B8862927D}" dt="2023-11-01T13:05:36.662" v="1235" actId="20577"/>
          <ac:spMkLst>
            <pc:docMk/>
            <pc:sldMk cId="3875715821" sldId="334"/>
            <ac:spMk id="3" creationId="{00000000-0000-0000-0000-000000000000}"/>
          </ac:spMkLst>
        </pc:spChg>
      </pc:sldChg>
      <pc:sldChg chg="add setBg">
        <pc:chgData name="CA Punit Prajapati" userId="cb65712c-b4ef-48a9-a22e-e96c13dffa72" providerId="ADAL" clId="{B49C95CE-DE77-4BC2-A854-749B8862927D}" dt="2023-11-01T12:59:47.317" v="1084"/>
        <pc:sldMkLst>
          <pc:docMk/>
          <pc:sldMk cId="1570941025" sldId="335"/>
        </pc:sldMkLst>
      </pc:sldChg>
      <pc:sldChg chg="addSp modSp add mod ord">
        <pc:chgData name="CA Punit Prajapati" userId="cb65712c-b4ef-48a9-a22e-e96c13dffa72" providerId="ADAL" clId="{B49C95CE-DE77-4BC2-A854-749B8862927D}" dt="2023-11-01T14:57:38.841" v="3954"/>
        <pc:sldMkLst>
          <pc:docMk/>
          <pc:sldMk cId="3326711231" sldId="336"/>
        </pc:sldMkLst>
        <pc:spChg chg="mod">
          <ac:chgData name="CA Punit Prajapati" userId="cb65712c-b4ef-48a9-a22e-e96c13dffa72" providerId="ADAL" clId="{B49C95CE-DE77-4BC2-A854-749B8862927D}" dt="2023-11-01T13:14:34.715" v="1979"/>
          <ac:spMkLst>
            <pc:docMk/>
            <pc:sldMk cId="3326711231" sldId="336"/>
            <ac:spMk id="2" creationId="{00000000-0000-0000-0000-000000000000}"/>
          </ac:spMkLst>
        </pc:spChg>
        <pc:picChg chg="add mod">
          <ac:chgData name="CA Punit Prajapati" userId="cb65712c-b4ef-48a9-a22e-e96c13dffa72" providerId="ADAL" clId="{B49C95CE-DE77-4BC2-A854-749B8862927D}" dt="2023-11-01T13:15:07.851" v="1983" actId="1076"/>
          <ac:picMkLst>
            <pc:docMk/>
            <pc:sldMk cId="3326711231" sldId="336"/>
            <ac:picMk id="5" creationId="{9F501264-C733-AA40-E5BE-A40CA345E12E}"/>
          </ac:picMkLst>
        </pc:picChg>
        <pc:cxnChg chg="add mod">
          <ac:chgData name="CA Punit Prajapati" userId="cb65712c-b4ef-48a9-a22e-e96c13dffa72" providerId="ADAL" clId="{B49C95CE-DE77-4BC2-A854-749B8862927D}" dt="2023-11-01T13:15:59.584" v="1987" actId="208"/>
          <ac:cxnSpMkLst>
            <pc:docMk/>
            <pc:sldMk cId="3326711231" sldId="336"/>
            <ac:cxnSpMk id="7" creationId="{1B56F955-BF9F-AA99-53D4-E6E01A3D5128}"/>
          </ac:cxnSpMkLst>
        </pc:cxnChg>
        <pc:cxnChg chg="add mod">
          <ac:chgData name="CA Punit Prajapati" userId="cb65712c-b4ef-48a9-a22e-e96c13dffa72" providerId="ADAL" clId="{B49C95CE-DE77-4BC2-A854-749B8862927D}" dt="2023-11-01T13:16:11.804" v="1990" actId="14100"/>
          <ac:cxnSpMkLst>
            <pc:docMk/>
            <pc:sldMk cId="3326711231" sldId="336"/>
            <ac:cxnSpMk id="8" creationId="{D29948F1-1B8D-E887-550A-5141C005E90C}"/>
          </ac:cxnSpMkLst>
        </pc:cxnChg>
        <pc:cxnChg chg="add mod">
          <ac:chgData name="CA Punit Prajapati" userId="cb65712c-b4ef-48a9-a22e-e96c13dffa72" providerId="ADAL" clId="{B49C95CE-DE77-4BC2-A854-749B8862927D}" dt="2023-11-01T13:16:18.591" v="1992" actId="1076"/>
          <ac:cxnSpMkLst>
            <pc:docMk/>
            <pc:sldMk cId="3326711231" sldId="336"/>
            <ac:cxnSpMk id="10" creationId="{79797672-3D14-BD74-9128-BA7EE0F83394}"/>
          </ac:cxnSpMkLst>
        </pc:cxnChg>
      </pc:sldChg>
      <pc:sldChg chg="modSp add mod">
        <pc:chgData name="CA Punit Prajapati" userId="cb65712c-b4ef-48a9-a22e-e96c13dffa72" providerId="ADAL" clId="{B49C95CE-DE77-4BC2-A854-749B8862927D}" dt="2023-11-01T13:19:11.664" v="2078" actId="20577"/>
        <pc:sldMkLst>
          <pc:docMk/>
          <pc:sldMk cId="2940508377" sldId="337"/>
        </pc:sldMkLst>
        <pc:spChg chg="mod">
          <ac:chgData name="CA Punit Prajapati" userId="cb65712c-b4ef-48a9-a22e-e96c13dffa72" providerId="ADAL" clId="{B49C95CE-DE77-4BC2-A854-749B8862927D}" dt="2023-11-01T13:19:11.664" v="2078" actId="20577"/>
          <ac:spMkLst>
            <pc:docMk/>
            <pc:sldMk cId="2940508377" sldId="337"/>
            <ac:spMk id="219" creationId="{00000000-0000-0000-0000-000000000000}"/>
          </ac:spMkLst>
        </pc:spChg>
      </pc:sldChg>
      <pc:sldChg chg="modSp add mod replId">
        <pc:chgData name="CA Punit Prajapati" userId="cb65712c-b4ef-48a9-a22e-e96c13dffa72" providerId="ADAL" clId="{B49C95CE-DE77-4BC2-A854-749B8862927D}" dt="2023-11-01T13:26:45.240" v="2665" actId="20577"/>
        <pc:sldMkLst>
          <pc:docMk/>
          <pc:sldMk cId="2093976627" sldId="338"/>
        </pc:sldMkLst>
        <pc:spChg chg="mod">
          <ac:chgData name="CA Punit Prajapati" userId="cb65712c-b4ef-48a9-a22e-e96c13dffa72" providerId="ADAL" clId="{B49C95CE-DE77-4BC2-A854-749B8862927D}" dt="2023-11-01T13:26:45.240" v="2665" actId="20577"/>
          <ac:spMkLst>
            <pc:docMk/>
            <pc:sldMk cId="2093976627" sldId="338"/>
            <ac:spMk id="2" creationId="{00000000-0000-0000-0000-000000000000}"/>
          </ac:spMkLst>
        </pc:spChg>
        <pc:spChg chg="mod">
          <ac:chgData name="CA Punit Prajapati" userId="cb65712c-b4ef-48a9-a22e-e96c13dffa72" providerId="ADAL" clId="{B49C95CE-DE77-4BC2-A854-749B8862927D}" dt="2023-11-01T13:23:18.166" v="2184" actId="20577"/>
          <ac:spMkLst>
            <pc:docMk/>
            <pc:sldMk cId="2093976627" sldId="338"/>
            <ac:spMk id="3" creationId="{00000000-0000-0000-0000-000000000000}"/>
          </ac:spMkLst>
        </pc:spChg>
      </pc:sldChg>
      <pc:sldChg chg="addSp delSp modSp add mod">
        <pc:chgData name="CA Punit Prajapati" userId="cb65712c-b4ef-48a9-a22e-e96c13dffa72" providerId="ADAL" clId="{B49C95CE-DE77-4BC2-A854-749B8862927D}" dt="2023-11-01T13:48:46.910" v="3172"/>
        <pc:sldMkLst>
          <pc:docMk/>
          <pc:sldMk cId="3096850999" sldId="339"/>
        </pc:sldMkLst>
        <pc:spChg chg="mod">
          <ac:chgData name="CA Punit Prajapati" userId="cb65712c-b4ef-48a9-a22e-e96c13dffa72" providerId="ADAL" clId="{B49C95CE-DE77-4BC2-A854-749B8862927D}" dt="2023-11-01T13:48:17.955" v="3170" actId="1076"/>
          <ac:spMkLst>
            <pc:docMk/>
            <pc:sldMk cId="3096850999" sldId="339"/>
            <ac:spMk id="2" creationId="{00000000-0000-0000-0000-000000000000}"/>
          </ac:spMkLst>
        </pc:spChg>
        <pc:spChg chg="mod">
          <ac:chgData name="CA Punit Prajapati" userId="cb65712c-b4ef-48a9-a22e-e96c13dffa72" providerId="ADAL" clId="{B49C95CE-DE77-4BC2-A854-749B8862927D}" dt="2023-11-01T13:48:11.100" v="3169" actId="1076"/>
          <ac:spMkLst>
            <pc:docMk/>
            <pc:sldMk cId="3096850999" sldId="339"/>
            <ac:spMk id="3" creationId="{00000000-0000-0000-0000-000000000000}"/>
          </ac:spMkLst>
        </pc:spChg>
        <pc:spChg chg="add del mod">
          <ac:chgData name="CA Punit Prajapati" userId="cb65712c-b4ef-48a9-a22e-e96c13dffa72" providerId="ADAL" clId="{B49C95CE-DE77-4BC2-A854-749B8862927D}" dt="2023-11-01T13:48:46.910" v="3172"/>
          <ac:spMkLst>
            <pc:docMk/>
            <pc:sldMk cId="3096850999" sldId="339"/>
            <ac:spMk id="4" creationId="{F21C932F-C954-5579-A2D5-29AED41635C3}"/>
          </ac:spMkLst>
        </pc:spChg>
      </pc:sldChg>
      <pc:sldChg chg="modSp add mod">
        <pc:chgData name="CA Punit Prajapati" userId="cb65712c-b4ef-48a9-a22e-e96c13dffa72" providerId="ADAL" clId="{B49C95CE-DE77-4BC2-A854-749B8862927D}" dt="2023-11-01T14:50:19.433" v="3579" actId="20577"/>
        <pc:sldMkLst>
          <pc:docMk/>
          <pc:sldMk cId="2967253299" sldId="340"/>
        </pc:sldMkLst>
        <pc:spChg chg="mod">
          <ac:chgData name="CA Punit Prajapati" userId="cb65712c-b4ef-48a9-a22e-e96c13dffa72" providerId="ADAL" clId="{B49C95CE-DE77-4BC2-A854-749B8862927D}" dt="2023-11-01T14:50:19.433" v="3579" actId="20577"/>
          <ac:spMkLst>
            <pc:docMk/>
            <pc:sldMk cId="2967253299" sldId="340"/>
            <ac:spMk id="2" creationId="{00000000-0000-0000-0000-000000000000}"/>
          </ac:spMkLst>
        </pc:spChg>
        <pc:spChg chg="mod">
          <ac:chgData name="CA Punit Prajapati" userId="cb65712c-b4ef-48a9-a22e-e96c13dffa72" providerId="ADAL" clId="{B49C95CE-DE77-4BC2-A854-749B8862927D}" dt="2023-11-01T13:49:05.418" v="3199" actId="20577"/>
          <ac:spMkLst>
            <pc:docMk/>
            <pc:sldMk cId="2967253299" sldId="340"/>
            <ac:spMk id="3" creationId="{00000000-0000-0000-0000-000000000000}"/>
          </ac:spMkLst>
        </pc:spChg>
      </pc:sldChg>
      <pc:sldChg chg="modSp add mod">
        <pc:chgData name="CA Punit Prajapati" userId="cb65712c-b4ef-48a9-a22e-e96c13dffa72" providerId="ADAL" clId="{B49C95CE-DE77-4BC2-A854-749B8862927D}" dt="2023-11-01T14:53:11.924" v="3951" actId="20577"/>
        <pc:sldMkLst>
          <pc:docMk/>
          <pc:sldMk cId="3336108623" sldId="341"/>
        </pc:sldMkLst>
        <pc:spChg chg="mod">
          <ac:chgData name="CA Punit Prajapati" userId="cb65712c-b4ef-48a9-a22e-e96c13dffa72" providerId="ADAL" clId="{B49C95CE-DE77-4BC2-A854-749B8862927D}" dt="2023-11-01T14:53:11.924" v="3951" actId="20577"/>
          <ac:spMkLst>
            <pc:docMk/>
            <pc:sldMk cId="3336108623" sldId="341"/>
            <ac:spMk id="2" creationId="{00000000-0000-0000-0000-000000000000}"/>
          </ac:spMkLst>
        </pc:spChg>
        <pc:spChg chg="mod">
          <ac:chgData name="CA Punit Prajapati" userId="cb65712c-b4ef-48a9-a22e-e96c13dffa72" providerId="ADAL" clId="{B49C95CE-DE77-4BC2-A854-749B8862927D}" dt="2023-11-01T14:51:11.071" v="3617" actId="20577"/>
          <ac:spMkLst>
            <pc:docMk/>
            <pc:sldMk cId="3336108623" sldId="341"/>
            <ac:spMk id="3" creationId="{00000000-0000-0000-0000-000000000000}"/>
          </ac:spMkLst>
        </pc:spChg>
      </pc:sldChg>
      <pc:sldChg chg="modSp add mod">
        <pc:chgData name="CA Punit Prajapati" userId="cb65712c-b4ef-48a9-a22e-e96c13dffa72" providerId="ADAL" clId="{B49C95CE-DE77-4BC2-A854-749B8862927D}" dt="2023-11-01T14:59:48.720" v="4273" actId="20577"/>
        <pc:sldMkLst>
          <pc:docMk/>
          <pc:sldMk cId="2891386421" sldId="342"/>
        </pc:sldMkLst>
        <pc:spChg chg="mod">
          <ac:chgData name="CA Punit Prajapati" userId="cb65712c-b4ef-48a9-a22e-e96c13dffa72" providerId="ADAL" clId="{B49C95CE-DE77-4BC2-A854-749B8862927D}" dt="2023-11-01T14:59:48.720" v="4273" actId="20577"/>
          <ac:spMkLst>
            <pc:docMk/>
            <pc:sldMk cId="2891386421" sldId="342"/>
            <ac:spMk id="2" creationId="{00000000-0000-0000-0000-000000000000}"/>
          </ac:spMkLst>
        </pc:spChg>
        <pc:spChg chg="mod">
          <ac:chgData name="CA Punit Prajapati" userId="cb65712c-b4ef-48a9-a22e-e96c13dffa72" providerId="ADAL" clId="{B49C95CE-DE77-4BC2-A854-749B8862927D}" dt="2023-11-01T14:58:13.621" v="3997" actId="20577"/>
          <ac:spMkLst>
            <pc:docMk/>
            <pc:sldMk cId="2891386421" sldId="342"/>
            <ac:spMk id="3" creationId="{00000000-0000-0000-0000-000000000000}"/>
          </ac:spMkLst>
        </pc:spChg>
      </pc:sldChg>
      <pc:sldChg chg="modSp add mod">
        <pc:chgData name="CA Punit Prajapati" userId="cb65712c-b4ef-48a9-a22e-e96c13dffa72" providerId="ADAL" clId="{B49C95CE-DE77-4BC2-A854-749B8862927D}" dt="2023-11-01T15:01:56.067" v="4466" actId="20577"/>
        <pc:sldMkLst>
          <pc:docMk/>
          <pc:sldMk cId="2124031766" sldId="343"/>
        </pc:sldMkLst>
        <pc:spChg chg="mod">
          <ac:chgData name="CA Punit Prajapati" userId="cb65712c-b4ef-48a9-a22e-e96c13dffa72" providerId="ADAL" clId="{B49C95CE-DE77-4BC2-A854-749B8862927D}" dt="2023-11-01T15:01:56.067" v="4466" actId="20577"/>
          <ac:spMkLst>
            <pc:docMk/>
            <pc:sldMk cId="2124031766" sldId="343"/>
            <ac:spMk id="2" creationId="{00000000-0000-0000-0000-000000000000}"/>
          </ac:spMkLst>
        </pc:spChg>
        <pc:spChg chg="mod">
          <ac:chgData name="CA Punit Prajapati" userId="cb65712c-b4ef-48a9-a22e-e96c13dffa72" providerId="ADAL" clId="{B49C95CE-DE77-4BC2-A854-749B8862927D}" dt="2023-11-01T15:00:40.763" v="4289" actId="5793"/>
          <ac:spMkLst>
            <pc:docMk/>
            <pc:sldMk cId="2124031766" sldId="343"/>
            <ac:spMk id="3" creationId="{00000000-0000-0000-0000-000000000000}"/>
          </ac:spMkLst>
        </pc:spChg>
      </pc:sldChg>
      <pc:sldMasterChg chg="addSldLayout delSldLayout">
        <pc:chgData name="CA Punit Prajapati" userId="cb65712c-b4ef-48a9-a22e-e96c13dffa72" providerId="ADAL" clId="{B49C95CE-DE77-4BC2-A854-749B8862927D}" dt="2023-11-01T11:15:08.153" v="38" actId="47"/>
        <pc:sldMasterMkLst>
          <pc:docMk/>
          <pc:sldMasterMk cId="0" sldId="2147483675"/>
        </pc:sldMasterMkLst>
        <pc:sldLayoutChg chg="add del">
          <pc:chgData name="CA Punit Prajapati" userId="cb65712c-b4ef-48a9-a22e-e96c13dffa72" providerId="ADAL" clId="{B49C95CE-DE77-4BC2-A854-749B8862927D}" dt="2023-11-01T11:12:46.856" v="14" actId="47"/>
          <pc:sldLayoutMkLst>
            <pc:docMk/>
            <pc:sldMasterMk cId="0" sldId="2147483675"/>
            <pc:sldLayoutMk cId="0" sldId="2147483650"/>
          </pc:sldLayoutMkLst>
        </pc:sldLayoutChg>
        <pc:sldLayoutChg chg="del">
          <pc:chgData name="CA Punit Prajapati" userId="cb65712c-b4ef-48a9-a22e-e96c13dffa72" providerId="ADAL" clId="{B49C95CE-DE77-4BC2-A854-749B8862927D}" dt="2023-11-01T11:13:31.843" v="18" actId="47"/>
          <pc:sldLayoutMkLst>
            <pc:docMk/>
            <pc:sldMasterMk cId="0" sldId="2147483675"/>
            <pc:sldLayoutMk cId="0" sldId="2147483653"/>
          </pc:sldLayoutMkLst>
        </pc:sldLayoutChg>
        <pc:sldLayoutChg chg="del">
          <pc:chgData name="CA Punit Prajapati" userId="cb65712c-b4ef-48a9-a22e-e96c13dffa72" providerId="ADAL" clId="{B49C95CE-DE77-4BC2-A854-749B8862927D}" dt="2023-11-01T11:13:25.782" v="16" actId="47"/>
          <pc:sldLayoutMkLst>
            <pc:docMk/>
            <pc:sldMasterMk cId="0" sldId="2147483675"/>
            <pc:sldLayoutMk cId="0" sldId="2147483665"/>
          </pc:sldLayoutMkLst>
        </pc:sldLayoutChg>
        <pc:sldLayoutChg chg="del">
          <pc:chgData name="CA Punit Prajapati" userId="cb65712c-b4ef-48a9-a22e-e96c13dffa72" providerId="ADAL" clId="{B49C95CE-DE77-4BC2-A854-749B8862927D}" dt="2023-11-01T11:15:08.153" v="38" actId="47"/>
          <pc:sldLayoutMkLst>
            <pc:docMk/>
            <pc:sldMasterMk cId="0" sldId="2147483675"/>
            <pc:sldLayoutMk cId="0" sldId="21474836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F3E50-FF5E-40FD-B05C-15FFC08B3835}" type="doc">
      <dgm:prSet loTypeId="urn:microsoft.com/office/officeart/2008/layout/NameandTitleOrganizationalChart" loCatId="hierarchy" qsTypeId="urn:microsoft.com/office/officeart/2005/8/quickstyle/simple3" qsCatId="simple" csTypeId="urn:microsoft.com/office/officeart/2005/8/colors/accent1_2" csCatId="accent1" phldr="1"/>
      <dgm:spPr/>
      <dgm:t>
        <a:bodyPr/>
        <a:lstStyle/>
        <a:p>
          <a:endParaRPr lang="en-IN"/>
        </a:p>
      </dgm:t>
    </dgm:pt>
    <dgm:pt modelId="{B87C8A3E-03AD-472A-8417-2F775414EC95}">
      <dgm:prSet/>
      <dgm:spPr/>
      <dgm:t>
        <a:bodyPr/>
        <a:lstStyle/>
        <a:p>
          <a:r>
            <a:rPr lang="en-IN"/>
            <a:t>SCN Issued </a:t>
          </a:r>
        </a:p>
      </dgm:t>
    </dgm:pt>
    <dgm:pt modelId="{0762467B-A1E7-4F1E-B67C-D813E65D5DD6}" type="parTrans" cxnId="{BCF4FADA-A05F-4B85-BDD6-2BA7E1719DB2}">
      <dgm:prSet/>
      <dgm:spPr/>
      <dgm:t>
        <a:bodyPr/>
        <a:lstStyle/>
        <a:p>
          <a:endParaRPr lang="en-IN">
            <a:solidFill>
              <a:srgbClr val="FFC000"/>
            </a:solidFill>
          </a:endParaRPr>
        </a:p>
      </dgm:t>
    </dgm:pt>
    <dgm:pt modelId="{0C9CBA9C-BDB3-41D0-9EAA-6DA8FB057458}" type="sibTrans" cxnId="{BCF4FADA-A05F-4B85-BDD6-2BA7E1719DB2}">
      <dgm:prSet custT="1"/>
      <dgm:spPr/>
      <dgm:t>
        <a:bodyPr/>
        <a:lstStyle/>
        <a:p>
          <a:endParaRPr lang="en-IN" sz="1400" dirty="0"/>
        </a:p>
      </dgm:t>
    </dgm:pt>
    <dgm:pt modelId="{C3115599-F1A2-44B3-8B14-F1CB349F71B7}">
      <dgm:prSet/>
      <dgm:spPr/>
      <dgm:t>
        <a:bodyPr/>
        <a:lstStyle/>
        <a:p>
          <a:r>
            <a:rPr lang="en-IN"/>
            <a:t>Pay within 30 days of SCN</a:t>
          </a:r>
        </a:p>
      </dgm:t>
    </dgm:pt>
    <dgm:pt modelId="{ECEC18AF-BE84-41B6-A8C4-7D87FAD4102A}" type="parTrans" cxnId="{B7618E12-EF5C-4FFB-8623-687D4851FC2E}">
      <dgm:prSet/>
      <dgm:spPr/>
      <dgm:t>
        <a:bodyPr/>
        <a:lstStyle/>
        <a:p>
          <a:endParaRPr lang="en-IN">
            <a:solidFill>
              <a:srgbClr val="FFC000"/>
            </a:solidFill>
          </a:endParaRPr>
        </a:p>
      </dgm:t>
    </dgm:pt>
    <dgm:pt modelId="{72BAE894-F941-42EE-B6A3-3B85ECC72B01}" type="sibTrans" cxnId="{B7618E12-EF5C-4FFB-8623-687D4851FC2E}">
      <dgm:prSet/>
      <dgm:spPr/>
      <dgm:t>
        <a:bodyPr/>
        <a:lstStyle/>
        <a:p>
          <a:r>
            <a:rPr lang="en-IN" dirty="0"/>
            <a:t>Penalty [Nil u/s. 73(8)] DRC-03 [Rule 142(3)] </a:t>
          </a:r>
        </a:p>
        <a:p>
          <a:r>
            <a:rPr lang="en-IN" dirty="0"/>
            <a:t>DRC-05 [Rule 142(3)]</a:t>
          </a:r>
        </a:p>
      </dgm:t>
    </dgm:pt>
    <dgm:pt modelId="{6A5E9890-0D7D-46BE-9E2B-588E2C93CDE2}">
      <dgm:prSet/>
      <dgm:spPr/>
      <dgm:t>
        <a:bodyPr/>
        <a:lstStyle/>
        <a:p>
          <a:r>
            <a:rPr lang="en-IN" dirty="0"/>
            <a:t>Not paid within 30 days of SCN</a:t>
          </a:r>
        </a:p>
      </dgm:t>
    </dgm:pt>
    <dgm:pt modelId="{93098A67-6E1C-4EE7-AF94-E4535E23B976}" type="parTrans" cxnId="{EFB36052-74C1-4E0F-B0E6-598ABDB11E84}">
      <dgm:prSet/>
      <dgm:spPr/>
      <dgm:t>
        <a:bodyPr/>
        <a:lstStyle/>
        <a:p>
          <a:endParaRPr lang="en-IN">
            <a:solidFill>
              <a:srgbClr val="FFC000"/>
            </a:solidFill>
          </a:endParaRPr>
        </a:p>
      </dgm:t>
    </dgm:pt>
    <dgm:pt modelId="{3778CACC-1805-47C7-A6A1-EA49435D9A1D}" type="sibTrans" cxnId="{EFB36052-74C1-4E0F-B0E6-598ABDB11E84}">
      <dgm:prSet/>
      <dgm:spPr/>
      <dgm:t>
        <a:bodyPr/>
        <a:lstStyle/>
        <a:p>
          <a:endParaRPr lang="en-IN">
            <a:solidFill>
              <a:srgbClr val="FFC000"/>
            </a:solidFill>
          </a:endParaRPr>
        </a:p>
      </dgm:t>
    </dgm:pt>
    <dgm:pt modelId="{D9CE003C-3FA1-4EBA-B48E-754E315ED21A}">
      <dgm:prSet/>
      <dgm:spPr/>
      <dgm:t>
        <a:bodyPr/>
        <a:lstStyle/>
        <a:p>
          <a:r>
            <a:rPr lang="en-IN"/>
            <a:t>Agree with Demand?</a:t>
          </a:r>
        </a:p>
      </dgm:t>
    </dgm:pt>
    <dgm:pt modelId="{5DA786EB-E451-4204-B650-D48F48B48B27}" type="parTrans" cxnId="{E9CB93E6-C784-474C-98A6-B751E14E21AC}">
      <dgm:prSet/>
      <dgm:spPr/>
      <dgm:t>
        <a:bodyPr/>
        <a:lstStyle/>
        <a:p>
          <a:endParaRPr lang="en-IN">
            <a:solidFill>
              <a:srgbClr val="FFC000"/>
            </a:solidFill>
          </a:endParaRPr>
        </a:p>
      </dgm:t>
    </dgm:pt>
    <dgm:pt modelId="{04E3C8A0-44CB-46A3-8B7D-0CE2C254A2C2}" type="sibTrans" cxnId="{E9CB93E6-C784-474C-98A6-B751E14E21AC}">
      <dgm:prSet/>
      <dgm:spPr/>
      <dgm:t>
        <a:bodyPr/>
        <a:lstStyle/>
        <a:p>
          <a:endParaRPr lang="en-IN">
            <a:solidFill>
              <a:srgbClr val="FFC000"/>
            </a:solidFill>
          </a:endParaRPr>
        </a:p>
      </dgm:t>
    </dgm:pt>
    <dgm:pt modelId="{5027D8D0-4546-425F-9270-1BC96BB8F123}">
      <dgm:prSet/>
      <dgm:spPr/>
      <dgm:t>
        <a:bodyPr/>
        <a:lstStyle/>
        <a:p>
          <a:r>
            <a:rPr lang="en-IN"/>
            <a:t>Yes</a:t>
          </a:r>
        </a:p>
      </dgm:t>
    </dgm:pt>
    <dgm:pt modelId="{E65794AD-E874-42D5-A0FF-6C45949C6C23}" type="parTrans" cxnId="{CC5369FB-4E10-401D-97E0-EF36DC8BF370}">
      <dgm:prSet/>
      <dgm:spPr/>
      <dgm:t>
        <a:bodyPr/>
        <a:lstStyle/>
        <a:p>
          <a:endParaRPr lang="en-IN">
            <a:solidFill>
              <a:srgbClr val="FFC000"/>
            </a:solidFill>
          </a:endParaRPr>
        </a:p>
      </dgm:t>
    </dgm:pt>
    <dgm:pt modelId="{7E58721F-79D0-4FE8-9B1D-8408CA0D0863}" type="sibTrans" cxnId="{CC5369FB-4E10-401D-97E0-EF36DC8BF370}">
      <dgm:prSet custT="1"/>
      <dgm:spPr/>
      <dgm:t>
        <a:bodyPr/>
        <a:lstStyle/>
        <a:p>
          <a:endParaRPr lang="en-IN" sz="700"/>
        </a:p>
        <a:p>
          <a:endParaRPr lang="en-IN" sz="700"/>
        </a:p>
        <a:p>
          <a:r>
            <a:rPr lang="en-IN" sz="700"/>
            <a:t>Penalty [10% /10K u/s. 73(9)/50% 74(11)]</a:t>
          </a:r>
        </a:p>
        <a:p>
          <a:r>
            <a:rPr lang="en-IN" sz="700"/>
            <a:t>File Reply to SCN in DRC-06 [Section 73(9)/74(9), Rule 142(4)</a:t>
          </a:r>
        </a:p>
        <a:p>
          <a:r>
            <a:rPr lang="en-IN" sz="700"/>
            <a:t>OIO u/s. 73(10) /74(10)</a:t>
          </a:r>
        </a:p>
        <a:p>
          <a:r>
            <a:rPr lang="en-IN" sz="700"/>
            <a:t>Summary OIO DRC-07 u/r 142(5)</a:t>
          </a:r>
        </a:p>
        <a:p>
          <a:endParaRPr lang="en-IN" sz="700"/>
        </a:p>
      </dgm:t>
    </dgm:pt>
    <dgm:pt modelId="{0027E859-D407-4BE9-9967-DFA8A5AD471F}">
      <dgm:prSet/>
      <dgm:spPr/>
      <dgm:t>
        <a:bodyPr/>
        <a:lstStyle/>
        <a:p>
          <a:r>
            <a:rPr lang="en-IN"/>
            <a:t>No</a:t>
          </a:r>
        </a:p>
      </dgm:t>
    </dgm:pt>
    <dgm:pt modelId="{DA224529-20FA-4A54-859D-7158DA44FE6E}" type="parTrans" cxnId="{0089CFD0-13F3-4988-858D-2EB1114B0D84}">
      <dgm:prSet/>
      <dgm:spPr/>
      <dgm:t>
        <a:bodyPr/>
        <a:lstStyle/>
        <a:p>
          <a:endParaRPr lang="en-IN">
            <a:solidFill>
              <a:srgbClr val="FFC000"/>
            </a:solidFill>
          </a:endParaRPr>
        </a:p>
      </dgm:t>
    </dgm:pt>
    <dgm:pt modelId="{86529BCB-D1DA-491C-B602-A3BFD808770F}" type="sibTrans" cxnId="{0089CFD0-13F3-4988-858D-2EB1114B0D84}">
      <dgm:prSet custT="1"/>
      <dgm:spPr/>
      <dgm:t>
        <a:bodyPr/>
        <a:lstStyle/>
        <a:p>
          <a:endParaRPr lang="en-IN" sz="700"/>
        </a:p>
        <a:p>
          <a:r>
            <a:rPr lang="en-IN" sz="700"/>
            <a:t>File Reply to SCN in DRC-06 [Section 73(9)/74(9), Rule 142(4)</a:t>
          </a:r>
        </a:p>
        <a:p>
          <a:r>
            <a:rPr lang="en-IN" sz="700"/>
            <a:t>OIO u/s. 73(10) /74(10)</a:t>
          </a:r>
        </a:p>
        <a:p>
          <a:r>
            <a:rPr lang="en-IN" sz="700"/>
            <a:t>Summary OIO </a:t>
          </a:r>
          <a:r>
            <a:rPr lang="en-IN" sz="900"/>
            <a:t>DRC-07</a:t>
          </a:r>
          <a:r>
            <a:rPr lang="en-IN" sz="700"/>
            <a:t> u/r 142(5)</a:t>
          </a:r>
        </a:p>
      </dgm:t>
    </dgm:pt>
    <dgm:pt modelId="{C4B86CDA-0F08-4045-B740-140DA637F804}">
      <dgm:prSet/>
      <dgm:spPr/>
      <dgm:t>
        <a:bodyPr/>
        <a:lstStyle/>
        <a:p>
          <a:r>
            <a:rPr lang="en-IN"/>
            <a:t>Pay within 30 days from receipt of OIO</a:t>
          </a:r>
        </a:p>
      </dgm:t>
    </dgm:pt>
    <dgm:pt modelId="{1E31E998-AEBC-46C5-A269-3E6FF7AAEFC7}" type="parTrans" cxnId="{D8DFBC0A-F722-4EE0-ABF3-71A014ED0BCA}">
      <dgm:prSet/>
      <dgm:spPr/>
      <dgm:t>
        <a:bodyPr/>
        <a:lstStyle/>
        <a:p>
          <a:endParaRPr lang="en-IN">
            <a:solidFill>
              <a:srgbClr val="FFC000"/>
            </a:solidFill>
          </a:endParaRPr>
        </a:p>
      </dgm:t>
    </dgm:pt>
    <dgm:pt modelId="{88BD91DE-C474-4EEB-8D8A-F6094EFE67F9}" type="sibTrans" cxnId="{D8DFBC0A-F722-4EE0-ABF3-71A014ED0BCA}">
      <dgm:prSet/>
      <dgm:spPr/>
      <dgm:t>
        <a:bodyPr/>
        <a:lstStyle/>
        <a:p>
          <a:endParaRPr lang="en-IN">
            <a:solidFill>
              <a:srgbClr val="FFC000"/>
            </a:solidFill>
          </a:endParaRPr>
        </a:p>
      </dgm:t>
    </dgm:pt>
    <dgm:pt modelId="{4FFB7172-EE90-431F-81D1-2C6B71845567}">
      <dgm:prSet/>
      <dgm:spPr/>
      <dgm:t>
        <a:bodyPr/>
        <a:lstStyle/>
        <a:p>
          <a:r>
            <a:rPr lang="en-IN"/>
            <a:t>Yes</a:t>
          </a:r>
        </a:p>
      </dgm:t>
    </dgm:pt>
    <dgm:pt modelId="{F6EAAE3D-B901-4A7A-92BE-5DC0CB9ACBF6}" type="parTrans" cxnId="{BC4BFF4E-0142-4A5C-B5D6-285E455E2DEE}">
      <dgm:prSet/>
      <dgm:spPr/>
      <dgm:t>
        <a:bodyPr/>
        <a:lstStyle/>
        <a:p>
          <a:endParaRPr lang="en-IN">
            <a:solidFill>
              <a:srgbClr val="FFC000"/>
            </a:solidFill>
          </a:endParaRPr>
        </a:p>
      </dgm:t>
    </dgm:pt>
    <dgm:pt modelId="{894C1C61-CBA2-4C3F-B861-74D501D42F04}" type="sibTrans" cxnId="{BC4BFF4E-0142-4A5C-B5D6-285E455E2DEE}">
      <dgm:prSet custT="1"/>
      <dgm:spPr/>
      <dgm:t>
        <a:bodyPr/>
        <a:lstStyle/>
        <a:p>
          <a:r>
            <a:rPr lang="en-IN" sz="900"/>
            <a:t>Penalty  10% (min 10J)u/s.73(9)/50% 74(11)</a:t>
          </a:r>
        </a:p>
        <a:p>
          <a:endParaRPr lang="en-IN" sz="900"/>
        </a:p>
      </dgm:t>
    </dgm:pt>
    <dgm:pt modelId="{47BBC09F-371E-4F8B-BDB1-8BF7A6162755}" type="pres">
      <dgm:prSet presAssocID="{13CF3E50-FF5E-40FD-B05C-15FFC08B3835}" presName="hierChild1" presStyleCnt="0">
        <dgm:presLayoutVars>
          <dgm:orgChart val="1"/>
          <dgm:chPref val="1"/>
          <dgm:dir val="rev"/>
          <dgm:animOne val="branch"/>
          <dgm:animLvl val="lvl"/>
          <dgm:resizeHandles/>
        </dgm:presLayoutVars>
      </dgm:prSet>
      <dgm:spPr/>
    </dgm:pt>
    <dgm:pt modelId="{626F7AF6-DD30-4208-B288-CC8AC0B2D756}" type="pres">
      <dgm:prSet presAssocID="{B87C8A3E-03AD-472A-8417-2F775414EC95}" presName="hierRoot1" presStyleCnt="0">
        <dgm:presLayoutVars>
          <dgm:hierBranch val="init"/>
        </dgm:presLayoutVars>
      </dgm:prSet>
      <dgm:spPr/>
    </dgm:pt>
    <dgm:pt modelId="{1D451C8A-5F27-43FB-B48C-AABD9D0DB80E}" type="pres">
      <dgm:prSet presAssocID="{B87C8A3E-03AD-472A-8417-2F775414EC95}" presName="rootComposite1" presStyleCnt="0"/>
      <dgm:spPr/>
    </dgm:pt>
    <dgm:pt modelId="{DA387C8A-ECD5-4D1A-A3A9-A6315D1DA645}" type="pres">
      <dgm:prSet presAssocID="{B87C8A3E-03AD-472A-8417-2F775414EC95}" presName="rootText1" presStyleLbl="node0" presStyleIdx="0" presStyleCnt="1">
        <dgm:presLayoutVars>
          <dgm:chMax/>
          <dgm:chPref val="3"/>
        </dgm:presLayoutVars>
      </dgm:prSet>
      <dgm:spPr/>
    </dgm:pt>
    <dgm:pt modelId="{E3635199-B24C-4CC2-BB60-94AF187314A8}" type="pres">
      <dgm:prSet presAssocID="{B87C8A3E-03AD-472A-8417-2F775414EC95}" presName="titleText1" presStyleLbl="fgAcc0" presStyleIdx="0" presStyleCnt="1">
        <dgm:presLayoutVars>
          <dgm:chMax val="0"/>
          <dgm:chPref val="0"/>
        </dgm:presLayoutVars>
      </dgm:prSet>
      <dgm:spPr/>
    </dgm:pt>
    <dgm:pt modelId="{E152B7D3-95EC-4D8D-A5DB-A3A719F7949C}" type="pres">
      <dgm:prSet presAssocID="{B87C8A3E-03AD-472A-8417-2F775414EC95}" presName="rootConnector1" presStyleLbl="node1" presStyleIdx="0" presStyleCnt="7"/>
      <dgm:spPr/>
    </dgm:pt>
    <dgm:pt modelId="{E16EAC0C-4C5C-49EA-8482-01DB78D5A167}" type="pres">
      <dgm:prSet presAssocID="{B87C8A3E-03AD-472A-8417-2F775414EC95}" presName="hierChild2" presStyleCnt="0"/>
      <dgm:spPr/>
    </dgm:pt>
    <dgm:pt modelId="{A17AEC69-93DB-4233-BD4D-ACB3EA8959D0}" type="pres">
      <dgm:prSet presAssocID="{ECEC18AF-BE84-41B6-A8C4-7D87FAD4102A}" presName="Name37" presStyleLbl="parChTrans1D2" presStyleIdx="0" presStyleCnt="2"/>
      <dgm:spPr/>
    </dgm:pt>
    <dgm:pt modelId="{E8BFDF47-AAE5-4506-93AD-62463D25F154}" type="pres">
      <dgm:prSet presAssocID="{C3115599-F1A2-44B3-8B14-F1CB349F71B7}" presName="hierRoot2" presStyleCnt="0">
        <dgm:presLayoutVars>
          <dgm:hierBranch val="init"/>
        </dgm:presLayoutVars>
      </dgm:prSet>
      <dgm:spPr/>
    </dgm:pt>
    <dgm:pt modelId="{1AADCAC0-1DC9-4F03-860F-35A2B50FCFB7}" type="pres">
      <dgm:prSet presAssocID="{C3115599-F1A2-44B3-8B14-F1CB349F71B7}" presName="rootComposite" presStyleCnt="0"/>
      <dgm:spPr/>
    </dgm:pt>
    <dgm:pt modelId="{C08788E9-2244-46DF-82C0-9CB74F2615EC}" type="pres">
      <dgm:prSet presAssocID="{C3115599-F1A2-44B3-8B14-F1CB349F71B7}" presName="rootText" presStyleLbl="node1" presStyleIdx="0" presStyleCnt="7" custScaleX="131479">
        <dgm:presLayoutVars>
          <dgm:chMax/>
          <dgm:chPref val="3"/>
        </dgm:presLayoutVars>
      </dgm:prSet>
      <dgm:spPr/>
    </dgm:pt>
    <dgm:pt modelId="{63F0A3C4-9887-4E5B-B5A2-38AEC2B800F4}" type="pres">
      <dgm:prSet presAssocID="{C3115599-F1A2-44B3-8B14-F1CB349F71B7}" presName="titleText2" presStyleLbl="fgAcc1" presStyleIdx="0" presStyleCnt="7" custScaleX="199736" custScaleY="537739" custLinFactY="97270" custLinFactNeighborX="23936" custLinFactNeighborY="100000">
        <dgm:presLayoutVars>
          <dgm:chMax val="0"/>
          <dgm:chPref val="0"/>
        </dgm:presLayoutVars>
      </dgm:prSet>
      <dgm:spPr/>
    </dgm:pt>
    <dgm:pt modelId="{C16C5148-B75B-417F-B5F2-10EB03A5BB21}" type="pres">
      <dgm:prSet presAssocID="{C3115599-F1A2-44B3-8B14-F1CB349F71B7}" presName="rootConnector" presStyleLbl="node2" presStyleIdx="0" presStyleCnt="0"/>
      <dgm:spPr/>
    </dgm:pt>
    <dgm:pt modelId="{5EB3F435-9615-4A64-BF53-D6E1EF1D42DE}" type="pres">
      <dgm:prSet presAssocID="{C3115599-F1A2-44B3-8B14-F1CB349F71B7}" presName="hierChild4" presStyleCnt="0"/>
      <dgm:spPr/>
    </dgm:pt>
    <dgm:pt modelId="{E27655A1-A918-417B-A616-A832229F6064}" type="pres">
      <dgm:prSet presAssocID="{C3115599-F1A2-44B3-8B14-F1CB349F71B7}" presName="hierChild5" presStyleCnt="0"/>
      <dgm:spPr/>
    </dgm:pt>
    <dgm:pt modelId="{B99AD3CC-3188-4D17-A908-AF8F2D9C5711}" type="pres">
      <dgm:prSet presAssocID="{93098A67-6E1C-4EE7-AF94-E4535E23B976}" presName="Name37" presStyleLbl="parChTrans1D2" presStyleIdx="1" presStyleCnt="2"/>
      <dgm:spPr/>
    </dgm:pt>
    <dgm:pt modelId="{AAA72468-6EC9-41B9-A9AC-516A6914D346}" type="pres">
      <dgm:prSet presAssocID="{6A5E9890-0D7D-46BE-9E2B-588E2C93CDE2}" presName="hierRoot2" presStyleCnt="0">
        <dgm:presLayoutVars>
          <dgm:hierBranch val="init"/>
        </dgm:presLayoutVars>
      </dgm:prSet>
      <dgm:spPr/>
    </dgm:pt>
    <dgm:pt modelId="{895E38CE-9AD3-4E5B-A3E1-4C990B0BDE3E}" type="pres">
      <dgm:prSet presAssocID="{6A5E9890-0D7D-46BE-9E2B-588E2C93CDE2}" presName="rootComposite" presStyleCnt="0"/>
      <dgm:spPr/>
    </dgm:pt>
    <dgm:pt modelId="{59A4DFF5-8D40-4DF6-8284-AA27F4C5EAF6}" type="pres">
      <dgm:prSet presAssocID="{6A5E9890-0D7D-46BE-9E2B-588E2C93CDE2}" presName="rootText" presStyleLbl="node1" presStyleIdx="1" presStyleCnt="7" custScaleX="131479">
        <dgm:presLayoutVars>
          <dgm:chMax/>
          <dgm:chPref val="3"/>
        </dgm:presLayoutVars>
      </dgm:prSet>
      <dgm:spPr/>
    </dgm:pt>
    <dgm:pt modelId="{26CB288D-6749-403C-84C2-6434D1F3CEFB}" type="pres">
      <dgm:prSet presAssocID="{6A5E9890-0D7D-46BE-9E2B-588E2C93CDE2}" presName="titleText2" presStyleLbl="fgAcc1" presStyleIdx="1" presStyleCnt="7">
        <dgm:presLayoutVars>
          <dgm:chMax val="0"/>
          <dgm:chPref val="0"/>
        </dgm:presLayoutVars>
      </dgm:prSet>
      <dgm:spPr/>
    </dgm:pt>
    <dgm:pt modelId="{2D1D5B39-98BE-4CE8-A4A6-859C92D1F1E1}" type="pres">
      <dgm:prSet presAssocID="{6A5E9890-0D7D-46BE-9E2B-588E2C93CDE2}" presName="rootConnector" presStyleLbl="node2" presStyleIdx="0" presStyleCnt="0"/>
      <dgm:spPr/>
    </dgm:pt>
    <dgm:pt modelId="{0F27001D-FD8C-4BCE-812B-21B5467E672B}" type="pres">
      <dgm:prSet presAssocID="{6A5E9890-0D7D-46BE-9E2B-588E2C93CDE2}" presName="hierChild4" presStyleCnt="0"/>
      <dgm:spPr/>
    </dgm:pt>
    <dgm:pt modelId="{190BA7F6-B752-4BEA-8EF2-84D0D3EBAC78}" type="pres">
      <dgm:prSet presAssocID="{5DA786EB-E451-4204-B650-D48F48B48B27}" presName="Name37" presStyleLbl="parChTrans1D3" presStyleIdx="0" presStyleCnt="1"/>
      <dgm:spPr/>
    </dgm:pt>
    <dgm:pt modelId="{2F512118-E781-4237-9C79-E390B3369B41}" type="pres">
      <dgm:prSet presAssocID="{D9CE003C-3FA1-4EBA-B48E-754E315ED21A}" presName="hierRoot2" presStyleCnt="0">
        <dgm:presLayoutVars>
          <dgm:hierBranch val="init"/>
        </dgm:presLayoutVars>
      </dgm:prSet>
      <dgm:spPr/>
    </dgm:pt>
    <dgm:pt modelId="{719FEED6-B913-4014-A869-CD380076F7DB}" type="pres">
      <dgm:prSet presAssocID="{D9CE003C-3FA1-4EBA-B48E-754E315ED21A}" presName="rootComposite" presStyleCnt="0"/>
      <dgm:spPr/>
    </dgm:pt>
    <dgm:pt modelId="{7205DCF4-A3C0-496F-9C0B-AC8963108C17}" type="pres">
      <dgm:prSet presAssocID="{D9CE003C-3FA1-4EBA-B48E-754E315ED21A}" presName="rootText" presStyleLbl="node1" presStyleIdx="2" presStyleCnt="7" custScaleX="131479">
        <dgm:presLayoutVars>
          <dgm:chMax/>
          <dgm:chPref val="3"/>
        </dgm:presLayoutVars>
      </dgm:prSet>
      <dgm:spPr/>
    </dgm:pt>
    <dgm:pt modelId="{38B286E0-4AB9-4346-B8A6-5954DD28E216}" type="pres">
      <dgm:prSet presAssocID="{D9CE003C-3FA1-4EBA-B48E-754E315ED21A}" presName="titleText2" presStyleLbl="fgAcc1" presStyleIdx="2" presStyleCnt="7">
        <dgm:presLayoutVars>
          <dgm:chMax val="0"/>
          <dgm:chPref val="0"/>
        </dgm:presLayoutVars>
      </dgm:prSet>
      <dgm:spPr/>
    </dgm:pt>
    <dgm:pt modelId="{888B0027-2D5E-47FF-ADE8-E9E18A087F88}" type="pres">
      <dgm:prSet presAssocID="{D9CE003C-3FA1-4EBA-B48E-754E315ED21A}" presName="rootConnector" presStyleLbl="node3" presStyleIdx="0" presStyleCnt="0"/>
      <dgm:spPr/>
    </dgm:pt>
    <dgm:pt modelId="{ACF6AF90-41C3-4ADF-8723-F1F597055859}" type="pres">
      <dgm:prSet presAssocID="{D9CE003C-3FA1-4EBA-B48E-754E315ED21A}" presName="hierChild4" presStyleCnt="0"/>
      <dgm:spPr/>
    </dgm:pt>
    <dgm:pt modelId="{CE574279-2A47-431F-81CB-414C1BB022BE}" type="pres">
      <dgm:prSet presAssocID="{E65794AD-E874-42D5-A0FF-6C45949C6C23}" presName="Name37" presStyleLbl="parChTrans1D4" presStyleIdx="0" presStyleCnt="4"/>
      <dgm:spPr/>
    </dgm:pt>
    <dgm:pt modelId="{E35C41AE-162A-4065-BB6E-629EDCBB473E}" type="pres">
      <dgm:prSet presAssocID="{5027D8D0-4546-425F-9270-1BC96BB8F123}" presName="hierRoot2" presStyleCnt="0">
        <dgm:presLayoutVars>
          <dgm:hierBranch val="init"/>
        </dgm:presLayoutVars>
      </dgm:prSet>
      <dgm:spPr/>
    </dgm:pt>
    <dgm:pt modelId="{FD55EBD6-38B0-4A4B-829A-91184AE8D69E}" type="pres">
      <dgm:prSet presAssocID="{5027D8D0-4546-425F-9270-1BC96BB8F123}" presName="rootComposite" presStyleCnt="0"/>
      <dgm:spPr/>
    </dgm:pt>
    <dgm:pt modelId="{2A4711D1-2096-499A-BB61-3D86E16196EF}" type="pres">
      <dgm:prSet presAssocID="{5027D8D0-4546-425F-9270-1BC96BB8F123}" presName="rootText" presStyleLbl="node1" presStyleIdx="3" presStyleCnt="7" custScaleX="131479" custLinFactX="55437" custLinFactNeighborX="100000" custLinFactNeighborY="-12009">
        <dgm:presLayoutVars>
          <dgm:chMax/>
          <dgm:chPref val="3"/>
        </dgm:presLayoutVars>
      </dgm:prSet>
      <dgm:spPr/>
    </dgm:pt>
    <dgm:pt modelId="{C630F028-2D88-4D5F-B138-78A957828562}" type="pres">
      <dgm:prSet presAssocID="{5027D8D0-4546-425F-9270-1BC96BB8F123}" presName="titleText2" presStyleLbl="fgAcc1" presStyleIdx="3" presStyleCnt="7" custScaleX="180366" custScaleY="570130" custLinFactX="100000" custLinFactY="100000" custLinFactNeighborX="133751" custLinFactNeighborY="110549">
        <dgm:presLayoutVars>
          <dgm:chMax val="0"/>
          <dgm:chPref val="0"/>
        </dgm:presLayoutVars>
      </dgm:prSet>
      <dgm:spPr/>
    </dgm:pt>
    <dgm:pt modelId="{89502D3A-C0F5-49C1-BBF1-C693A9C9D157}" type="pres">
      <dgm:prSet presAssocID="{5027D8D0-4546-425F-9270-1BC96BB8F123}" presName="rootConnector" presStyleLbl="node4" presStyleIdx="0" presStyleCnt="0"/>
      <dgm:spPr/>
    </dgm:pt>
    <dgm:pt modelId="{DC6F01A7-1754-4843-AC9C-3A36D52DEB1D}" type="pres">
      <dgm:prSet presAssocID="{5027D8D0-4546-425F-9270-1BC96BB8F123}" presName="hierChild4" presStyleCnt="0"/>
      <dgm:spPr/>
    </dgm:pt>
    <dgm:pt modelId="{4EA783DB-C85E-421A-98A4-9180A7CD8686}" type="pres">
      <dgm:prSet presAssocID="{5027D8D0-4546-425F-9270-1BC96BB8F123}" presName="hierChild5" presStyleCnt="0"/>
      <dgm:spPr/>
    </dgm:pt>
    <dgm:pt modelId="{C962E0DF-27C7-4EF2-B1F2-77642202181E}" type="pres">
      <dgm:prSet presAssocID="{DA224529-20FA-4A54-859D-7158DA44FE6E}" presName="Name37" presStyleLbl="parChTrans1D4" presStyleIdx="1" presStyleCnt="4"/>
      <dgm:spPr/>
    </dgm:pt>
    <dgm:pt modelId="{3BE1FE87-07F9-4918-B6ED-16BB7E0811EA}" type="pres">
      <dgm:prSet presAssocID="{0027E859-D407-4BE9-9967-DFA8A5AD471F}" presName="hierRoot2" presStyleCnt="0">
        <dgm:presLayoutVars>
          <dgm:hierBranch val="init"/>
        </dgm:presLayoutVars>
      </dgm:prSet>
      <dgm:spPr/>
    </dgm:pt>
    <dgm:pt modelId="{573A1FBB-01AC-40DA-BAC9-F7537E624163}" type="pres">
      <dgm:prSet presAssocID="{0027E859-D407-4BE9-9967-DFA8A5AD471F}" presName="rootComposite" presStyleCnt="0"/>
      <dgm:spPr/>
    </dgm:pt>
    <dgm:pt modelId="{0393D3E5-C670-4807-B297-588617C88243}" type="pres">
      <dgm:prSet presAssocID="{0027E859-D407-4BE9-9967-DFA8A5AD471F}" presName="rootText" presStyleLbl="node1" presStyleIdx="4" presStyleCnt="7" custScaleX="131479">
        <dgm:presLayoutVars>
          <dgm:chMax/>
          <dgm:chPref val="3"/>
        </dgm:presLayoutVars>
      </dgm:prSet>
      <dgm:spPr/>
    </dgm:pt>
    <dgm:pt modelId="{9AD72A7A-3110-427A-B8CB-21ADBF7DFE17}" type="pres">
      <dgm:prSet presAssocID="{0027E859-D407-4BE9-9967-DFA8A5AD471F}" presName="titleText2" presStyleLbl="fgAcc1" presStyleIdx="4" presStyleCnt="7" custScaleX="167172" custScaleY="354367" custLinFactX="13334" custLinFactNeighborX="100000" custLinFactNeighborY="51714">
        <dgm:presLayoutVars>
          <dgm:chMax val="0"/>
          <dgm:chPref val="0"/>
        </dgm:presLayoutVars>
      </dgm:prSet>
      <dgm:spPr/>
    </dgm:pt>
    <dgm:pt modelId="{27EC8124-5AC7-47CD-A7E4-826A94DF3A5E}" type="pres">
      <dgm:prSet presAssocID="{0027E859-D407-4BE9-9967-DFA8A5AD471F}" presName="rootConnector" presStyleLbl="node4" presStyleIdx="0" presStyleCnt="0"/>
      <dgm:spPr/>
    </dgm:pt>
    <dgm:pt modelId="{F1D979E6-EAFC-4F2E-A8CD-2C07D6AD9761}" type="pres">
      <dgm:prSet presAssocID="{0027E859-D407-4BE9-9967-DFA8A5AD471F}" presName="hierChild4" presStyleCnt="0"/>
      <dgm:spPr/>
    </dgm:pt>
    <dgm:pt modelId="{A06C2A24-2544-4E21-9E23-646568E76268}" type="pres">
      <dgm:prSet presAssocID="{1E31E998-AEBC-46C5-A269-3E6FF7AAEFC7}" presName="Name37" presStyleLbl="parChTrans1D4" presStyleIdx="2" presStyleCnt="4"/>
      <dgm:spPr/>
    </dgm:pt>
    <dgm:pt modelId="{46707C7F-8016-47CE-93F0-0E7C25421C73}" type="pres">
      <dgm:prSet presAssocID="{C4B86CDA-0F08-4045-B740-140DA637F804}" presName="hierRoot2" presStyleCnt="0">
        <dgm:presLayoutVars>
          <dgm:hierBranch val="init"/>
        </dgm:presLayoutVars>
      </dgm:prSet>
      <dgm:spPr/>
    </dgm:pt>
    <dgm:pt modelId="{04742019-89DF-4FEE-8323-49A8A9EC92C2}" type="pres">
      <dgm:prSet presAssocID="{C4B86CDA-0F08-4045-B740-140DA637F804}" presName="rootComposite" presStyleCnt="0"/>
      <dgm:spPr/>
    </dgm:pt>
    <dgm:pt modelId="{DDF28742-2973-4379-8132-7B2E26B994FD}" type="pres">
      <dgm:prSet presAssocID="{C4B86CDA-0F08-4045-B740-140DA637F804}" presName="rootText" presStyleLbl="node1" presStyleIdx="5" presStyleCnt="7" custScaleX="131479">
        <dgm:presLayoutVars>
          <dgm:chMax/>
          <dgm:chPref val="3"/>
        </dgm:presLayoutVars>
      </dgm:prSet>
      <dgm:spPr/>
    </dgm:pt>
    <dgm:pt modelId="{E840B556-4FE5-4334-BC33-B62D99E3460B}" type="pres">
      <dgm:prSet presAssocID="{C4B86CDA-0F08-4045-B740-140DA637F804}" presName="titleText2" presStyleLbl="fgAcc1" presStyleIdx="5" presStyleCnt="7">
        <dgm:presLayoutVars>
          <dgm:chMax val="0"/>
          <dgm:chPref val="0"/>
        </dgm:presLayoutVars>
      </dgm:prSet>
      <dgm:spPr/>
    </dgm:pt>
    <dgm:pt modelId="{824DCD49-687B-4C3E-BC10-10F6ADFD0DCE}" type="pres">
      <dgm:prSet presAssocID="{C4B86CDA-0F08-4045-B740-140DA637F804}" presName="rootConnector" presStyleLbl="node4" presStyleIdx="0" presStyleCnt="0"/>
      <dgm:spPr/>
    </dgm:pt>
    <dgm:pt modelId="{48E19FE7-3BE1-4910-A356-8A1EF94E9D6C}" type="pres">
      <dgm:prSet presAssocID="{C4B86CDA-0F08-4045-B740-140DA637F804}" presName="hierChild4" presStyleCnt="0"/>
      <dgm:spPr/>
    </dgm:pt>
    <dgm:pt modelId="{7300D495-3DF4-4626-A3B8-56B0383B0EA3}" type="pres">
      <dgm:prSet presAssocID="{F6EAAE3D-B901-4A7A-92BE-5DC0CB9ACBF6}" presName="Name37" presStyleLbl="parChTrans1D4" presStyleIdx="3" presStyleCnt="4"/>
      <dgm:spPr/>
    </dgm:pt>
    <dgm:pt modelId="{314F516A-86FF-4B91-A27A-EFADF622BC55}" type="pres">
      <dgm:prSet presAssocID="{4FFB7172-EE90-431F-81D1-2C6B71845567}" presName="hierRoot2" presStyleCnt="0">
        <dgm:presLayoutVars>
          <dgm:hierBranch val="init"/>
        </dgm:presLayoutVars>
      </dgm:prSet>
      <dgm:spPr/>
    </dgm:pt>
    <dgm:pt modelId="{D3A2F474-BD70-472A-B207-17D3E313B4A7}" type="pres">
      <dgm:prSet presAssocID="{4FFB7172-EE90-431F-81D1-2C6B71845567}" presName="rootComposite" presStyleCnt="0"/>
      <dgm:spPr/>
    </dgm:pt>
    <dgm:pt modelId="{B83D0529-9359-488F-88BA-6DFDCA054F66}" type="pres">
      <dgm:prSet presAssocID="{4FFB7172-EE90-431F-81D1-2C6B71845567}" presName="rootText" presStyleLbl="node1" presStyleIdx="6" presStyleCnt="7" custScaleX="131479">
        <dgm:presLayoutVars>
          <dgm:chMax/>
          <dgm:chPref val="3"/>
        </dgm:presLayoutVars>
      </dgm:prSet>
      <dgm:spPr/>
    </dgm:pt>
    <dgm:pt modelId="{7FC1C7A5-9F15-4AC3-A1C0-0E76F09E5C35}" type="pres">
      <dgm:prSet presAssocID="{4FFB7172-EE90-431F-81D1-2C6B71845567}" presName="titleText2" presStyleLbl="fgAcc1" presStyleIdx="6" presStyleCnt="7" custScaleX="162450" custScaleY="381570" custLinFactY="26445" custLinFactNeighborX="62044" custLinFactNeighborY="100000">
        <dgm:presLayoutVars>
          <dgm:chMax val="0"/>
          <dgm:chPref val="0"/>
        </dgm:presLayoutVars>
      </dgm:prSet>
      <dgm:spPr/>
    </dgm:pt>
    <dgm:pt modelId="{9A9F530A-EBD7-49F6-A450-500078B54C4F}" type="pres">
      <dgm:prSet presAssocID="{4FFB7172-EE90-431F-81D1-2C6B71845567}" presName="rootConnector" presStyleLbl="node4" presStyleIdx="0" presStyleCnt="0"/>
      <dgm:spPr/>
    </dgm:pt>
    <dgm:pt modelId="{068D0AC7-3AC8-4852-AA50-48AEF75EB7B3}" type="pres">
      <dgm:prSet presAssocID="{4FFB7172-EE90-431F-81D1-2C6B71845567}" presName="hierChild4" presStyleCnt="0"/>
      <dgm:spPr/>
    </dgm:pt>
    <dgm:pt modelId="{6712EC48-BD85-4726-A214-43CA83FA27FF}" type="pres">
      <dgm:prSet presAssocID="{4FFB7172-EE90-431F-81D1-2C6B71845567}" presName="hierChild5" presStyleCnt="0"/>
      <dgm:spPr/>
    </dgm:pt>
    <dgm:pt modelId="{9B07101C-B4BA-4093-A232-8E6A053264FF}" type="pres">
      <dgm:prSet presAssocID="{C4B86CDA-0F08-4045-B740-140DA637F804}" presName="hierChild5" presStyleCnt="0"/>
      <dgm:spPr/>
    </dgm:pt>
    <dgm:pt modelId="{985AAB32-03CD-492F-ABCC-EBD0436F256B}" type="pres">
      <dgm:prSet presAssocID="{0027E859-D407-4BE9-9967-DFA8A5AD471F}" presName="hierChild5" presStyleCnt="0"/>
      <dgm:spPr/>
    </dgm:pt>
    <dgm:pt modelId="{197097F0-C02A-47AE-915C-EEF776177873}" type="pres">
      <dgm:prSet presAssocID="{D9CE003C-3FA1-4EBA-B48E-754E315ED21A}" presName="hierChild5" presStyleCnt="0"/>
      <dgm:spPr/>
    </dgm:pt>
    <dgm:pt modelId="{763B2C8E-55D4-4AFA-8CBA-96C74A357F04}" type="pres">
      <dgm:prSet presAssocID="{6A5E9890-0D7D-46BE-9E2B-588E2C93CDE2}" presName="hierChild5" presStyleCnt="0"/>
      <dgm:spPr/>
    </dgm:pt>
    <dgm:pt modelId="{2A3620E8-3F30-4ACC-ABD2-A7948B66B8F9}" type="pres">
      <dgm:prSet presAssocID="{B87C8A3E-03AD-472A-8417-2F775414EC95}" presName="hierChild3" presStyleCnt="0"/>
      <dgm:spPr/>
    </dgm:pt>
  </dgm:ptLst>
  <dgm:cxnLst>
    <dgm:cxn modelId="{DB767801-712C-42A2-A03E-22B4405BF194}" type="presOf" srcId="{86529BCB-D1DA-491C-B602-A3BFD808770F}" destId="{9AD72A7A-3110-427A-B8CB-21ADBF7DFE17}" srcOrd="0" destOrd="0" presId="urn:microsoft.com/office/officeart/2008/layout/NameandTitleOrganizationalChart"/>
    <dgm:cxn modelId="{6D9A7409-0AE7-4DA1-BD5B-EF2D6A657254}" type="presOf" srcId="{D9CE003C-3FA1-4EBA-B48E-754E315ED21A}" destId="{888B0027-2D5E-47FF-ADE8-E9E18A087F88}" srcOrd="1" destOrd="0" presId="urn:microsoft.com/office/officeart/2008/layout/NameandTitleOrganizationalChart"/>
    <dgm:cxn modelId="{D8DFBC0A-F722-4EE0-ABF3-71A014ED0BCA}" srcId="{0027E859-D407-4BE9-9967-DFA8A5AD471F}" destId="{C4B86CDA-0F08-4045-B740-140DA637F804}" srcOrd="0" destOrd="0" parTransId="{1E31E998-AEBC-46C5-A269-3E6FF7AAEFC7}" sibTransId="{88BD91DE-C474-4EEB-8D8A-F6094EFE67F9}"/>
    <dgm:cxn modelId="{FD4A2510-AF3A-4194-A3D8-E323F5CA94A1}" type="presOf" srcId="{7E58721F-79D0-4FE8-9B1D-8408CA0D0863}" destId="{C630F028-2D88-4D5F-B138-78A957828562}" srcOrd="0" destOrd="0" presId="urn:microsoft.com/office/officeart/2008/layout/NameandTitleOrganizationalChart"/>
    <dgm:cxn modelId="{B7618E12-EF5C-4FFB-8623-687D4851FC2E}" srcId="{B87C8A3E-03AD-472A-8417-2F775414EC95}" destId="{C3115599-F1A2-44B3-8B14-F1CB349F71B7}" srcOrd="0" destOrd="0" parTransId="{ECEC18AF-BE84-41B6-A8C4-7D87FAD4102A}" sibTransId="{72BAE894-F941-42EE-B6A3-3B85ECC72B01}"/>
    <dgm:cxn modelId="{34D87A16-226A-4CBB-B7E8-EEADE6DB1382}" type="presOf" srcId="{13CF3E50-FF5E-40FD-B05C-15FFC08B3835}" destId="{47BBC09F-371E-4F8B-BDB1-8BF7A6162755}" srcOrd="0" destOrd="0" presId="urn:microsoft.com/office/officeart/2008/layout/NameandTitleOrganizationalChart"/>
    <dgm:cxn modelId="{8688B71A-1B29-4B3A-8969-6054241C4CA9}" type="presOf" srcId="{C4B86CDA-0F08-4045-B740-140DA637F804}" destId="{824DCD49-687B-4C3E-BC10-10F6ADFD0DCE}" srcOrd="1" destOrd="0" presId="urn:microsoft.com/office/officeart/2008/layout/NameandTitleOrganizationalChart"/>
    <dgm:cxn modelId="{17A5A221-0BD0-4F63-9CF4-A9ED7E559CD3}" type="presOf" srcId="{ECEC18AF-BE84-41B6-A8C4-7D87FAD4102A}" destId="{A17AEC69-93DB-4233-BD4D-ACB3EA8959D0}" srcOrd="0" destOrd="0" presId="urn:microsoft.com/office/officeart/2008/layout/NameandTitleOrganizationalChart"/>
    <dgm:cxn modelId="{E05ABF36-DAFF-46B9-9AF6-F65A9416972A}" type="presOf" srcId="{B87C8A3E-03AD-472A-8417-2F775414EC95}" destId="{E152B7D3-95EC-4D8D-A5DB-A3A719F7949C}" srcOrd="1" destOrd="0" presId="urn:microsoft.com/office/officeart/2008/layout/NameandTitleOrganizationalChart"/>
    <dgm:cxn modelId="{F5A8D53D-6C85-4F2A-B123-60B067779293}" type="presOf" srcId="{72BAE894-F941-42EE-B6A3-3B85ECC72B01}" destId="{63F0A3C4-9887-4E5B-B5A2-38AEC2B800F4}" srcOrd="0" destOrd="0" presId="urn:microsoft.com/office/officeart/2008/layout/NameandTitleOrganizationalChart"/>
    <dgm:cxn modelId="{5BD63561-79D8-4CE4-AC7C-5F16B16A2B1A}" type="presOf" srcId="{F6EAAE3D-B901-4A7A-92BE-5DC0CB9ACBF6}" destId="{7300D495-3DF4-4626-A3B8-56B0383B0EA3}" srcOrd="0" destOrd="0" presId="urn:microsoft.com/office/officeart/2008/layout/NameandTitleOrganizationalChart"/>
    <dgm:cxn modelId="{45C1294B-CA04-4F96-A105-4C22E44B5BEA}" type="presOf" srcId="{894C1C61-CBA2-4C3F-B861-74D501D42F04}" destId="{7FC1C7A5-9F15-4AC3-A1C0-0E76F09E5C35}" srcOrd="0" destOrd="0" presId="urn:microsoft.com/office/officeart/2008/layout/NameandTitleOrganizationalChart"/>
    <dgm:cxn modelId="{E80A344B-D362-4156-9228-349D66D7CA6B}" type="presOf" srcId="{6A5E9890-0D7D-46BE-9E2B-588E2C93CDE2}" destId="{2D1D5B39-98BE-4CE8-A4A6-859C92D1F1E1}" srcOrd="1" destOrd="0" presId="urn:microsoft.com/office/officeart/2008/layout/NameandTitleOrganizationalChart"/>
    <dgm:cxn modelId="{BC4BFF4E-0142-4A5C-B5D6-285E455E2DEE}" srcId="{C4B86CDA-0F08-4045-B740-140DA637F804}" destId="{4FFB7172-EE90-431F-81D1-2C6B71845567}" srcOrd="0" destOrd="0" parTransId="{F6EAAE3D-B901-4A7A-92BE-5DC0CB9ACBF6}" sibTransId="{894C1C61-CBA2-4C3F-B861-74D501D42F04}"/>
    <dgm:cxn modelId="{EFB36052-74C1-4E0F-B0E6-598ABDB11E84}" srcId="{B87C8A3E-03AD-472A-8417-2F775414EC95}" destId="{6A5E9890-0D7D-46BE-9E2B-588E2C93CDE2}" srcOrd="1" destOrd="0" parTransId="{93098A67-6E1C-4EE7-AF94-E4535E23B976}" sibTransId="{3778CACC-1805-47C7-A6A1-EA49435D9A1D}"/>
    <dgm:cxn modelId="{DF252E73-650B-452C-B829-F991DCBF16C3}" type="presOf" srcId="{5DA786EB-E451-4204-B650-D48F48B48B27}" destId="{190BA7F6-B752-4BEA-8EF2-84D0D3EBAC78}" srcOrd="0" destOrd="0" presId="urn:microsoft.com/office/officeart/2008/layout/NameandTitleOrganizationalChart"/>
    <dgm:cxn modelId="{61F2587D-F25B-4054-820C-6F32B7BCFA92}" type="presOf" srcId="{B87C8A3E-03AD-472A-8417-2F775414EC95}" destId="{DA387C8A-ECD5-4D1A-A3A9-A6315D1DA645}" srcOrd="0" destOrd="0" presId="urn:microsoft.com/office/officeart/2008/layout/NameandTitleOrganizationalChart"/>
    <dgm:cxn modelId="{0B0B3C7F-EB87-427B-B427-85223E2F0D1E}" type="presOf" srcId="{3778CACC-1805-47C7-A6A1-EA49435D9A1D}" destId="{26CB288D-6749-403C-84C2-6434D1F3CEFB}" srcOrd="0" destOrd="0" presId="urn:microsoft.com/office/officeart/2008/layout/NameandTitleOrganizationalChart"/>
    <dgm:cxn modelId="{034AB780-F5E9-4FFA-B5D3-96817BFA2241}" type="presOf" srcId="{C3115599-F1A2-44B3-8B14-F1CB349F71B7}" destId="{C16C5148-B75B-417F-B5F2-10EB03A5BB21}" srcOrd="1" destOrd="0" presId="urn:microsoft.com/office/officeart/2008/layout/NameandTitleOrganizationalChart"/>
    <dgm:cxn modelId="{55B9678E-989C-46B7-9AB6-34F4C1AF9B00}" type="presOf" srcId="{5027D8D0-4546-425F-9270-1BC96BB8F123}" destId="{89502D3A-C0F5-49C1-BBF1-C693A9C9D157}" srcOrd="1" destOrd="0" presId="urn:microsoft.com/office/officeart/2008/layout/NameandTitleOrganizationalChart"/>
    <dgm:cxn modelId="{F6D83298-7F9B-4C47-A7A6-35294E305ADC}" type="presOf" srcId="{04E3C8A0-44CB-46A3-8B7D-0CE2C254A2C2}" destId="{38B286E0-4AB9-4346-B8A6-5954DD28E216}" srcOrd="0" destOrd="0" presId="urn:microsoft.com/office/officeart/2008/layout/NameandTitleOrganizationalChart"/>
    <dgm:cxn modelId="{5CB8829E-17FE-40CF-BF23-21055FF54D0C}" type="presOf" srcId="{5027D8D0-4546-425F-9270-1BC96BB8F123}" destId="{2A4711D1-2096-499A-BB61-3D86E16196EF}" srcOrd="0" destOrd="0" presId="urn:microsoft.com/office/officeart/2008/layout/NameandTitleOrganizationalChart"/>
    <dgm:cxn modelId="{598E7AAA-A49F-4C95-8D2A-42CF77ED95E1}" type="presOf" srcId="{93098A67-6E1C-4EE7-AF94-E4535E23B976}" destId="{B99AD3CC-3188-4D17-A908-AF8F2D9C5711}" srcOrd="0" destOrd="0" presId="urn:microsoft.com/office/officeart/2008/layout/NameandTitleOrganizationalChart"/>
    <dgm:cxn modelId="{C0E2CBAB-F89B-444C-ACAB-1C2150E87F73}" type="presOf" srcId="{DA224529-20FA-4A54-859D-7158DA44FE6E}" destId="{C962E0DF-27C7-4EF2-B1F2-77642202181E}" srcOrd="0" destOrd="0" presId="urn:microsoft.com/office/officeart/2008/layout/NameandTitleOrganizationalChart"/>
    <dgm:cxn modelId="{AB6785AC-FB78-46AD-8F32-0592E67983AF}" type="presOf" srcId="{0C9CBA9C-BDB3-41D0-9EAA-6DA8FB057458}" destId="{E3635199-B24C-4CC2-BB60-94AF187314A8}" srcOrd="0" destOrd="0" presId="urn:microsoft.com/office/officeart/2008/layout/NameandTitleOrganizationalChart"/>
    <dgm:cxn modelId="{F4453CAD-311B-430C-9C70-72F83E3264CD}" type="presOf" srcId="{1E31E998-AEBC-46C5-A269-3E6FF7AAEFC7}" destId="{A06C2A24-2544-4E21-9E23-646568E76268}" srcOrd="0" destOrd="0" presId="urn:microsoft.com/office/officeart/2008/layout/NameandTitleOrganizationalChart"/>
    <dgm:cxn modelId="{9E08C7B9-CA42-4BC3-8625-A571684BDD7C}" type="presOf" srcId="{4FFB7172-EE90-431F-81D1-2C6B71845567}" destId="{9A9F530A-EBD7-49F6-A450-500078B54C4F}" srcOrd="1" destOrd="0" presId="urn:microsoft.com/office/officeart/2008/layout/NameandTitleOrganizationalChart"/>
    <dgm:cxn modelId="{AE6788BC-2342-4571-85B0-9C164FF91191}" type="presOf" srcId="{88BD91DE-C474-4EEB-8D8A-F6094EFE67F9}" destId="{E840B556-4FE5-4334-BC33-B62D99E3460B}" srcOrd="0" destOrd="0" presId="urn:microsoft.com/office/officeart/2008/layout/NameandTitleOrganizationalChart"/>
    <dgm:cxn modelId="{141E4DC6-38BB-40F5-9534-B61549CC3880}" type="presOf" srcId="{0027E859-D407-4BE9-9967-DFA8A5AD471F}" destId="{27EC8124-5AC7-47CD-A7E4-826A94DF3A5E}" srcOrd="1" destOrd="0" presId="urn:microsoft.com/office/officeart/2008/layout/NameandTitleOrganizationalChart"/>
    <dgm:cxn modelId="{0089CFD0-13F3-4988-858D-2EB1114B0D84}" srcId="{D9CE003C-3FA1-4EBA-B48E-754E315ED21A}" destId="{0027E859-D407-4BE9-9967-DFA8A5AD471F}" srcOrd="1" destOrd="0" parTransId="{DA224529-20FA-4A54-859D-7158DA44FE6E}" sibTransId="{86529BCB-D1DA-491C-B602-A3BFD808770F}"/>
    <dgm:cxn modelId="{48FC85D8-577D-4DC6-A8CE-FC4F03CB110A}" type="presOf" srcId="{C3115599-F1A2-44B3-8B14-F1CB349F71B7}" destId="{C08788E9-2244-46DF-82C0-9CB74F2615EC}" srcOrd="0" destOrd="0" presId="urn:microsoft.com/office/officeart/2008/layout/NameandTitleOrganizationalChart"/>
    <dgm:cxn modelId="{A1F77ED9-FE30-4B55-AB2A-EC43C70F0CF1}" type="presOf" srcId="{C4B86CDA-0F08-4045-B740-140DA637F804}" destId="{DDF28742-2973-4379-8132-7B2E26B994FD}" srcOrd="0" destOrd="0" presId="urn:microsoft.com/office/officeart/2008/layout/NameandTitleOrganizationalChart"/>
    <dgm:cxn modelId="{0246DDDA-0B49-443A-8A5B-DED930B4089C}" type="presOf" srcId="{4FFB7172-EE90-431F-81D1-2C6B71845567}" destId="{B83D0529-9359-488F-88BA-6DFDCA054F66}" srcOrd="0" destOrd="0" presId="urn:microsoft.com/office/officeart/2008/layout/NameandTitleOrganizationalChart"/>
    <dgm:cxn modelId="{BCF4FADA-A05F-4B85-BDD6-2BA7E1719DB2}" srcId="{13CF3E50-FF5E-40FD-B05C-15FFC08B3835}" destId="{B87C8A3E-03AD-472A-8417-2F775414EC95}" srcOrd="0" destOrd="0" parTransId="{0762467B-A1E7-4F1E-B67C-D813E65D5DD6}" sibTransId="{0C9CBA9C-BDB3-41D0-9EAA-6DA8FB057458}"/>
    <dgm:cxn modelId="{02DB7FE6-6D83-4BA8-9593-5D4F9A90783E}" type="presOf" srcId="{0027E859-D407-4BE9-9967-DFA8A5AD471F}" destId="{0393D3E5-C670-4807-B297-588617C88243}" srcOrd="0" destOrd="0" presId="urn:microsoft.com/office/officeart/2008/layout/NameandTitleOrganizationalChart"/>
    <dgm:cxn modelId="{E9CB93E6-C784-474C-98A6-B751E14E21AC}" srcId="{6A5E9890-0D7D-46BE-9E2B-588E2C93CDE2}" destId="{D9CE003C-3FA1-4EBA-B48E-754E315ED21A}" srcOrd="0" destOrd="0" parTransId="{5DA786EB-E451-4204-B650-D48F48B48B27}" sibTransId="{04E3C8A0-44CB-46A3-8B7D-0CE2C254A2C2}"/>
    <dgm:cxn modelId="{07E953E8-CB7B-42E6-8D6C-C00301A0D0A3}" type="presOf" srcId="{6A5E9890-0D7D-46BE-9E2B-588E2C93CDE2}" destId="{59A4DFF5-8D40-4DF6-8284-AA27F4C5EAF6}" srcOrd="0" destOrd="0" presId="urn:microsoft.com/office/officeart/2008/layout/NameandTitleOrganizationalChart"/>
    <dgm:cxn modelId="{CC5369FB-4E10-401D-97E0-EF36DC8BF370}" srcId="{D9CE003C-3FA1-4EBA-B48E-754E315ED21A}" destId="{5027D8D0-4546-425F-9270-1BC96BB8F123}" srcOrd="0" destOrd="0" parTransId="{E65794AD-E874-42D5-A0FF-6C45949C6C23}" sibTransId="{7E58721F-79D0-4FE8-9B1D-8408CA0D0863}"/>
    <dgm:cxn modelId="{406E0BFD-AADA-47F7-AB46-8748C621B8A4}" type="presOf" srcId="{E65794AD-E874-42D5-A0FF-6C45949C6C23}" destId="{CE574279-2A47-431F-81CB-414C1BB022BE}" srcOrd="0" destOrd="0" presId="urn:microsoft.com/office/officeart/2008/layout/NameandTitleOrganizationalChart"/>
    <dgm:cxn modelId="{EAAD9CFF-2B7B-4DF9-86F7-0614F2D92626}" type="presOf" srcId="{D9CE003C-3FA1-4EBA-B48E-754E315ED21A}" destId="{7205DCF4-A3C0-496F-9C0B-AC8963108C17}" srcOrd="0" destOrd="0" presId="urn:microsoft.com/office/officeart/2008/layout/NameandTitleOrganizationalChart"/>
    <dgm:cxn modelId="{099D744E-9955-4F83-9CF5-B75B755D5758}" type="presParOf" srcId="{47BBC09F-371E-4F8B-BDB1-8BF7A6162755}" destId="{626F7AF6-DD30-4208-B288-CC8AC0B2D756}" srcOrd="0" destOrd="0" presId="urn:microsoft.com/office/officeart/2008/layout/NameandTitleOrganizationalChart"/>
    <dgm:cxn modelId="{D5665C32-92F0-4ECB-B53D-5CAFE8D6EC96}" type="presParOf" srcId="{626F7AF6-DD30-4208-B288-CC8AC0B2D756}" destId="{1D451C8A-5F27-43FB-B48C-AABD9D0DB80E}" srcOrd="0" destOrd="0" presId="urn:microsoft.com/office/officeart/2008/layout/NameandTitleOrganizationalChart"/>
    <dgm:cxn modelId="{CACD1DEA-6D35-438D-BDF7-05DD5FA947B8}" type="presParOf" srcId="{1D451C8A-5F27-43FB-B48C-AABD9D0DB80E}" destId="{DA387C8A-ECD5-4D1A-A3A9-A6315D1DA645}" srcOrd="0" destOrd="0" presId="urn:microsoft.com/office/officeart/2008/layout/NameandTitleOrganizationalChart"/>
    <dgm:cxn modelId="{614AD083-4567-4911-9CA9-FFF78DDE9FB8}" type="presParOf" srcId="{1D451C8A-5F27-43FB-B48C-AABD9D0DB80E}" destId="{E3635199-B24C-4CC2-BB60-94AF187314A8}" srcOrd="1" destOrd="0" presId="urn:microsoft.com/office/officeart/2008/layout/NameandTitleOrganizationalChart"/>
    <dgm:cxn modelId="{5C56EE6C-C161-4E5F-A33B-73C46189585A}" type="presParOf" srcId="{1D451C8A-5F27-43FB-B48C-AABD9D0DB80E}" destId="{E152B7D3-95EC-4D8D-A5DB-A3A719F7949C}" srcOrd="2" destOrd="0" presId="urn:microsoft.com/office/officeart/2008/layout/NameandTitleOrganizationalChart"/>
    <dgm:cxn modelId="{130D9CA4-C951-4573-B458-A92E7E3CBCC6}" type="presParOf" srcId="{626F7AF6-DD30-4208-B288-CC8AC0B2D756}" destId="{E16EAC0C-4C5C-49EA-8482-01DB78D5A167}" srcOrd="1" destOrd="0" presId="urn:microsoft.com/office/officeart/2008/layout/NameandTitleOrganizationalChart"/>
    <dgm:cxn modelId="{46A9D483-BAEE-44C9-9BE6-0AE68CD5212A}" type="presParOf" srcId="{E16EAC0C-4C5C-49EA-8482-01DB78D5A167}" destId="{A17AEC69-93DB-4233-BD4D-ACB3EA8959D0}" srcOrd="0" destOrd="0" presId="urn:microsoft.com/office/officeart/2008/layout/NameandTitleOrganizationalChart"/>
    <dgm:cxn modelId="{F083351F-D472-4E9A-9A04-FF4EBEE88468}" type="presParOf" srcId="{E16EAC0C-4C5C-49EA-8482-01DB78D5A167}" destId="{E8BFDF47-AAE5-4506-93AD-62463D25F154}" srcOrd="1" destOrd="0" presId="urn:microsoft.com/office/officeart/2008/layout/NameandTitleOrganizationalChart"/>
    <dgm:cxn modelId="{77884066-A4CD-4ACE-8B9A-7A78A4C4E36D}" type="presParOf" srcId="{E8BFDF47-AAE5-4506-93AD-62463D25F154}" destId="{1AADCAC0-1DC9-4F03-860F-35A2B50FCFB7}" srcOrd="0" destOrd="0" presId="urn:microsoft.com/office/officeart/2008/layout/NameandTitleOrganizationalChart"/>
    <dgm:cxn modelId="{7EE5E503-EC95-4E63-860C-1528C5E6CFA4}" type="presParOf" srcId="{1AADCAC0-1DC9-4F03-860F-35A2B50FCFB7}" destId="{C08788E9-2244-46DF-82C0-9CB74F2615EC}" srcOrd="0" destOrd="0" presId="urn:microsoft.com/office/officeart/2008/layout/NameandTitleOrganizationalChart"/>
    <dgm:cxn modelId="{891C0EF6-6186-4D48-9C14-C334CEF76DFD}" type="presParOf" srcId="{1AADCAC0-1DC9-4F03-860F-35A2B50FCFB7}" destId="{63F0A3C4-9887-4E5B-B5A2-38AEC2B800F4}" srcOrd="1" destOrd="0" presId="urn:microsoft.com/office/officeart/2008/layout/NameandTitleOrganizationalChart"/>
    <dgm:cxn modelId="{60431C44-9DC2-46B3-90F4-1F625E739440}" type="presParOf" srcId="{1AADCAC0-1DC9-4F03-860F-35A2B50FCFB7}" destId="{C16C5148-B75B-417F-B5F2-10EB03A5BB21}" srcOrd="2" destOrd="0" presId="urn:microsoft.com/office/officeart/2008/layout/NameandTitleOrganizationalChart"/>
    <dgm:cxn modelId="{8A4C6809-DA51-4DC4-8DD0-7B5A8350D16D}" type="presParOf" srcId="{E8BFDF47-AAE5-4506-93AD-62463D25F154}" destId="{5EB3F435-9615-4A64-BF53-D6E1EF1D42DE}" srcOrd="1" destOrd="0" presId="urn:microsoft.com/office/officeart/2008/layout/NameandTitleOrganizationalChart"/>
    <dgm:cxn modelId="{3D73BE77-69A4-4D09-B72C-BEE817E02EF2}" type="presParOf" srcId="{E8BFDF47-AAE5-4506-93AD-62463D25F154}" destId="{E27655A1-A918-417B-A616-A832229F6064}" srcOrd="2" destOrd="0" presId="urn:microsoft.com/office/officeart/2008/layout/NameandTitleOrganizationalChart"/>
    <dgm:cxn modelId="{17BB540F-854A-4A2B-8C85-2CAFF3CC7989}" type="presParOf" srcId="{E16EAC0C-4C5C-49EA-8482-01DB78D5A167}" destId="{B99AD3CC-3188-4D17-A908-AF8F2D9C5711}" srcOrd="2" destOrd="0" presId="urn:microsoft.com/office/officeart/2008/layout/NameandTitleOrganizationalChart"/>
    <dgm:cxn modelId="{B0E2966B-AA53-4F91-AF27-45FEE05653ED}" type="presParOf" srcId="{E16EAC0C-4C5C-49EA-8482-01DB78D5A167}" destId="{AAA72468-6EC9-41B9-A9AC-516A6914D346}" srcOrd="3" destOrd="0" presId="urn:microsoft.com/office/officeart/2008/layout/NameandTitleOrganizationalChart"/>
    <dgm:cxn modelId="{67DD4824-2DB5-4769-8D58-D7D21F1131EB}" type="presParOf" srcId="{AAA72468-6EC9-41B9-A9AC-516A6914D346}" destId="{895E38CE-9AD3-4E5B-A3E1-4C990B0BDE3E}" srcOrd="0" destOrd="0" presId="urn:microsoft.com/office/officeart/2008/layout/NameandTitleOrganizationalChart"/>
    <dgm:cxn modelId="{C7966F4F-E244-4328-93A0-7238CF629CF9}" type="presParOf" srcId="{895E38CE-9AD3-4E5B-A3E1-4C990B0BDE3E}" destId="{59A4DFF5-8D40-4DF6-8284-AA27F4C5EAF6}" srcOrd="0" destOrd="0" presId="urn:microsoft.com/office/officeart/2008/layout/NameandTitleOrganizationalChart"/>
    <dgm:cxn modelId="{DFA3DF49-000D-4684-93C5-35AD32C8F288}" type="presParOf" srcId="{895E38CE-9AD3-4E5B-A3E1-4C990B0BDE3E}" destId="{26CB288D-6749-403C-84C2-6434D1F3CEFB}" srcOrd="1" destOrd="0" presId="urn:microsoft.com/office/officeart/2008/layout/NameandTitleOrganizationalChart"/>
    <dgm:cxn modelId="{7E1605BF-0630-45BD-B9AD-E5F42506BB22}" type="presParOf" srcId="{895E38CE-9AD3-4E5B-A3E1-4C990B0BDE3E}" destId="{2D1D5B39-98BE-4CE8-A4A6-859C92D1F1E1}" srcOrd="2" destOrd="0" presId="urn:microsoft.com/office/officeart/2008/layout/NameandTitleOrganizationalChart"/>
    <dgm:cxn modelId="{1E749C8A-74D0-4932-B645-6C1F694F3732}" type="presParOf" srcId="{AAA72468-6EC9-41B9-A9AC-516A6914D346}" destId="{0F27001D-FD8C-4BCE-812B-21B5467E672B}" srcOrd="1" destOrd="0" presId="urn:microsoft.com/office/officeart/2008/layout/NameandTitleOrganizationalChart"/>
    <dgm:cxn modelId="{3AC11A48-F8C3-4703-B4EE-FA3E9D4ED392}" type="presParOf" srcId="{0F27001D-FD8C-4BCE-812B-21B5467E672B}" destId="{190BA7F6-B752-4BEA-8EF2-84D0D3EBAC78}" srcOrd="0" destOrd="0" presId="urn:microsoft.com/office/officeart/2008/layout/NameandTitleOrganizationalChart"/>
    <dgm:cxn modelId="{21178054-A13B-49D9-B778-1824720E2E32}" type="presParOf" srcId="{0F27001D-FD8C-4BCE-812B-21B5467E672B}" destId="{2F512118-E781-4237-9C79-E390B3369B41}" srcOrd="1" destOrd="0" presId="urn:microsoft.com/office/officeart/2008/layout/NameandTitleOrganizationalChart"/>
    <dgm:cxn modelId="{59113C99-AA2B-49B4-8274-049D3323F21C}" type="presParOf" srcId="{2F512118-E781-4237-9C79-E390B3369B41}" destId="{719FEED6-B913-4014-A869-CD380076F7DB}" srcOrd="0" destOrd="0" presId="urn:microsoft.com/office/officeart/2008/layout/NameandTitleOrganizationalChart"/>
    <dgm:cxn modelId="{E81CF400-F41F-40B1-81C2-D147CE77BDD8}" type="presParOf" srcId="{719FEED6-B913-4014-A869-CD380076F7DB}" destId="{7205DCF4-A3C0-496F-9C0B-AC8963108C17}" srcOrd="0" destOrd="0" presId="urn:microsoft.com/office/officeart/2008/layout/NameandTitleOrganizationalChart"/>
    <dgm:cxn modelId="{8EAA1020-6A40-4BC2-9420-2CCBAD1CC30D}" type="presParOf" srcId="{719FEED6-B913-4014-A869-CD380076F7DB}" destId="{38B286E0-4AB9-4346-B8A6-5954DD28E216}" srcOrd="1" destOrd="0" presId="urn:microsoft.com/office/officeart/2008/layout/NameandTitleOrganizationalChart"/>
    <dgm:cxn modelId="{40AB758B-33C5-4D53-9A54-2796EEEADA27}" type="presParOf" srcId="{719FEED6-B913-4014-A869-CD380076F7DB}" destId="{888B0027-2D5E-47FF-ADE8-E9E18A087F88}" srcOrd="2" destOrd="0" presId="urn:microsoft.com/office/officeart/2008/layout/NameandTitleOrganizationalChart"/>
    <dgm:cxn modelId="{28627AFE-BF67-4F94-9391-BC775639268A}" type="presParOf" srcId="{2F512118-E781-4237-9C79-E390B3369B41}" destId="{ACF6AF90-41C3-4ADF-8723-F1F597055859}" srcOrd="1" destOrd="0" presId="urn:microsoft.com/office/officeart/2008/layout/NameandTitleOrganizationalChart"/>
    <dgm:cxn modelId="{65FFA2A5-83A5-42FA-9854-41417A38C5E8}" type="presParOf" srcId="{ACF6AF90-41C3-4ADF-8723-F1F597055859}" destId="{CE574279-2A47-431F-81CB-414C1BB022BE}" srcOrd="0" destOrd="0" presId="urn:microsoft.com/office/officeart/2008/layout/NameandTitleOrganizationalChart"/>
    <dgm:cxn modelId="{AA10BB0D-94FE-4B75-9AFD-1FE4BD1FBDCD}" type="presParOf" srcId="{ACF6AF90-41C3-4ADF-8723-F1F597055859}" destId="{E35C41AE-162A-4065-BB6E-629EDCBB473E}" srcOrd="1" destOrd="0" presId="urn:microsoft.com/office/officeart/2008/layout/NameandTitleOrganizationalChart"/>
    <dgm:cxn modelId="{8D14C09A-9B25-4FD5-863E-11F94F9A9877}" type="presParOf" srcId="{E35C41AE-162A-4065-BB6E-629EDCBB473E}" destId="{FD55EBD6-38B0-4A4B-829A-91184AE8D69E}" srcOrd="0" destOrd="0" presId="urn:microsoft.com/office/officeart/2008/layout/NameandTitleOrganizationalChart"/>
    <dgm:cxn modelId="{E54222D7-E09E-4622-B636-F6E2C7F4A783}" type="presParOf" srcId="{FD55EBD6-38B0-4A4B-829A-91184AE8D69E}" destId="{2A4711D1-2096-499A-BB61-3D86E16196EF}" srcOrd="0" destOrd="0" presId="urn:microsoft.com/office/officeart/2008/layout/NameandTitleOrganizationalChart"/>
    <dgm:cxn modelId="{69FBC002-1D13-4F8A-A082-2DEA0F620C98}" type="presParOf" srcId="{FD55EBD6-38B0-4A4B-829A-91184AE8D69E}" destId="{C630F028-2D88-4D5F-B138-78A957828562}" srcOrd="1" destOrd="0" presId="urn:microsoft.com/office/officeart/2008/layout/NameandTitleOrganizationalChart"/>
    <dgm:cxn modelId="{FBBE1A2D-9187-415F-A45D-AB7C2B21735A}" type="presParOf" srcId="{FD55EBD6-38B0-4A4B-829A-91184AE8D69E}" destId="{89502D3A-C0F5-49C1-BBF1-C693A9C9D157}" srcOrd="2" destOrd="0" presId="urn:microsoft.com/office/officeart/2008/layout/NameandTitleOrganizationalChart"/>
    <dgm:cxn modelId="{9889450D-2967-4443-AA4C-B7EEE1FB968A}" type="presParOf" srcId="{E35C41AE-162A-4065-BB6E-629EDCBB473E}" destId="{DC6F01A7-1754-4843-AC9C-3A36D52DEB1D}" srcOrd="1" destOrd="0" presId="urn:microsoft.com/office/officeart/2008/layout/NameandTitleOrganizationalChart"/>
    <dgm:cxn modelId="{73E1579D-9438-4407-9707-8E882745D03E}" type="presParOf" srcId="{E35C41AE-162A-4065-BB6E-629EDCBB473E}" destId="{4EA783DB-C85E-421A-98A4-9180A7CD8686}" srcOrd="2" destOrd="0" presId="urn:microsoft.com/office/officeart/2008/layout/NameandTitleOrganizationalChart"/>
    <dgm:cxn modelId="{433D9608-2349-46F8-860C-3649BF4D5356}" type="presParOf" srcId="{ACF6AF90-41C3-4ADF-8723-F1F597055859}" destId="{C962E0DF-27C7-4EF2-B1F2-77642202181E}" srcOrd="2" destOrd="0" presId="urn:microsoft.com/office/officeart/2008/layout/NameandTitleOrganizationalChart"/>
    <dgm:cxn modelId="{75DA7ED6-D17A-4EAC-A215-5393F26149D2}" type="presParOf" srcId="{ACF6AF90-41C3-4ADF-8723-F1F597055859}" destId="{3BE1FE87-07F9-4918-B6ED-16BB7E0811EA}" srcOrd="3" destOrd="0" presId="urn:microsoft.com/office/officeart/2008/layout/NameandTitleOrganizationalChart"/>
    <dgm:cxn modelId="{3DFDBD4D-4327-46F8-877D-B8C2950F91F9}" type="presParOf" srcId="{3BE1FE87-07F9-4918-B6ED-16BB7E0811EA}" destId="{573A1FBB-01AC-40DA-BAC9-F7537E624163}" srcOrd="0" destOrd="0" presId="urn:microsoft.com/office/officeart/2008/layout/NameandTitleOrganizationalChart"/>
    <dgm:cxn modelId="{7A302370-93C4-462F-B276-BFB0A1519CBD}" type="presParOf" srcId="{573A1FBB-01AC-40DA-BAC9-F7537E624163}" destId="{0393D3E5-C670-4807-B297-588617C88243}" srcOrd="0" destOrd="0" presId="urn:microsoft.com/office/officeart/2008/layout/NameandTitleOrganizationalChart"/>
    <dgm:cxn modelId="{62AE9326-6185-40B5-9B72-A66189610140}" type="presParOf" srcId="{573A1FBB-01AC-40DA-BAC9-F7537E624163}" destId="{9AD72A7A-3110-427A-B8CB-21ADBF7DFE17}" srcOrd="1" destOrd="0" presId="urn:microsoft.com/office/officeart/2008/layout/NameandTitleOrganizationalChart"/>
    <dgm:cxn modelId="{753BE56A-03DA-4F81-B243-D3D620EBE10F}" type="presParOf" srcId="{573A1FBB-01AC-40DA-BAC9-F7537E624163}" destId="{27EC8124-5AC7-47CD-A7E4-826A94DF3A5E}" srcOrd="2" destOrd="0" presId="urn:microsoft.com/office/officeart/2008/layout/NameandTitleOrganizationalChart"/>
    <dgm:cxn modelId="{6F0D09B4-5B63-4AFC-8999-A35D80E7601E}" type="presParOf" srcId="{3BE1FE87-07F9-4918-B6ED-16BB7E0811EA}" destId="{F1D979E6-EAFC-4F2E-A8CD-2C07D6AD9761}" srcOrd="1" destOrd="0" presId="urn:microsoft.com/office/officeart/2008/layout/NameandTitleOrganizationalChart"/>
    <dgm:cxn modelId="{CF3587BC-11F2-4F64-8A3F-BAFCBE884E34}" type="presParOf" srcId="{F1D979E6-EAFC-4F2E-A8CD-2C07D6AD9761}" destId="{A06C2A24-2544-4E21-9E23-646568E76268}" srcOrd="0" destOrd="0" presId="urn:microsoft.com/office/officeart/2008/layout/NameandTitleOrganizationalChart"/>
    <dgm:cxn modelId="{D689A358-A533-4E85-8401-92CE0C23BFE0}" type="presParOf" srcId="{F1D979E6-EAFC-4F2E-A8CD-2C07D6AD9761}" destId="{46707C7F-8016-47CE-93F0-0E7C25421C73}" srcOrd="1" destOrd="0" presId="urn:microsoft.com/office/officeart/2008/layout/NameandTitleOrganizationalChart"/>
    <dgm:cxn modelId="{88F4303C-A7A4-4B24-B744-6469BC3A28E3}" type="presParOf" srcId="{46707C7F-8016-47CE-93F0-0E7C25421C73}" destId="{04742019-89DF-4FEE-8323-49A8A9EC92C2}" srcOrd="0" destOrd="0" presId="urn:microsoft.com/office/officeart/2008/layout/NameandTitleOrganizationalChart"/>
    <dgm:cxn modelId="{6124AAEC-168D-4616-976B-E1C01B57519C}" type="presParOf" srcId="{04742019-89DF-4FEE-8323-49A8A9EC92C2}" destId="{DDF28742-2973-4379-8132-7B2E26B994FD}" srcOrd="0" destOrd="0" presId="urn:microsoft.com/office/officeart/2008/layout/NameandTitleOrganizationalChart"/>
    <dgm:cxn modelId="{0F27F8E2-EA6F-414E-9417-9A072E2F46EC}" type="presParOf" srcId="{04742019-89DF-4FEE-8323-49A8A9EC92C2}" destId="{E840B556-4FE5-4334-BC33-B62D99E3460B}" srcOrd="1" destOrd="0" presId="urn:microsoft.com/office/officeart/2008/layout/NameandTitleOrganizationalChart"/>
    <dgm:cxn modelId="{937F2810-54B2-4AC9-A97F-07DBD450FFBA}" type="presParOf" srcId="{04742019-89DF-4FEE-8323-49A8A9EC92C2}" destId="{824DCD49-687B-4C3E-BC10-10F6ADFD0DCE}" srcOrd="2" destOrd="0" presId="urn:microsoft.com/office/officeart/2008/layout/NameandTitleOrganizationalChart"/>
    <dgm:cxn modelId="{432B1575-0EBC-461D-A13E-9851E2D6F1EA}" type="presParOf" srcId="{46707C7F-8016-47CE-93F0-0E7C25421C73}" destId="{48E19FE7-3BE1-4910-A356-8A1EF94E9D6C}" srcOrd="1" destOrd="0" presId="urn:microsoft.com/office/officeart/2008/layout/NameandTitleOrganizationalChart"/>
    <dgm:cxn modelId="{AA0C432E-0581-4A5C-A2FF-B58AE261F396}" type="presParOf" srcId="{48E19FE7-3BE1-4910-A356-8A1EF94E9D6C}" destId="{7300D495-3DF4-4626-A3B8-56B0383B0EA3}" srcOrd="0" destOrd="0" presId="urn:microsoft.com/office/officeart/2008/layout/NameandTitleOrganizationalChart"/>
    <dgm:cxn modelId="{3198EBDE-70D6-4C83-8DE9-7A15D841CDB6}" type="presParOf" srcId="{48E19FE7-3BE1-4910-A356-8A1EF94E9D6C}" destId="{314F516A-86FF-4B91-A27A-EFADF622BC55}" srcOrd="1" destOrd="0" presId="urn:microsoft.com/office/officeart/2008/layout/NameandTitleOrganizationalChart"/>
    <dgm:cxn modelId="{4B872E62-2F88-4E30-9318-54479A24E6ED}" type="presParOf" srcId="{314F516A-86FF-4B91-A27A-EFADF622BC55}" destId="{D3A2F474-BD70-472A-B207-17D3E313B4A7}" srcOrd="0" destOrd="0" presId="urn:microsoft.com/office/officeart/2008/layout/NameandTitleOrganizationalChart"/>
    <dgm:cxn modelId="{948E5463-2CCF-4F58-9603-3145F837488B}" type="presParOf" srcId="{D3A2F474-BD70-472A-B207-17D3E313B4A7}" destId="{B83D0529-9359-488F-88BA-6DFDCA054F66}" srcOrd="0" destOrd="0" presId="urn:microsoft.com/office/officeart/2008/layout/NameandTitleOrganizationalChart"/>
    <dgm:cxn modelId="{45252624-4290-44ED-9A93-EDB1F722D437}" type="presParOf" srcId="{D3A2F474-BD70-472A-B207-17D3E313B4A7}" destId="{7FC1C7A5-9F15-4AC3-A1C0-0E76F09E5C35}" srcOrd="1" destOrd="0" presId="urn:microsoft.com/office/officeart/2008/layout/NameandTitleOrganizationalChart"/>
    <dgm:cxn modelId="{1430047E-766A-4427-A7E6-AD0DFEE055BA}" type="presParOf" srcId="{D3A2F474-BD70-472A-B207-17D3E313B4A7}" destId="{9A9F530A-EBD7-49F6-A450-500078B54C4F}" srcOrd="2" destOrd="0" presId="urn:microsoft.com/office/officeart/2008/layout/NameandTitleOrganizationalChart"/>
    <dgm:cxn modelId="{C4A4E50C-5708-4765-AFFB-550BE89349CC}" type="presParOf" srcId="{314F516A-86FF-4B91-A27A-EFADF622BC55}" destId="{068D0AC7-3AC8-4852-AA50-48AEF75EB7B3}" srcOrd="1" destOrd="0" presId="urn:microsoft.com/office/officeart/2008/layout/NameandTitleOrganizationalChart"/>
    <dgm:cxn modelId="{48E457CB-9FBE-4401-86D1-D60DFAAA304B}" type="presParOf" srcId="{314F516A-86FF-4B91-A27A-EFADF622BC55}" destId="{6712EC48-BD85-4726-A214-43CA83FA27FF}" srcOrd="2" destOrd="0" presId="urn:microsoft.com/office/officeart/2008/layout/NameandTitleOrganizationalChart"/>
    <dgm:cxn modelId="{ABCB06CC-A882-4B16-8223-BDC737F4EDD4}" type="presParOf" srcId="{46707C7F-8016-47CE-93F0-0E7C25421C73}" destId="{9B07101C-B4BA-4093-A232-8E6A053264FF}" srcOrd="2" destOrd="0" presId="urn:microsoft.com/office/officeart/2008/layout/NameandTitleOrganizationalChart"/>
    <dgm:cxn modelId="{FEEF33B9-04CC-484F-AFE5-D82B24EAEA27}" type="presParOf" srcId="{3BE1FE87-07F9-4918-B6ED-16BB7E0811EA}" destId="{985AAB32-03CD-492F-ABCC-EBD0436F256B}" srcOrd="2" destOrd="0" presId="urn:microsoft.com/office/officeart/2008/layout/NameandTitleOrganizationalChart"/>
    <dgm:cxn modelId="{D2121FF3-C297-4DEF-A9E8-4EC5E5B88F05}" type="presParOf" srcId="{2F512118-E781-4237-9C79-E390B3369B41}" destId="{197097F0-C02A-47AE-915C-EEF776177873}" srcOrd="2" destOrd="0" presId="urn:microsoft.com/office/officeart/2008/layout/NameandTitleOrganizationalChart"/>
    <dgm:cxn modelId="{03BAA5A0-9FA0-44AE-B3A9-3247B669C4DC}" type="presParOf" srcId="{AAA72468-6EC9-41B9-A9AC-516A6914D346}" destId="{763B2C8E-55D4-4AFA-8CBA-96C74A357F04}" srcOrd="2" destOrd="0" presId="urn:microsoft.com/office/officeart/2008/layout/NameandTitleOrganizationalChart"/>
    <dgm:cxn modelId="{49498F65-EEFC-424A-BF47-DBE8E2EE176C}" type="presParOf" srcId="{626F7AF6-DD30-4208-B288-CC8AC0B2D756}" destId="{2A3620E8-3F30-4ACC-ABD2-A7948B66B8F9}"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F3E50-FF5E-40FD-B05C-15FFC08B3835}" type="doc">
      <dgm:prSet loTypeId="urn:microsoft.com/office/officeart/2008/layout/NameandTitleOrganizationalChart" loCatId="hierarchy" qsTypeId="urn:microsoft.com/office/officeart/2005/8/quickstyle/simple3" qsCatId="simple" csTypeId="urn:microsoft.com/office/officeart/2005/8/colors/accent1_2" csCatId="accent1" phldr="1"/>
      <dgm:spPr/>
      <dgm:t>
        <a:bodyPr/>
        <a:lstStyle/>
        <a:p>
          <a:endParaRPr lang="en-IN"/>
        </a:p>
      </dgm:t>
    </dgm:pt>
    <dgm:pt modelId="{D9CE003C-3FA1-4EBA-B48E-754E315ED21A}">
      <dgm:prSet/>
      <dgm:spPr/>
      <dgm:t>
        <a:bodyPr/>
        <a:lstStyle/>
        <a:p>
          <a:r>
            <a:rPr lang="en-IN"/>
            <a:t>Agree with Demand?</a:t>
          </a:r>
        </a:p>
      </dgm:t>
    </dgm:pt>
    <dgm:pt modelId="{5DA786EB-E451-4204-B650-D48F48B48B27}" type="parTrans" cxnId="{E9CB93E6-C784-474C-98A6-B751E14E21AC}">
      <dgm:prSet/>
      <dgm:spPr/>
      <dgm:t>
        <a:bodyPr/>
        <a:lstStyle/>
        <a:p>
          <a:endParaRPr lang="en-IN">
            <a:solidFill>
              <a:srgbClr val="FFC000"/>
            </a:solidFill>
          </a:endParaRPr>
        </a:p>
      </dgm:t>
    </dgm:pt>
    <dgm:pt modelId="{04E3C8A0-44CB-46A3-8B7D-0CE2C254A2C2}" type="sibTrans" cxnId="{E9CB93E6-C784-474C-98A6-B751E14E21AC}">
      <dgm:prSet/>
      <dgm:spPr/>
      <dgm:t>
        <a:bodyPr/>
        <a:lstStyle/>
        <a:p>
          <a:endParaRPr lang="en-IN">
            <a:solidFill>
              <a:srgbClr val="FFC000"/>
            </a:solidFill>
          </a:endParaRPr>
        </a:p>
      </dgm:t>
    </dgm:pt>
    <dgm:pt modelId="{5027D8D0-4546-425F-9270-1BC96BB8F123}">
      <dgm:prSet/>
      <dgm:spPr/>
      <dgm:t>
        <a:bodyPr/>
        <a:lstStyle/>
        <a:p>
          <a:r>
            <a:rPr lang="en-IN"/>
            <a:t>Yes</a:t>
          </a:r>
        </a:p>
      </dgm:t>
    </dgm:pt>
    <dgm:pt modelId="{E65794AD-E874-42D5-A0FF-6C45949C6C23}" type="parTrans" cxnId="{CC5369FB-4E10-401D-97E0-EF36DC8BF370}">
      <dgm:prSet/>
      <dgm:spPr/>
      <dgm:t>
        <a:bodyPr/>
        <a:lstStyle/>
        <a:p>
          <a:endParaRPr lang="en-IN">
            <a:solidFill>
              <a:srgbClr val="FFC000"/>
            </a:solidFill>
          </a:endParaRPr>
        </a:p>
      </dgm:t>
    </dgm:pt>
    <dgm:pt modelId="{7E58721F-79D0-4FE8-9B1D-8408CA0D0863}" type="sibTrans" cxnId="{CC5369FB-4E10-401D-97E0-EF36DC8BF370}">
      <dgm:prSet custT="1"/>
      <dgm:spPr/>
      <dgm:t>
        <a:bodyPr/>
        <a:lstStyle/>
        <a:p>
          <a:endParaRPr lang="en-IN" sz="700" dirty="0"/>
        </a:p>
        <a:p>
          <a:endParaRPr lang="en-IN" sz="700" dirty="0"/>
        </a:p>
        <a:p>
          <a:r>
            <a:rPr lang="en-IN" sz="1200" dirty="0"/>
            <a:t>Penalty [10% /20K</a:t>
          </a:r>
        </a:p>
        <a:p>
          <a:r>
            <a:rPr lang="en-IN" sz="1200" dirty="0"/>
            <a:t>File Reply to SCN in DRC-06 )</a:t>
          </a:r>
        </a:p>
        <a:p>
          <a:r>
            <a:rPr lang="en-IN" sz="1200" dirty="0"/>
            <a:t>Summary OIO DRC-07 u/r 142(5</a:t>
          </a:r>
          <a:r>
            <a:rPr lang="en-IN" sz="700" dirty="0"/>
            <a:t>)</a:t>
          </a:r>
        </a:p>
        <a:p>
          <a:endParaRPr lang="en-IN" sz="700" dirty="0"/>
        </a:p>
      </dgm:t>
    </dgm:pt>
    <dgm:pt modelId="{0027E859-D407-4BE9-9967-DFA8A5AD471F}">
      <dgm:prSet/>
      <dgm:spPr/>
      <dgm:t>
        <a:bodyPr/>
        <a:lstStyle/>
        <a:p>
          <a:r>
            <a:rPr lang="en-IN" dirty="0"/>
            <a:t>No</a:t>
          </a:r>
        </a:p>
      </dgm:t>
    </dgm:pt>
    <dgm:pt modelId="{DA224529-20FA-4A54-859D-7158DA44FE6E}" type="parTrans" cxnId="{0089CFD0-13F3-4988-858D-2EB1114B0D84}">
      <dgm:prSet/>
      <dgm:spPr/>
      <dgm:t>
        <a:bodyPr/>
        <a:lstStyle/>
        <a:p>
          <a:endParaRPr lang="en-IN">
            <a:solidFill>
              <a:srgbClr val="FFC000"/>
            </a:solidFill>
          </a:endParaRPr>
        </a:p>
      </dgm:t>
    </dgm:pt>
    <dgm:pt modelId="{86529BCB-D1DA-491C-B602-A3BFD808770F}" type="sibTrans" cxnId="{0089CFD0-13F3-4988-858D-2EB1114B0D84}">
      <dgm:prSet custT="1"/>
      <dgm:spPr/>
      <dgm:t>
        <a:bodyPr/>
        <a:lstStyle/>
        <a:p>
          <a:endParaRPr lang="en-IN" sz="900" dirty="0"/>
        </a:p>
        <a:p>
          <a:r>
            <a:rPr lang="en-IN" sz="1400" dirty="0"/>
            <a:t>File Reply to SCN in DRC-06 [</a:t>
          </a:r>
        </a:p>
        <a:p>
          <a:r>
            <a:rPr lang="en-IN" sz="1400" dirty="0"/>
            <a:t>Summary OIO </a:t>
          </a:r>
          <a:r>
            <a:rPr lang="en-IN" sz="1800" dirty="0"/>
            <a:t>DRC-07</a:t>
          </a:r>
          <a:endParaRPr lang="en-IN" sz="1400" dirty="0"/>
        </a:p>
      </dgm:t>
    </dgm:pt>
    <dgm:pt modelId="{C4B86CDA-0F08-4045-B740-140DA637F804}">
      <dgm:prSet/>
      <dgm:spPr/>
      <dgm:t>
        <a:bodyPr/>
        <a:lstStyle/>
        <a:p>
          <a:r>
            <a:rPr lang="en-IN"/>
            <a:t>Pay within 30 days from receipt of OIO</a:t>
          </a:r>
        </a:p>
      </dgm:t>
    </dgm:pt>
    <dgm:pt modelId="{1E31E998-AEBC-46C5-A269-3E6FF7AAEFC7}" type="parTrans" cxnId="{D8DFBC0A-F722-4EE0-ABF3-71A014ED0BCA}">
      <dgm:prSet/>
      <dgm:spPr/>
      <dgm:t>
        <a:bodyPr/>
        <a:lstStyle/>
        <a:p>
          <a:endParaRPr lang="en-IN">
            <a:solidFill>
              <a:srgbClr val="FFC000"/>
            </a:solidFill>
          </a:endParaRPr>
        </a:p>
      </dgm:t>
    </dgm:pt>
    <dgm:pt modelId="{88BD91DE-C474-4EEB-8D8A-F6094EFE67F9}" type="sibTrans" cxnId="{D8DFBC0A-F722-4EE0-ABF3-71A014ED0BCA}">
      <dgm:prSet/>
      <dgm:spPr/>
      <dgm:t>
        <a:bodyPr/>
        <a:lstStyle/>
        <a:p>
          <a:endParaRPr lang="en-IN">
            <a:solidFill>
              <a:srgbClr val="FFC000"/>
            </a:solidFill>
          </a:endParaRPr>
        </a:p>
      </dgm:t>
    </dgm:pt>
    <dgm:pt modelId="{4FFB7172-EE90-431F-81D1-2C6B71845567}">
      <dgm:prSet/>
      <dgm:spPr/>
      <dgm:t>
        <a:bodyPr/>
        <a:lstStyle/>
        <a:p>
          <a:r>
            <a:rPr lang="en-IN"/>
            <a:t>Yes</a:t>
          </a:r>
        </a:p>
      </dgm:t>
    </dgm:pt>
    <dgm:pt modelId="{F6EAAE3D-B901-4A7A-92BE-5DC0CB9ACBF6}" type="parTrans" cxnId="{BC4BFF4E-0142-4A5C-B5D6-285E455E2DEE}">
      <dgm:prSet/>
      <dgm:spPr/>
      <dgm:t>
        <a:bodyPr/>
        <a:lstStyle/>
        <a:p>
          <a:endParaRPr lang="en-IN">
            <a:solidFill>
              <a:srgbClr val="FFC000"/>
            </a:solidFill>
          </a:endParaRPr>
        </a:p>
      </dgm:t>
    </dgm:pt>
    <dgm:pt modelId="{894C1C61-CBA2-4C3F-B861-74D501D42F04}" type="sibTrans" cxnId="{BC4BFF4E-0142-4A5C-B5D6-285E455E2DEE}">
      <dgm:prSet custT="1"/>
      <dgm:spPr/>
      <dgm:t>
        <a:bodyPr/>
        <a:lstStyle/>
        <a:p>
          <a:r>
            <a:rPr lang="en-IN" sz="1200" dirty="0"/>
            <a:t>Penalty  10%</a:t>
          </a:r>
        </a:p>
        <a:p>
          <a:endParaRPr lang="en-IN" sz="900" dirty="0"/>
        </a:p>
      </dgm:t>
    </dgm:pt>
    <dgm:pt modelId="{EE4525AF-6104-4B2F-92A2-FCEFC7C47BB1}">
      <dgm:prSet/>
      <dgm:spPr/>
      <dgm:t>
        <a:bodyPr/>
        <a:lstStyle/>
        <a:p>
          <a:r>
            <a:rPr lang="en-US" dirty="0"/>
            <a:t>No</a:t>
          </a:r>
          <a:endParaRPr lang="en-IN" dirty="0"/>
        </a:p>
      </dgm:t>
    </dgm:pt>
    <dgm:pt modelId="{07871A86-97B6-4F3C-9AAF-5E308282B6CF}" type="parTrans" cxnId="{43175759-B6FA-445E-8AC2-A5ED738CE0EA}">
      <dgm:prSet/>
      <dgm:spPr/>
      <dgm:t>
        <a:bodyPr/>
        <a:lstStyle/>
        <a:p>
          <a:endParaRPr lang="en-IN"/>
        </a:p>
      </dgm:t>
    </dgm:pt>
    <dgm:pt modelId="{BBB6D7EF-F297-4583-BB62-D19679121B75}" type="sibTrans" cxnId="{43175759-B6FA-445E-8AC2-A5ED738CE0EA}">
      <dgm:prSet/>
      <dgm:spPr/>
      <dgm:t>
        <a:bodyPr/>
        <a:lstStyle/>
        <a:p>
          <a:r>
            <a:rPr lang="en-US" dirty="0"/>
            <a:t>File Appeal</a:t>
          </a:r>
          <a:endParaRPr lang="en-IN" dirty="0"/>
        </a:p>
      </dgm:t>
    </dgm:pt>
    <dgm:pt modelId="{47BBC09F-371E-4F8B-BDB1-8BF7A6162755}" type="pres">
      <dgm:prSet presAssocID="{13CF3E50-FF5E-40FD-B05C-15FFC08B3835}" presName="hierChild1" presStyleCnt="0">
        <dgm:presLayoutVars>
          <dgm:orgChart val="1"/>
          <dgm:chPref val="1"/>
          <dgm:dir val="rev"/>
          <dgm:animOne val="branch"/>
          <dgm:animLvl val="lvl"/>
          <dgm:resizeHandles/>
        </dgm:presLayoutVars>
      </dgm:prSet>
      <dgm:spPr/>
    </dgm:pt>
    <dgm:pt modelId="{18821D9E-B174-4FEB-9DDF-DC8E119270AB}" type="pres">
      <dgm:prSet presAssocID="{D9CE003C-3FA1-4EBA-B48E-754E315ED21A}" presName="hierRoot1" presStyleCnt="0">
        <dgm:presLayoutVars>
          <dgm:hierBranch val="init"/>
        </dgm:presLayoutVars>
      </dgm:prSet>
      <dgm:spPr/>
    </dgm:pt>
    <dgm:pt modelId="{52A72B53-748E-4FB5-84B1-9236749F7A6F}" type="pres">
      <dgm:prSet presAssocID="{D9CE003C-3FA1-4EBA-B48E-754E315ED21A}" presName="rootComposite1" presStyleCnt="0"/>
      <dgm:spPr/>
    </dgm:pt>
    <dgm:pt modelId="{2DF8465A-C31C-483A-8815-73253E7E5B4D}" type="pres">
      <dgm:prSet presAssocID="{D9CE003C-3FA1-4EBA-B48E-754E315ED21A}" presName="rootText1" presStyleLbl="node0" presStyleIdx="0" presStyleCnt="1">
        <dgm:presLayoutVars>
          <dgm:chMax/>
          <dgm:chPref val="3"/>
        </dgm:presLayoutVars>
      </dgm:prSet>
      <dgm:spPr/>
    </dgm:pt>
    <dgm:pt modelId="{2F1D92CE-4525-44F8-9F71-0A13BB1F543B}" type="pres">
      <dgm:prSet presAssocID="{D9CE003C-3FA1-4EBA-B48E-754E315ED21A}" presName="titleText1" presStyleLbl="fgAcc0" presStyleIdx="0" presStyleCnt="1">
        <dgm:presLayoutVars>
          <dgm:chMax val="0"/>
          <dgm:chPref val="0"/>
        </dgm:presLayoutVars>
      </dgm:prSet>
      <dgm:spPr/>
    </dgm:pt>
    <dgm:pt modelId="{E97A3DCB-A765-4ED9-B83B-86391CA8CA34}" type="pres">
      <dgm:prSet presAssocID="{D9CE003C-3FA1-4EBA-B48E-754E315ED21A}" presName="rootConnector1" presStyleLbl="node1" presStyleIdx="0" presStyleCnt="5"/>
      <dgm:spPr/>
    </dgm:pt>
    <dgm:pt modelId="{E390A6ED-DA09-469E-BDC6-1C178A49AFB5}" type="pres">
      <dgm:prSet presAssocID="{D9CE003C-3FA1-4EBA-B48E-754E315ED21A}" presName="hierChild2" presStyleCnt="0"/>
      <dgm:spPr/>
    </dgm:pt>
    <dgm:pt modelId="{CE574279-2A47-431F-81CB-414C1BB022BE}" type="pres">
      <dgm:prSet presAssocID="{E65794AD-E874-42D5-A0FF-6C45949C6C23}" presName="Name37" presStyleLbl="parChTrans1D2" presStyleIdx="0" presStyleCnt="2"/>
      <dgm:spPr/>
    </dgm:pt>
    <dgm:pt modelId="{E35C41AE-162A-4065-BB6E-629EDCBB473E}" type="pres">
      <dgm:prSet presAssocID="{5027D8D0-4546-425F-9270-1BC96BB8F123}" presName="hierRoot2" presStyleCnt="0">
        <dgm:presLayoutVars>
          <dgm:hierBranch val="init"/>
        </dgm:presLayoutVars>
      </dgm:prSet>
      <dgm:spPr/>
    </dgm:pt>
    <dgm:pt modelId="{FD55EBD6-38B0-4A4B-829A-91184AE8D69E}" type="pres">
      <dgm:prSet presAssocID="{5027D8D0-4546-425F-9270-1BC96BB8F123}" presName="rootComposite" presStyleCnt="0"/>
      <dgm:spPr/>
    </dgm:pt>
    <dgm:pt modelId="{2A4711D1-2096-499A-BB61-3D86E16196EF}" type="pres">
      <dgm:prSet presAssocID="{5027D8D0-4546-425F-9270-1BC96BB8F123}" presName="rootText" presStyleLbl="node1" presStyleIdx="0" presStyleCnt="5" custScaleX="131479" custLinFactX="55437" custLinFactNeighborX="100000" custLinFactNeighborY="-12009">
        <dgm:presLayoutVars>
          <dgm:chMax/>
          <dgm:chPref val="3"/>
        </dgm:presLayoutVars>
      </dgm:prSet>
      <dgm:spPr/>
    </dgm:pt>
    <dgm:pt modelId="{C630F028-2D88-4D5F-B138-78A957828562}" type="pres">
      <dgm:prSet presAssocID="{5027D8D0-4546-425F-9270-1BC96BB8F123}" presName="titleText2" presStyleLbl="fgAcc1" presStyleIdx="0" presStyleCnt="5" custScaleX="180366" custScaleY="570130" custLinFactX="100000" custLinFactY="100000" custLinFactNeighborX="133751" custLinFactNeighborY="110549">
        <dgm:presLayoutVars>
          <dgm:chMax val="0"/>
          <dgm:chPref val="0"/>
        </dgm:presLayoutVars>
      </dgm:prSet>
      <dgm:spPr/>
    </dgm:pt>
    <dgm:pt modelId="{89502D3A-C0F5-49C1-BBF1-C693A9C9D157}" type="pres">
      <dgm:prSet presAssocID="{5027D8D0-4546-425F-9270-1BC96BB8F123}" presName="rootConnector" presStyleLbl="node2" presStyleIdx="0" presStyleCnt="0"/>
      <dgm:spPr/>
    </dgm:pt>
    <dgm:pt modelId="{DC6F01A7-1754-4843-AC9C-3A36D52DEB1D}" type="pres">
      <dgm:prSet presAssocID="{5027D8D0-4546-425F-9270-1BC96BB8F123}" presName="hierChild4" presStyleCnt="0"/>
      <dgm:spPr/>
    </dgm:pt>
    <dgm:pt modelId="{4EA783DB-C85E-421A-98A4-9180A7CD8686}" type="pres">
      <dgm:prSet presAssocID="{5027D8D0-4546-425F-9270-1BC96BB8F123}" presName="hierChild5" presStyleCnt="0"/>
      <dgm:spPr/>
    </dgm:pt>
    <dgm:pt modelId="{C962E0DF-27C7-4EF2-B1F2-77642202181E}" type="pres">
      <dgm:prSet presAssocID="{DA224529-20FA-4A54-859D-7158DA44FE6E}" presName="Name37" presStyleLbl="parChTrans1D2" presStyleIdx="1" presStyleCnt="2"/>
      <dgm:spPr/>
    </dgm:pt>
    <dgm:pt modelId="{3BE1FE87-07F9-4918-B6ED-16BB7E0811EA}" type="pres">
      <dgm:prSet presAssocID="{0027E859-D407-4BE9-9967-DFA8A5AD471F}" presName="hierRoot2" presStyleCnt="0">
        <dgm:presLayoutVars>
          <dgm:hierBranch val="init"/>
        </dgm:presLayoutVars>
      </dgm:prSet>
      <dgm:spPr/>
    </dgm:pt>
    <dgm:pt modelId="{573A1FBB-01AC-40DA-BAC9-F7537E624163}" type="pres">
      <dgm:prSet presAssocID="{0027E859-D407-4BE9-9967-DFA8A5AD471F}" presName="rootComposite" presStyleCnt="0"/>
      <dgm:spPr/>
    </dgm:pt>
    <dgm:pt modelId="{0393D3E5-C670-4807-B297-588617C88243}" type="pres">
      <dgm:prSet presAssocID="{0027E859-D407-4BE9-9967-DFA8A5AD471F}" presName="rootText" presStyleLbl="node1" presStyleIdx="1" presStyleCnt="5" custScaleX="131479" custLinFactX="-31946" custLinFactNeighborX="-100000" custLinFactNeighborY="11946">
        <dgm:presLayoutVars>
          <dgm:chMax/>
          <dgm:chPref val="3"/>
        </dgm:presLayoutVars>
      </dgm:prSet>
      <dgm:spPr/>
    </dgm:pt>
    <dgm:pt modelId="{9AD72A7A-3110-427A-B8CB-21ADBF7DFE17}" type="pres">
      <dgm:prSet presAssocID="{0027E859-D407-4BE9-9967-DFA8A5AD471F}" presName="titleText2" presStyleLbl="fgAcc1" presStyleIdx="1" presStyleCnt="5" custScaleX="285941" custScaleY="385062" custLinFactNeighborX="30111" custLinFactNeighborY="-1627">
        <dgm:presLayoutVars>
          <dgm:chMax val="0"/>
          <dgm:chPref val="0"/>
        </dgm:presLayoutVars>
      </dgm:prSet>
      <dgm:spPr/>
    </dgm:pt>
    <dgm:pt modelId="{27EC8124-5AC7-47CD-A7E4-826A94DF3A5E}" type="pres">
      <dgm:prSet presAssocID="{0027E859-D407-4BE9-9967-DFA8A5AD471F}" presName="rootConnector" presStyleLbl="node2" presStyleIdx="0" presStyleCnt="0"/>
      <dgm:spPr/>
    </dgm:pt>
    <dgm:pt modelId="{F1D979E6-EAFC-4F2E-A8CD-2C07D6AD9761}" type="pres">
      <dgm:prSet presAssocID="{0027E859-D407-4BE9-9967-DFA8A5AD471F}" presName="hierChild4" presStyleCnt="0"/>
      <dgm:spPr/>
    </dgm:pt>
    <dgm:pt modelId="{A06C2A24-2544-4E21-9E23-646568E76268}" type="pres">
      <dgm:prSet presAssocID="{1E31E998-AEBC-46C5-A269-3E6FF7AAEFC7}" presName="Name37" presStyleLbl="parChTrans1D3" presStyleIdx="0" presStyleCnt="1"/>
      <dgm:spPr/>
    </dgm:pt>
    <dgm:pt modelId="{46707C7F-8016-47CE-93F0-0E7C25421C73}" type="pres">
      <dgm:prSet presAssocID="{C4B86CDA-0F08-4045-B740-140DA637F804}" presName="hierRoot2" presStyleCnt="0">
        <dgm:presLayoutVars>
          <dgm:hierBranch val="init"/>
        </dgm:presLayoutVars>
      </dgm:prSet>
      <dgm:spPr/>
    </dgm:pt>
    <dgm:pt modelId="{04742019-89DF-4FEE-8323-49A8A9EC92C2}" type="pres">
      <dgm:prSet presAssocID="{C4B86CDA-0F08-4045-B740-140DA637F804}" presName="rootComposite" presStyleCnt="0"/>
      <dgm:spPr/>
    </dgm:pt>
    <dgm:pt modelId="{DDF28742-2973-4379-8132-7B2E26B994FD}" type="pres">
      <dgm:prSet presAssocID="{C4B86CDA-0F08-4045-B740-140DA637F804}" presName="rootText" presStyleLbl="node1" presStyleIdx="2" presStyleCnt="5" custScaleX="131479">
        <dgm:presLayoutVars>
          <dgm:chMax/>
          <dgm:chPref val="3"/>
        </dgm:presLayoutVars>
      </dgm:prSet>
      <dgm:spPr/>
    </dgm:pt>
    <dgm:pt modelId="{E840B556-4FE5-4334-BC33-B62D99E3460B}" type="pres">
      <dgm:prSet presAssocID="{C4B86CDA-0F08-4045-B740-140DA637F804}" presName="titleText2" presStyleLbl="fgAcc1" presStyleIdx="2" presStyleCnt="5">
        <dgm:presLayoutVars>
          <dgm:chMax val="0"/>
          <dgm:chPref val="0"/>
        </dgm:presLayoutVars>
      </dgm:prSet>
      <dgm:spPr/>
    </dgm:pt>
    <dgm:pt modelId="{824DCD49-687B-4C3E-BC10-10F6ADFD0DCE}" type="pres">
      <dgm:prSet presAssocID="{C4B86CDA-0F08-4045-B740-140DA637F804}" presName="rootConnector" presStyleLbl="node3" presStyleIdx="0" presStyleCnt="0"/>
      <dgm:spPr/>
    </dgm:pt>
    <dgm:pt modelId="{48E19FE7-3BE1-4910-A356-8A1EF94E9D6C}" type="pres">
      <dgm:prSet presAssocID="{C4B86CDA-0F08-4045-B740-140DA637F804}" presName="hierChild4" presStyleCnt="0"/>
      <dgm:spPr/>
    </dgm:pt>
    <dgm:pt modelId="{7300D495-3DF4-4626-A3B8-56B0383B0EA3}" type="pres">
      <dgm:prSet presAssocID="{F6EAAE3D-B901-4A7A-92BE-5DC0CB9ACBF6}" presName="Name37" presStyleLbl="parChTrans1D4" presStyleIdx="0" presStyleCnt="2"/>
      <dgm:spPr/>
    </dgm:pt>
    <dgm:pt modelId="{314F516A-86FF-4B91-A27A-EFADF622BC55}" type="pres">
      <dgm:prSet presAssocID="{4FFB7172-EE90-431F-81D1-2C6B71845567}" presName="hierRoot2" presStyleCnt="0">
        <dgm:presLayoutVars>
          <dgm:hierBranch val="init"/>
        </dgm:presLayoutVars>
      </dgm:prSet>
      <dgm:spPr/>
    </dgm:pt>
    <dgm:pt modelId="{D3A2F474-BD70-472A-B207-17D3E313B4A7}" type="pres">
      <dgm:prSet presAssocID="{4FFB7172-EE90-431F-81D1-2C6B71845567}" presName="rootComposite" presStyleCnt="0"/>
      <dgm:spPr/>
    </dgm:pt>
    <dgm:pt modelId="{B83D0529-9359-488F-88BA-6DFDCA054F66}" type="pres">
      <dgm:prSet presAssocID="{4FFB7172-EE90-431F-81D1-2C6B71845567}" presName="rootText" presStyleLbl="node1" presStyleIdx="3" presStyleCnt="5" custScaleX="131479">
        <dgm:presLayoutVars>
          <dgm:chMax/>
          <dgm:chPref val="3"/>
        </dgm:presLayoutVars>
      </dgm:prSet>
      <dgm:spPr/>
    </dgm:pt>
    <dgm:pt modelId="{7FC1C7A5-9F15-4AC3-A1C0-0E76F09E5C35}" type="pres">
      <dgm:prSet presAssocID="{4FFB7172-EE90-431F-81D1-2C6B71845567}" presName="titleText2" presStyleLbl="fgAcc1" presStyleIdx="3" presStyleCnt="5" custScaleX="113716" custScaleY="130594" custLinFactX="13205" custLinFactY="-44292" custLinFactNeighborX="100000" custLinFactNeighborY="-100000">
        <dgm:presLayoutVars>
          <dgm:chMax val="0"/>
          <dgm:chPref val="0"/>
        </dgm:presLayoutVars>
      </dgm:prSet>
      <dgm:spPr/>
    </dgm:pt>
    <dgm:pt modelId="{9A9F530A-EBD7-49F6-A450-500078B54C4F}" type="pres">
      <dgm:prSet presAssocID="{4FFB7172-EE90-431F-81D1-2C6B71845567}" presName="rootConnector" presStyleLbl="node4" presStyleIdx="0" presStyleCnt="0"/>
      <dgm:spPr/>
    </dgm:pt>
    <dgm:pt modelId="{068D0AC7-3AC8-4852-AA50-48AEF75EB7B3}" type="pres">
      <dgm:prSet presAssocID="{4FFB7172-EE90-431F-81D1-2C6B71845567}" presName="hierChild4" presStyleCnt="0"/>
      <dgm:spPr/>
    </dgm:pt>
    <dgm:pt modelId="{6712EC48-BD85-4726-A214-43CA83FA27FF}" type="pres">
      <dgm:prSet presAssocID="{4FFB7172-EE90-431F-81D1-2C6B71845567}" presName="hierChild5" presStyleCnt="0"/>
      <dgm:spPr/>
    </dgm:pt>
    <dgm:pt modelId="{ACF36758-2C13-4825-85CF-F29CB20C51A6}" type="pres">
      <dgm:prSet presAssocID="{07871A86-97B6-4F3C-9AAF-5E308282B6CF}" presName="Name37" presStyleLbl="parChTrans1D4" presStyleIdx="1" presStyleCnt="2"/>
      <dgm:spPr/>
    </dgm:pt>
    <dgm:pt modelId="{FB970070-63CB-4C1B-8E14-BE2D1AA074E7}" type="pres">
      <dgm:prSet presAssocID="{EE4525AF-6104-4B2F-92A2-FCEFC7C47BB1}" presName="hierRoot2" presStyleCnt="0">
        <dgm:presLayoutVars>
          <dgm:hierBranch val="init"/>
        </dgm:presLayoutVars>
      </dgm:prSet>
      <dgm:spPr/>
    </dgm:pt>
    <dgm:pt modelId="{6EE47B7A-0A71-49D6-ADF0-319E0DB24BF8}" type="pres">
      <dgm:prSet presAssocID="{EE4525AF-6104-4B2F-92A2-FCEFC7C47BB1}" presName="rootComposite" presStyleCnt="0"/>
      <dgm:spPr/>
    </dgm:pt>
    <dgm:pt modelId="{F0C77FFD-BFC2-4763-B06C-D9E5369E5718}" type="pres">
      <dgm:prSet presAssocID="{EE4525AF-6104-4B2F-92A2-FCEFC7C47BB1}" presName="rootText" presStyleLbl="node1" presStyleIdx="4" presStyleCnt="5">
        <dgm:presLayoutVars>
          <dgm:chMax/>
          <dgm:chPref val="3"/>
        </dgm:presLayoutVars>
      </dgm:prSet>
      <dgm:spPr/>
    </dgm:pt>
    <dgm:pt modelId="{A2CE8B30-2DE2-4D87-87AD-9D8FF3D9004D}" type="pres">
      <dgm:prSet presAssocID="{EE4525AF-6104-4B2F-92A2-FCEFC7C47BB1}" presName="titleText2" presStyleLbl="fgAcc1" presStyleIdx="4" presStyleCnt="5">
        <dgm:presLayoutVars>
          <dgm:chMax val="0"/>
          <dgm:chPref val="0"/>
        </dgm:presLayoutVars>
      </dgm:prSet>
      <dgm:spPr/>
    </dgm:pt>
    <dgm:pt modelId="{6C3D1A90-357B-4E85-8F80-34985F60C1B5}" type="pres">
      <dgm:prSet presAssocID="{EE4525AF-6104-4B2F-92A2-FCEFC7C47BB1}" presName="rootConnector" presStyleLbl="node4" presStyleIdx="0" presStyleCnt="0"/>
      <dgm:spPr/>
    </dgm:pt>
    <dgm:pt modelId="{4F4A20B9-A4D7-4AD4-B416-A5AAA0B2D6A3}" type="pres">
      <dgm:prSet presAssocID="{EE4525AF-6104-4B2F-92A2-FCEFC7C47BB1}" presName="hierChild4" presStyleCnt="0"/>
      <dgm:spPr/>
    </dgm:pt>
    <dgm:pt modelId="{70CB8407-7EAD-4A9F-BE31-59A541DB7736}" type="pres">
      <dgm:prSet presAssocID="{EE4525AF-6104-4B2F-92A2-FCEFC7C47BB1}" presName="hierChild5" presStyleCnt="0"/>
      <dgm:spPr/>
    </dgm:pt>
    <dgm:pt modelId="{9B07101C-B4BA-4093-A232-8E6A053264FF}" type="pres">
      <dgm:prSet presAssocID="{C4B86CDA-0F08-4045-B740-140DA637F804}" presName="hierChild5" presStyleCnt="0"/>
      <dgm:spPr/>
    </dgm:pt>
    <dgm:pt modelId="{985AAB32-03CD-492F-ABCC-EBD0436F256B}" type="pres">
      <dgm:prSet presAssocID="{0027E859-D407-4BE9-9967-DFA8A5AD471F}" presName="hierChild5" presStyleCnt="0"/>
      <dgm:spPr/>
    </dgm:pt>
    <dgm:pt modelId="{36893FDB-C5AC-492B-9664-9B28F6CD55E9}" type="pres">
      <dgm:prSet presAssocID="{D9CE003C-3FA1-4EBA-B48E-754E315ED21A}" presName="hierChild3" presStyleCnt="0"/>
      <dgm:spPr/>
    </dgm:pt>
  </dgm:ptLst>
  <dgm:cxnLst>
    <dgm:cxn modelId="{B874BA01-D13E-4D33-9827-099D747BF4C8}" type="presOf" srcId="{07871A86-97B6-4F3C-9AAF-5E308282B6CF}" destId="{ACF36758-2C13-4825-85CF-F29CB20C51A6}" srcOrd="0" destOrd="0" presId="urn:microsoft.com/office/officeart/2008/layout/NameandTitleOrganizationalChart"/>
    <dgm:cxn modelId="{31EEC801-4042-4292-B4D9-B91D0D7A4633}" type="presOf" srcId="{04E3C8A0-44CB-46A3-8B7D-0CE2C254A2C2}" destId="{2F1D92CE-4525-44F8-9F71-0A13BB1F543B}" srcOrd="0" destOrd="0" presId="urn:microsoft.com/office/officeart/2008/layout/NameandTitleOrganizationalChart"/>
    <dgm:cxn modelId="{D8DFBC0A-F722-4EE0-ABF3-71A014ED0BCA}" srcId="{0027E859-D407-4BE9-9967-DFA8A5AD471F}" destId="{C4B86CDA-0F08-4045-B740-140DA637F804}" srcOrd="0" destOrd="0" parTransId="{1E31E998-AEBC-46C5-A269-3E6FF7AAEFC7}" sibTransId="{88BD91DE-C474-4EEB-8D8A-F6094EFE67F9}"/>
    <dgm:cxn modelId="{AACBD611-6F90-4F35-BE8F-5CDFB8CE22DA}" type="presOf" srcId="{1E31E998-AEBC-46C5-A269-3E6FF7AAEFC7}" destId="{A06C2A24-2544-4E21-9E23-646568E76268}" srcOrd="0" destOrd="0" presId="urn:microsoft.com/office/officeart/2008/layout/NameandTitleOrganizationalChart"/>
    <dgm:cxn modelId="{34D87A16-226A-4CBB-B7E8-EEADE6DB1382}" type="presOf" srcId="{13CF3E50-FF5E-40FD-B05C-15FFC08B3835}" destId="{47BBC09F-371E-4F8B-BDB1-8BF7A6162755}" srcOrd="0" destOrd="0" presId="urn:microsoft.com/office/officeart/2008/layout/NameandTitleOrganizationalChart"/>
    <dgm:cxn modelId="{87A43B19-BD6C-4BE8-A6FD-A85114325202}" type="presOf" srcId="{E65794AD-E874-42D5-A0FF-6C45949C6C23}" destId="{CE574279-2A47-431F-81CB-414C1BB022BE}" srcOrd="0" destOrd="0" presId="urn:microsoft.com/office/officeart/2008/layout/NameandTitleOrganizationalChart"/>
    <dgm:cxn modelId="{DC3D2A1C-9F6F-483E-A34D-4A68ACE2E02B}" type="presOf" srcId="{4FFB7172-EE90-431F-81D1-2C6B71845567}" destId="{9A9F530A-EBD7-49F6-A450-500078B54C4F}" srcOrd="1" destOrd="0" presId="urn:microsoft.com/office/officeart/2008/layout/NameandTitleOrganizationalChart"/>
    <dgm:cxn modelId="{7A6C8D29-018C-469A-B706-A221EBC88629}" type="presOf" srcId="{D9CE003C-3FA1-4EBA-B48E-754E315ED21A}" destId="{E97A3DCB-A765-4ED9-B83B-86391CA8CA34}" srcOrd="1" destOrd="0" presId="urn:microsoft.com/office/officeart/2008/layout/NameandTitleOrganizationalChart"/>
    <dgm:cxn modelId="{30307A5D-90DC-4834-BCE7-49CFF683AEC9}" type="presOf" srcId="{D9CE003C-3FA1-4EBA-B48E-754E315ED21A}" destId="{2DF8465A-C31C-483A-8815-73253E7E5B4D}" srcOrd="0" destOrd="0" presId="urn:microsoft.com/office/officeart/2008/layout/NameandTitleOrganizationalChart"/>
    <dgm:cxn modelId="{CF037160-6028-4D73-A9D1-3FC8D7AD5BA3}" type="presOf" srcId="{4FFB7172-EE90-431F-81D1-2C6B71845567}" destId="{B83D0529-9359-488F-88BA-6DFDCA054F66}" srcOrd="0" destOrd="0" presId="urn:microsoft.com/office/officeart/2008/layout/NameandTitleOrganizationalChart"/>
    <dgm:cxn modelId="{C2F0CC65-CBD8-4E49-8517-8F6525A2E286}" type="presOf" srcId="{7E58721F-79D0-4FE8-9B1D-8408CA0D0863}" destId="{C630F028-2D88-4D5F-B138-78A957828562}" srcOrd="0" destOrd="0" presId="urn:microsoft.com/office/officeart/2008/layout/NameandTitleOrganizationalChart"/>
    <dgm:cxn modelId="{C485E869-FDDC-4850-9A12-358B3B6DFE6D}" type="presOf" srcId="{894C1C61-CBA2-4C3F-B861-74D501D42F04}" destId="{7FC1C7A5-9F15-4AC3-A1C0-0E76F09E5C35}" srcOrd="0" destOrd="0" presId="urn:microsoft.com/office/officeart/2008/layout/NameandTitleOrganizationalChart"/>
    <dgm:cxn modelId="{1E2F3B6E-5182-47D2-A63A-867390C72D33}" type="presOf" srcId="{88BD91DE-C474-4EEB-8D8A-F6094EFE67F9}" destId="{E840B556-4FE5-4334-BC33-B62D99E3460B}" srcOrd="0" destOrd="0" presId="urn:microsoft.com/office/officeart/2008/layout/NameandTitleOrganizationalChart"/>
    <dgm:cxn modelId="{BC4BFF4E-0142-4A5C-B5D6-285E455E2DEE}" srcId="{C4B86CDA-0F08-4045-B740-140DA637F804}" destId="{4FFB7172-EE90-431F-81D1-2C6B71845567}" srcOrd="0" destOrd="0" parTransId="{F6EAAE3D-B901-4A7A-92BE-5DC0CB9ACBF6}" sibTransId="{894C1C61-CBA2-4C3F-B861-74D501D42F04}"/>
    <dgm:cxn modelId="{43175759-B6FA-445E-8AC2-A5ED738CE0EA}" srcId="{C4B86CDA-0F08-4045-B740-140DA637F804}" destId="{EE4525AF-6104-4B2F-92A2-FCEFC7C47BB1}" srcOrd="1" destOrd="0" parTransId="{07871A86-97B6-4F3C-9AAF-5E308282B6CF}" sibTransId="{BBB6D7EF-F297-4583-BB62-D19679121B75}"/>
    <dgm:cxn modelId="{132C777B-CA39-4BD0-9A6A-FD6ACC15BAE9}" type="presOf" srcId="{86529BCB-D1DA-491C-B602-A3BFD808770F}" destId="{9AD72A7A-3110-427A-B8CB-21ADBF7DFE17}" srcOrd="0" destOrd="0" presId="urn:microsoft.com/office/officeart/2008/layout/NameandTitleOrganizationalChart"/>
    <dgm:cxn modelId="{0AE43B92-0725-4B79-9BED-5862270680A9}" type="presOf" srcId="{0027E859-D407-4BE9-9967-DFA8A5AD471F}" destId="{0393D3E5-C670-4807-B297-588617C88243}" srcOrd="0" destOrd="0" presId="urn:microsoft.com/office/officeart/2008/layout/NameandTitleOrganizationalChart"/>
    <dgm:cxn modelId="{2C872D9A-3249-4CAB-92A2-3188F3A801A2}" type="presOf" srcId="{C4B86CDA-0F08-4045-B740-140DA637F804}" destId="{824DCD49-687B-4C3E-BC10-10F6ADFD0DCE}" srcOrd="1" destOrd="0" presId="urn:microsoft.com/office/officeart/2008/layout/NameandTitleOrganizationalChart"/>
    <dgm:cxn modelId="{863E6BB6-5998-4E1E-ADE5-78CA0A1C3E2A}" type="presOf" srcId="{F6EAAE3D-B901-4A7A-92BE-5DC0CB9ACBF6}" destId="{7300D495-3DF4-4626-A3B8-56B0383B0EA3}" srcOrd="0" destOrd="0" presId="urn:microsoft.com/office/officeart/2008/layout/NameandTitleOrganizationalChart"/>
    <dgm:cxn modelId="{78D23CC9-B0F4-422D-BC44-BED12FE839E6}" type="presOf" srcId="{EE4525AF-6104-4B2F-92A2-FCEFC7C47BB1}" destId="{F0C77FFD-BFC2-4763-B06C-D9E5369E5718}" srcOrd="0" destOrd="0" presId="urn:microsoft.com/office/officeart/2008/layout/NameandTitleOrganizationalChart"/>
    <dgm:cxn modelId="{0089CFD0-13F3-4988-858D-2EB1114B0D84}" srcId="{D9CE003C-3FA1-4EBA-B48E-754E315ED21A}" destId="{0027E859-D407-4BE9-9967-DFA8A5AD471F}" srcOrd="1" destOrd="0" parTransId="{DA224529-20FA-4A54-859D-7158DA44FE6E}" sibTransId="{86529BCB-D1DA-491C-B602-A3BFD808770F}"/>
    <dgm:cxn modelId="{03BC1CD5-FE8A-4C71-A5C5-ABC4331EB228}" type="presOf" srcId="{5027D8D0-4546-425F-9270-1BC96BB8F123}" destId="{89502D3A-C0F5-49C1-BBF1-C693A9C9D157}" srcOrd="1" destOrd="0" presId="urn:microsoft.com/office/officeart/2008/layout/NameandTitleOrganizationalChart"/>
    <dgm:cxn modelId="{BAF62EE3-14EE-4270-850E-BAACB0467A7C}" type="presOf" srcId="{EE4525AF-6104-4B2F-92A2-FCEFC7C47BB1}" destId="{6C3D1A90-357B-4E85-8F80-34985F60C1B5}" srcOrd="1" destOrd="0" presId="urn:microsoft.com/office/officeart/2008/layout/NameandTitleOrganizationalChart"/>
    <dgm:cxn modelId="{E9CB93E6-C784-474C-98A6-B751E14E21AC}" srcId="{13CF3E50-FF5E-40FD-B05C-15FFC08B3835}" destId="{D9CE003C-3FA1-4EBA-B48E-754E315ED21A}" srcOrd="0" destOrd="0" parTransId="{5DA786EB-E451-4204-B650-D48F48B48B27}" sibTransId="{04E3C8A0-44CB-46A3-8B7D-0CE2C254A2C2}"/>
    <dgm:cxn modelId="{B1E675EB-9D12-4DBE-AFC4-F5FCEB39065A}" type="presOf" srcId="{C4B86CDA-0F08-4045-B740-140DA637F804}" destId="{DDF28742-2973-4379-8132-7B2E26B994FD}" srcOrd="0" destOrd="0" presId="urn:microsoft.com/office/officeart/2008/layout/NameandTitleOrganizationalChart"/>
    <dgm:cxn modelId="{EAB5ECEF-7271-429B-9DB4-DD14469D2527}" type="presOf" srcId="{BBB6D7EF-F297-4583-BB62-D19679121B75}" destId="{A2CE8B30-2DE2-4D87-87AD-9D8FF3D9004D}" srcOrd="0" destOrd="0" presId="urn:microsoft.com/office/officeart/2008/layout/NameandTitleOrganizationalChart"/>
    <dgm:cxn modelId="{7BFD16F1-8411-4C8D-9A6F-74643DF5ED32}" type="presOf" srcId="{DA224529-20FA-4A54-859D-7158DA44FE6E}" destId="{C962E0DF-27C7-4EF2-B1F2-77642202181E}" srcOrd="0" destOrd="0" presId="urn:microsoft.com/office/officeart/2008/layout/NameandTitleOrganizationalChart"/>
    <dgm:cxn modelId="{238B98F7-93E0-4683-97AB-A3D5DEBAE1E0}" type="presOf" srcId="{0027E859-D407-4BE9-9967-DFA8A5AD471F}" destId="{27EC8124-5AC7-47CD-A7E4-826A94DF3A5E}" srcOrd="1" destOrd="0" presId="urn:microsoft.com/office/officeart/2008/layout/NameandTitleOrganizationalChart"/>
    <dgm:cxn modelId="{CC5369FB-4E10-401D-97E0-EF36DC8BF370}" srcId="{D9CE003C-3FA1-4EBA-B48E-754E315ED21A}" destId="{5027D8D0-4546-425F-9270-1BC96BB8F123}" srcOrd="0" destOrd="0" parTransId="{E65794AD-E874-42D5-A0FF-6C45949C6C23}" sibTransId="{7E58721F-79D0-4FE8-9B1D-8408CA0D0863}"/>
    <dgm:cxn modelId="{A6119DFC-5922-46E0-925D-47F981A16D39}" type="presOf" srcId="{5027D8D0-4546-425F-9270-1BC96BB8F123}" destId="{2A4711D1-2096-499A-BB61-3D86E16196EF}" srcOrd="0" destOrd="0" presId="urn:microsoft.com/office/officeart/2008/layout/NameandTitleOrganizationalChart"/>
    <dgm:cxn modelId="{C15635AC-DB0E-47DB-8E3E-815BFDBB0F7E}" type="presParOf" srcId="{47BBC09F-371E-4F8B-BDB1-8BF7A6162755}" destId="{18821D9E-B174-4FEB-9DDF-DC8E119270AB}" srcOrd="0" destOrd="0" presId="urn:microsoft.com/office/officeart/2008/layout/NameandTitleOrganizationalChart"/>
    <dgm:cxn modelId="{1319A9DA-92DB-446E-9369-FB17395EFB7E}" type="presParOf" srcId="{18821D9E-B174-4FEB-9DDF-DC8E119270AB}" destId="{52A72B53-748E-4FB5-84B1-9236749F7A6F}" srcOrd="0" destOrd="0" presId="urn:microsoft.com/office/officeart/2008/layout/NameandTitleOrganizationalChart"/>
    <dgm:cxn modelId="{011121C4-6453-41F4-AA8B-07DCE681AD96}" type="presParOf" srcId="{52A72B53-748E-4FB5-84B1-9236749F7A6F}" destId="{2DF8465A-C31C-483A-8815-73253E7E5B4D}" srcOrd="0" destOrd="0" presId="urn:microsoft.com/office/officeart/2008/layout/NameandTitleOrganizationalChart"/>
    <dgm:cxn modelId="{01B5BE33-6E0A-4C1E-8791-C209D6BEE4BE}" type="presParOf" srcId="{52A72B53-748E-4FB5-84B1-9236749F7A6F}" destId="{2F1D92CE-4525-44F8-9F71-0A13BB1F543B}" srcOrd="1" destOrd="0" presId="urn:microsoft.com/office/officeart/2008/layout/NameandTitleOrganizationalChart"/>
    <dgm:cxn modelId="{6E4506AB-9ECF-46E3-985D-4D489F48ECFC}" type="presParOf" srcId="{52A72B53-748E-4FB5-84B1-9236749F7A6F}" destId="{E97A3DCB-A765-4ED9-B83B-86391CA8CA34}" srcOrd="2" destOrd="0" presId="urn:microsoft.com/office/officeart/2008/layout/NameandTitleOrganizationalChart"/>
    <dgm:cxn modelId="{D1E39F6C-3E90-4F6C-AE4A-27B409F91CFF}" type="presParOf" srcId="{18821D9E-B174-4FEB-9DDF-DC8E119270AB}" destId="{E390A6ED-DA09-469E-BDC6-1C178A49AFB5}" srcOrd="1" destOrd="0" presId="urn:microsoft.com/office/officeart/2008/layout/NameandTitleOrganizationalChart"/>
    <dgm:cxn modelId="{93A18855-98C4-4F68-AB93-5A6ABBB16DDD}" type="presParOf" srcId="{E390A6ED-DA09-469E-BDC6-1C178A49AFB5}" destId="{CE574279-2A47-431F-81CB-414C1BB022BE}" srcOrd="0" destOrd="0" presId="urn:microsoft.com/office/officeart/2008/layout/NameandTitleOrganizationalChart"/>
    <dgm:cxn modelId="{EBF89778-33EA-4105-9F66-A1062BAE57EC}" type="presParOf" srcId="{E390A6ED-DA09-469E-BDC6-1C178A49AFB5}" destId="{E35C41AE-162A-4065-BB6E-629EDCBB473E}" srcOrd="1" destOrd="0" presId="urn:microsoft.com/office/officeart/2008/layout/NameandTitleOrganizationalChart"/>
    <dgm:cxn modelId="{19376CCB-7C99-4B3A-ADC9-EA7098936EBB}" type="presParOf" srcId="{E35C41AE-162A-4065-BB6E-629EDCBB473E}" destId="{FD55EBD6-38B0-4A4B-829A-91184AE8D69E}" srcOrd="0" destOrd="0" presId="urn:microsoft.com/office/officeart/2008/layout/NameandTitleOrganizationalChart"/>
    <dgm:cxn modelId="{D06DA7F2-194B-43F0-82B9-357A1403BA5F}" type="presParOf" srcId="{FD55EBD6-38B0-4A4B-829A-91184AE8D69E}" destId="{2A4711D1-2096-499A-BB61-3D86E16196EF}" srcOrd="0" destOrd="0" presId="urn:microsoft.com/office/officeart/2008/layout/NameandTitleOrganizationalChart"/>
    <dgm:cxn modelId="{9DC1CBF3-3D47-4C25-92DC-8CE47D56447C}" type="presParOf" srcId="{FD55EBD6-38B0-4A4B-829A-91184AE8D69E}" destId="{C630F028-2D88-4D5F-B138-78A957828562}" srcOrd="1" destOrd="0" presId="urn:microsoft.com/office/officeart/2008/layout/NameandTitleOrganizationalChart"/>
    <dgm:cxn modelId="{C8B4F478-13B1-4792-89A1-CDB5A5338CB3}" type="presParOf" srcId="{FD55EBD6-38B0-4A4B-829A-91184AE8D69E}" destId="{89502D3A-C0F5-49C1-BBF1-C693A9C9D157}" srcOrd="2" destOrd="0" presId="urn:microsoft.com/office/officeart/2008/layout/NameandTitleOrganizationalChart"/>
    <dgm:cxn modelId="{D2A2700E-DEE0-4CE2-9612-3F974CE39CF3}" type="presParOf" srcId="{E35C41AE-162A-4065-BB6E-629EDCBB473E}" destId="{DC6F01A7-1754-4843-AC9C-3A36D52DEB1D}" srcOrd="1" destOrd="0" presId="urn:microsoft.com/office/officeart/2008/layout/NameandTitleOrganizationalChart"/>
    <dgm:cxn modelId="{466F48B2-D4CD-46AF-9E35-4F8B564E2DCA}" type="presParOf" srcId="{E35C41AE-162A-4065-BB6E-629EDCBB473E}" destId="{4EA783DB-C85E-421A-98A4-9180A7CD8686}" srcOrd="2" destOrd="0" presId="urn:microsoft.com/office/officeart/2008/layout/NameandTitleOrganizationalChart"/>
    <dgm:cxn modelId="{ECE11DAE-9D06-4DDB-82FF-6D762D3F467F}" type="presParOf" srcId="{E390A6ED-DA09-469E-BDC6-1C178A49AFB5}" destId="{C962E0DF-27C7-4EF2-B1F2-77642202181E}" srcOrd="2" destOrd="0" presId="urn:microsoft.com/office/officeart/2008/layout/NameandTitleOrganizationalChart"/>
    <dgm:cxn modelId="{35107C79-2850-46AD-A854-BE82F24CFB2D}" type="presParOf" srcId="{E390A6ED-DA09-469E-BDC6-1C178A49AFB5}" destId="{3BE1FE87-07F9-4918-B6ED-16BB7E0811EA}" srcOrd="3" destOrd="0" presId="urn:microsoft.com/office/officeart/2008/layout/NameandTitleOrganizationalChart"/>
    <dgm:cxn modelId="{BB9FF008-D79C-4145-A0F6-EE7A59934715}" type="presParOf" srcId="{3BE1FE87-07F9-4918-B6ED-16BB7E0811EA}" destId="{573A1FBB-01AC-40DA-BAC9-F7537E624163}" srcOrd="0" destOrd="0" presId="urn:microsoft.com/office/officeart/2008/layout/NameandTitleOrganizationalChart"/>
    <dgm:cxn modelId="{4847FB3C-F15F-4FFA-B56B-12165AE2D548}" type="presParOf" srcId="{573A1FBB-01AC-40DA-BAC9-F7537E624163}" destId="{0393D3E5-C670-4807-B297-588617C88243}" srcOrd="0" destOrd="0" presId="urn:microsoft.com/office/officeart/2008/layout/NameandTitleOrganizationalChart"/>
    <dgm:cxn modelId="{5C260072-5611-45E4-B38D-8D42167CD80C}" type="presParOf" srcId="{573A1FBB-01AC-40DA-BAC9-F7537E624163}" destId="{9AD72A7A-3110-427A-B8CB-21ADBF7DFE17}" srcOrd="1" destOrd="0" presId="urn:microsoft.com/office/officeart/2008/layout/NameandTitleOrganizationalChart"/>
    <dgm:cxn modelId="{527F1E7A-75D6-4ACE-9ED7-7215B16AEAF2}" type="presParOf" srcId="{573A1FBB-01AC-40DA-BAC9-F7537E624163}" destId="{27EC8124-5AC7-47CD-A7E4-826A94DF3A5E}" srcOrd="2" destOrd="0" presId="urn:microsoft.com/office/officeart/2008/layout/NameandTitleOrganizationalChart"/>
    <dgm:cxn modelId="{E2842122-F7A2-4691-BB08-B222840CF1E2}" type="presParOf" srcId="{3BE1FE87-07F9-4918-B6ED-16BB7E0811EA}" destId="{F1D979E6-EAFC-4F2E-A8CD-2C07D6AD9761}" srcOrd="1" destOrd="0" presId="urn:microsoft.com/office/officeart/2008/layout/NameandTitleOrganizationalChart"/>
    <dgm:cxn modelId="{424E739B-D1C8-488F-8E79-3127894EF82D}" type="presParOf" srcId="{F1D979E6-EAFC-4F2E-A8CD-2C07D6AD9761}" destId="{A06C2A24-2544-4E21-9E23-646568E76268}" srcOrd="0" destOrd="0" presId="urn:microsoft.com/office/officeart/2008/layout/NameandTitleOrganizationalChart"/>
    <dgm:cxn modelId="{63D2D2C3-B67C-421A-99E6-0D2EBD6D55FD}" type="presParOf" srcId="{F1D979E6-EAFC-4F2E-A8CD-2C07D6AD9761}" destId="{46707C7F-8016-47CE-93F0-0E7C25421C73}" srcOrd="1" destOrd="0" presId="urn:microsoft.com/office/officeart/2008/layout/NameandTitleOrganizationalChart"/>
    <dgm:cxn modelId="{D20FFFAD-E15F-4C83-8E92-040371B4CD7A}" type="presParOf" srcId="{46707C7F-8016-47CE-93F0-0E7C25421C73}" destId="{04742019-89DF-4FEE-8323-49A8A9EC92C2}" srcOrd="0" destOrd="0" presId="urn:microsoft.com/office/officeart/2008/layout/NameandTitleOrganizationalChart"/>
    <dgm:cxn modelId="{D288D278-4093-41C5-B344-673EB14D565B}" type="presParOf" srcId="{04742019-89DF-4FEE-8323-49A8A9EC92C2}" destId="{DDF28742-2973-4379-8132-7B2E26B994FD}" srcOrd="0" destOrd="0" presId="urn:microsoft.com/office/officeart/2008/layout/NameandTitleOrganizationalChart"/>
    <dgm:cxn modelId="{E9BA462D-366D-4B3A-BA49-55AE2F6C6C01}" type="presParOf" srcId="{04742019-89DF-4FEE-8323-49A8A9EC92C2}" destId="{E840B556-4FE5-4334-BC33-B62D99E3460B}" srcOrd="1" destOrd="0" presId="urn:microsoft.com/office/officeart/2008/layout/NameandTitleOrganizationalChart"/>
    <dgm:cxn modelId="{E09AE274-DCD0-4988-8E4A-D3906432E574}" type="presParOf" srcId="{04742019-89DF-4FEE-8323-49A8A9EC92C2}" destId="{824DCD49-687B-4C3E-BC10-10F6ADFD0DCE}" srcOrd="2" destOrd="0" presId="urn:microsoft.com/office/officeart/2008/layout/NameandTitleOrganizationalChart"/>
    <dgm:cxn modelId="{04973A26-276E-4D25-8F39-C4F04726E51B}" type="presParOf" srcId="{46707C7F-8016-47CE-93F0-0E7C25421C73}" destId="{48E19FE7-3BE1-4910-A356-8A1EF94E9D6C}" srcOrd="1" destOrd="0" presId="urn:microsoft.com/office/officeart/2008/layout/NameandTitleOrganizationalChart"/>
    <dgm:cxn modelId="{F8A42F91-AF6F-4E5C-BFCC-A4ED17E4901C}" type="presParOf" srcId="{48E19FE7-3BE1-4910-A356-8A1EF94E9D6C}" destId="{7300D495-3DF4-4626-A3B8-56B0383B0EA3}" srcOrd="0" destOrd="0" presId="urn:microsoft.com/office/officeart/2008/layout/NameandTitleOrganizationalChart"/>
    <dgm:cxn modelId="{AAB8E922-15EB-48A9-B042-C8D1D7BD350F}" type="presParOf" srcId="{48E19FE7-3BE1-4910-A356-8A1EF94E9D6C}" destId="{314F516A-86FF-4B91-A27A-EFADF622BC55}" srcOrd="1" destOrd="0" presId="urn:microsoft.com/office/officeart/2008/layout/NameandTitleOrganizationalChart"/>
    <dgm:cxn modelId="{99D2D33C-D997-4BE4-AA3C-C1B3EBA9D89E}" type="presParOf" srcId="{314F516A-86FF-4B91-A27A-EFADF622BC55}" destId="{D3A2F474-BD70-472A-B207-17D3E313B4A7}" srcOrd="0" destOrd="0" presId="urn:microsoft.com/office/officeart/2008/layout/NameandTitleOrganizationalChart"/>
    <dgm:cxn modelId="{603A2B6B-5408-4417-AFB8-23F9086B5B81}" type="presParOf" srcId="{D3A2F474-BD70-472A-B207-17D3E313B4A7}" destId="{B83D0529-9359-488F-88BA-6DFDCA054F66}" srcOrd="0" destOrd="0" presId="urn:microsoft.com/office/officeart/2008/layout/NameandTitleOrganizationalChart"/>
    <dgm:cxn modelId="{D704C8F9-AAEA-4E2A-A1D8-8BB4F372506C}" type="presParOf" srcId="{D3A2F474-BD70-472A-B207-17D3E313B4A7}" destId="{7FC1C7A5-9F15-4AC3-A1C0-0E76F09E5C35}" srcOrd="1" destOrd="0" presId="urn:microsoft.com/office/officeart/2008/layout/NameandTitleOrganizationalChart"/>
    <dgm:cxn modelId="{BB867E49-1E88-4D3E-91AA-B8BF28392EC4}" type="presParOf" srcId="{D3A2F474-BD70-472A-B207-17D3E313B4A7}" destId="{9A9F530A-EBD7-49F6-A450-500078B54C4F}" srcOrd="2" destOrd="0" presId="urn:microsoft.com/office/officeart/2008/layout/NameandTitleOrganizationalChart"/>
    <dgm:cxn modelId="{E663929C-B69E-4FEE-ABCA-31C9985BE520}" type="presParOf" srcId="{314F516A-86FF-4B91-A27A-EFADF622BC55}" destId="{068D0AC7-3AC8-4852-AA50-48AEF75EB7B3}" srcOrd="1" destOrd="0" presId="urn:microsoft.com/office/officeart/2008/layout/NameandTitleOrganizationalChart"/>
    <dgm:cxn modelId="{18ABAC3A-1ABE-4F5A-A374-64EECBDC2ADE}" type="presParOf" srcId="{314F516A-86FF-4B91-A27A-EFADF622BC55}" destId="{6712EC48-BD85-4726-A214-43CA83FA27FF}" srcOrd="2" destOrd="0" presId="urn:microsoft.com/office/officeart/2008/layout/NameandTitleOrganizationalChart"/>
    <dgm:cxn modelId="{C369BEB9-CA66-4144-B88D-90160B896ACC}" type="presParOf" srcId="{48E19FE7-3BE1-4910-A356-8A1EF94E9D6C}" destId="{ACF36758-2C13-4825-85CF-F29CB20C51A6}" srcOrd="2" destOrd="0" presId="urn:microsoft.com/office/officeart/2008/layout/NameandTitleOrganizationalChart"/>
    <dgm:cxn modelId="{49C4A1E3-89F3-43D1-A88F-DF211A2D9B56}" type="presParOf" srcId="{48E19FE7-3BE1-4910-A356-8A1EF94E9D6C}" destId="{FB970070-63CB-4C1B-8E14-BE2D1AA074E7}" srcOrd="3" destOrd="0" presId="urn:microsoft.com/office/officeart/2008/layout/NameandTitleOrganizationalChart"/>
    <dgm:cxn modelId="{0A5D43D4-09F9-4D92-808A-4F3DA40C2AD2}" type="presParOf" srcId="{FB970070-63CB-4C1B-8E14-BE2D1AA074E7}" destId="{6EE47B7A-0A71-49D6-ADF0-319E0DB24BF8}" srcOrd="0" destOrd="0" presId="urn:microsoft.com/office/officeart/2008/layout/NameandTitleOrganizationalChart"/>
    <dgm:cxn modelId="{AD01C038-EEFD-47C0-BE84-482E04F87621}" type="presParOf" srcId="{6EE47B7A-0A71-49D6-ADF0-319E0DB24BF8}" destId="{F0C77FFD-BFC2-4763-B06C-D9E5369E5718}" srcOrd="0" destOrd="0" presId="urn:microsoft.com/office/officeart/2008/layout/NameandTitleOrganizationalChart"/>
    <dgm:cxn modelId="{064822CF-5C56-4471-B780-84EF065DD818}" type="presParOf" srcId="{6EE47B7A-0A71-49D6-ADF0-319E0DB24BF8}" destId="{A2CE8B30-2DE2-4D87-87AD-9D8FF3D9004D}" srcOrd="1" destOrd="0" presId="urn:microsoft.com/office/officeart/2008/layout/NameandTitleOrganizationalChart"/>
    <dgm:cxn modelId="{6294E6D4-1540-4CF6-9CD2-5A247BC7EEB3}" type="presParOf" srcId="{6EE47B7A-0A71-49D6-ADF0-319E0DB24BF8}" destId="{6C3D1A90-357B-4E85-8F80-34985F60C1B5}" srcOrd="2" destOrd="0" presId="urn:microsoft.com/office/officeart/2008/layout/NameandTitleOrganizationalChart"/>
    <dgm:cxn modelId="{102797CA-0EB8-4BA6-9AD4-453F5B850A84}" type="presParOf" srcId="{FB970070-63CB-4C1B-8E14-BE2D1AA074E7}" destId="{4F4A20B9-A4D7-4AD4-B416-A5AAA0B2D6A3}" srcOrd="1" destOrd="0" presId="urn:microsoft.com/office/officeart/2008/layout/NameandTitleOrganizationalChart"/>
    <dgm:cxn modelId="{05EA79A4-B43B-4806-B03A-FE0A4E1F8131}" type="presParOf" srcId="{FB970070-63CB-4C1B-8E14-BE2D1AA074E7}" destId="{70CB8407-7EAD-4A9F-BE31-59A541DB7736}" srcOrd="2" destOrd="0" presId="urn:microsoft.com/office/officeart/2008/layout/NameandTitleOrganizationalChart"/>
    <dgm:cxn modelId="{212FADE4-018B-4541-8C15-AFE9DA967276}" type="presParOf" srcId="{46707C7F-8016-47CE-93F0-0E7C25421C73}" destId="{9B07101C-B4BA-4093-A232-8E6A053264FF}" srcOrd="2" destOrd="0" presId="urn:microsoft.com/office/officeart/2008/layout/NameandTitleOrganizationalChart"/>
    <dgm:cxn modelId="{C740C4B9-D78B-4A7E-B81D-9CCDBB27350D}" type="presParOf" srcId="{3BE1FE87-07F9-4918-B6ED-16BB7E0811EA}" destId="{985AAB32-03CD-492F-ABCC-EBD0436F256B}" srcOrd="2" destOrd="0" presId="urn:microsoft.com/office/officeart/2008/layout/NameandTitleOrganizationalChart"/>
    <dgm:cxn modelId="{FE8BCD22-0E53-4AD8-95A7-5113310CADFE}" type="presParOf" srcId="{18821D9E-B174-4FEB-9DDF-DC8E119270AB}" destId="{36893FDB-C5AC-492B-9664-9B28F6CD55E9}"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0D495-3DF4-4626-A3B8-56B0383B0EA3}">
      <dsp:nvSpPr>
        <dsp:cNvPr id="0" name=""/>
        <dsp:cNvSpPr/>
      </dsp:nvSpPr>
      <dsp:spPr>
        <a:xfrm>
          <a:off x="1537978" y="6972648"/>
          <a:ext cx="194658" cy="520785"/>
        </a:xfrm>
        <a:custGeom>
          <a:avLst/>
          <a:gdLst/>
          <a:ahLst/>
          <a:cxnLst/>
          <a:rect l="0" t="0" r="0" b="0"/>
          <a:pathLst>
            <a:path>
              <a:moveTo>
                <a:pt x="194658" y="0"/>
              </a:moveTo>
              <a:lnTo>
                <a:pt x="194658" y="310468"/>
              </a:lnTo>
              <a:lnTo>
                <a:pt x="0" y="310468"/>
              </a:lnTo>
              <a:lnTo>
                <a:pt x="0" y="520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C2A24-2544-4E21-9E23-646568E76268}">
      <dsp:nvSpPr>
        <dsp:cNvPr id="0" name=""/>
        <dsp:cNvSpPr/>
      </dsp:nvSpPr>
      <dsp:spPr>
        <a:xfrm>
          <a:off x="1519482" y="5168377"/>
          <a:ext cx="213154" cy="902912"/>
        </a:xfrm>
        <a:custGeom>
          <a:avLst/>
          <a:gdLst/>
          <a:ahLst/>
          <a:cxnLst/>
          <a:rect l="0" t="0" r="0" b="0"/>
          <a:pathLst>
            <a:path>
              <a:moveTo>
                <a:pt x="0" y="0"/>
              </a:moveTo>
              <a:lnTo>
                <a:pt x="0" y="692595"/>
              </a:lnTo>
              <a:lnTo>
                <a:pt x="213154" y="692595"/>
              </a:lnTo>
              <a:lnTo>
                <a:pt x="213154" y="9029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2E0DF-27C7-4EF2-B1F2-77642202181E}">
      <dsp:nvSpPr>
        <dsp:cNvPr id="0" name=""/>
        <dsp:cNvSpPr/>
      </dsp:nvSpPr>
      <dsp:spPr>
        <a:xfrm>
          <a:off x="1519482" y="3746232"/>
          <a:ext cx="1836465" cy="520785"/>
        </a:xfrm>
        <a:custGeom>
          <a:avLst/>
          <a:gdLst/>
          <a:ahLst/>
          <a:cxnLst/>
          <a:rect l="0" t="0" r="0" b="0"/>
          <a:pathLst>
            <a:path>
              <a:moveTo>
                <a:pt x="1836465" y="0"/>
              </a:moveTo>
              <a:lnTo>
                <a:pt x="1836465" y="310468"/>
              </a:lnTo>
              <a:lnTo>
                <a:pt x="0" y="310468"/>
              </a:lnTo>
              <a:lnTo>
                <a:pt x="0" y="520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74279-2A47-431F-81CB-414C1BB022BE}">
      <dsp:nvSpPr>
        <dsp:cNvPr id="0" name=""/>
        <dsp:cNvSpPr/>
      </dsp:nvSpPr>
      <dsp:spPr>
        <a:xfrm>
          <a:off x="3355948" y="3746232"/>
          <a:ext cx="3925138" cy="417744"/>
        </a:xfrm>
        <a:custGeom>
          <a:avLst/>
          <a:gdLst/>
          <a:ahLst/>
          <a:cxnLst/>
          <a:rect l="0" t="0" r="0" b="0"/>
          <a:pathLst>
            <a:path>
              <a:moveTo>
                <a:pt x="0" y="0"/>
              </a:moveTo>
              <a:lnTo>
                <a:pt x="0" y="207426"/>
              </a:lnTo>
              <a:lnTo>
                <a:pt x="3925138" y="207426"/>
              </a:lnTo>
              <a:lnTo>
                <a:pt x="3925138" y="4177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0BA7F6-B752-4BEA-8EF2-84D0D3EBAC78}">
      <dsp:nvSpPr>
        <dsp:cNvPr id="0" name=""/>
        <dsp:cNvSpPr/>
      </dsp:nvSpPr>
      <dsp:spPr>
        <a:xfrm>
          <a:off x="3310228" y="2324087"/>
          <a:ext cx="91440" cy="520785"/>
        </a:xfrm>
        <a:custGeom>
          <a:avLst/>
          <a:gdLst/>
          <a:ahLst/>
          <a:cxnLst/>
          <a:rect l="0" t="0" r="0" b="0"/>
          <a:pathLst>
            <a:path>
              <a:moveTo>
                <a:pt x="45720" y="0"/>
              </a:moveTo>
              <a:lnTo>
                <a:pt x="45720" y="520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AD3CC-3188-4D17-A908-AF8F2D9C5711}">
      <dsp:nvSpPr>
        <dsp:cNvPr id="0" name=""/>
        <dsp:cNvSpPr/>
      </dsp:nvSpPr>
      <dsp:spPr>
        <a:xfrm>
          <a:off x="3355948" y="901942"/>
          <a:ext cx="1688011" cy="520785"/>
        </a:xfrm>
        <a:custGeom>
          <a:avLst/>
          <a:gdLst/>
          <a:ahLst/>
          <a:cxnLst/>
          <a:rect l="0" t="0" r="0" b="0"/>
          <a:pathLst>
            <a:path>
              <a:moveTo>
                <a:pt x="1688011" y="0"/>
              </a:moveTo>
              <a:lnTo>
                <a:pt x="1688011" y="310468"/>
              </a:lnTo>
              <a:lnTo>
                <a:pt x="0" y="310468"/>
              </a:lnTo>
              <a:lnTo>
                <a:pt x="0" y="520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AEC69-93DB-4233-BD4D-ACB3EA8959D0}">
      <dsp:nvSpPr>
        <dsp:cNvPr id="0" name=""/>
        <dsp:cNvSpPr/>
      </dsp:nvSpPr>
      <dsp:spPr>
        <a:xfrm>
          <a:off x="5043960" y="901942"/>
          <a:ext cx="1180684" cy="520785"/>
        </a:xfrm>
        <a:custGeom>
          <a:avLst/>
          <a:gdLst/>
          <a:ahLst/>
          <a:cxnLst/>
          <a:rect l="0" t="0" r="0" b="0"/>
          <a:pathLst>
            <a:path>
              <a:moveTo>
                <a:pt x="0" y="0"/>
              </a:moveTo>
              <a:lnTo>
                <a:pt x="0" y="310468"/>
              </a:lnTo>
              <a:lnTo>
                <a:pt x="1180684" y="310468"/>
              </a:lnTo>
              <a:lnTo>
                <a:pt x="1180684" y="520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387C8A-ECD5-4D1A-A3A9-A6315D1DA645}">
      <dsp:nvSpPr>
        <dsp:cNvPr id="0" name=""/>
        <dsp:cNvSpPr/>
      </dsp:nvSpPr>
      <dsp:spPr>
        <a:xfrm>
          <a:off x="4173511" y="583"/>
          <a:ext cx="1740897"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a:t>SCN Issued </a:t>
          </a:r>
        </a:p>
      </dsp:txBody>
      <dsp:txXfrm>
        <a:off x="4173511" y="583"/>
        <a:ext cx="1740897" cy="901359"/>
      </dsp:txXfrm>
    </dsp:sp>
    <dsp:sp modelId="{E3635199-B24C-4CC2-BB60-94AF187314A8}">
      <dsp:nvSpPr>
        <dsp:cNvPr id="0" name=""/>
        <dsp:cNvSpPr/>
      </dsp:nvSpPr>
      <dsp:spPr>
        <a:xfrm>
          <a:off x="4521690" y="701640"/>
          <a:ext cx="1566807" cy="3004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IN" sz="1400" kern="1200" dirty="0"/>
        </a:p>
      </dsp:txBody>
      <dsp:txXfrm>
        <a:off x="4521690" y="701640"/>
        <a:ext cx="1566807" cy="300453"/>
      </dsp:txXfrm>
    </dsp:sp>
    <dsp:sp modelId="{C08788E9-2244-46DF-82C0-9CB74F2615EC}">
      <dsp:nvSpPr>
        <dsp:cNvPr id="0" name=""/>
        <dsp:cNvSpPr/>
      </dsp:nvSpPr>
      <dsp:spPr>
        <a:xfrm>
          <a:off x="5080187" y="1422728"/>
          <a:ext cx="2288914"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a:t>Pay within 30 days of SCN</a:t>
          </a:r>
        </a:p>
      </dsp:txBody>
      <dsp:txXfrm>
        <a:off x="5080187" y="1422728"/>
        <a:ext cx="2288914" cy="901359"/>
      </dsp:txXfrm>
    </dsp:sp>
    <dsp:sp modelId="{63F0A3C4-9887-4E5B-B5A2-38AEC2B800F4}">
      <dsp:nvSpPr>
        <dsp:cNvPr id="0" name=""/>
        <dsp:cNvSpPr/>
      </dsp:nvSpPr>
      <dsp:spPr>
        <a:xfrm>
          <a:off x="5296065" y="2058889"/>
          <a:ext cx="3129478" cy="16156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r>
            <a:rPr lang="en-IN" sz="2300" kern="1200" dirty="0"/>
            <a:t>Penalty [Nil u/s. 73(8)] DRC-03 [Rule 142(3)] </a:t>
          </a:r>
        </a:p>
        <a:p>
          <a:pPr marL="0" lvl="0" indent="0" algn="r" defTabSz="1022350">
            <a:lnSpc>
              <a:spcPct val="90000"/>
            </a:lnSpc>
            <a:spcBef>
              <a:spcPct val="0"/>
            </a:spcBef>
            <a:spcAft>
              <a:spcPct val="35000"/>
            </a:spcAft>
            <a:buNone/>
          </a:pPr>
          <a:r>
            <a:rPr lang="en-IN" sz="2300" kern="1200" dirty="0"/>
            <a:t>DRC-05 [Rule 142(3)]</a:t>
          </a:r>
        </a:p>
      </dsp:txBody>
      <dsp:txXfrm>
        <a:off x="5296065" y="2058889"/>
        <a:ext cx="3129478" cy="1615653"/>
      </dsp:txXfrm>
    </dsp:sp>
    <dsp:sp modelId="{59A4DFF5-8D40-4DF6-8284-AA27F4C5EAF6}">
      <dsp:nvSpPr>
        <dsp:cNvPr id="0" name=""/>
        <dsp:cNvSpPr/>
      </dsp:nvSpPr>
      <dsp:spPr>
        <a:xfrm>
          <a:off x="2211491" y="1422728"/>
          <a:ext cx="2288914"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dirty="0"/>
            <a:t>Not paid within 30 days of SCN</a:t>
          </a:r>
        </a:p>
      </dsp:txBody>
      <dsp:txXfrm>
        <a:off x="2211491" y="1422728"/>
        <a:ext cx="2288914" cy="901359"/>
      </dsp:txXfrm>
    </dsp:sp>
    <dsp:sp modelId="{26CB288D-6749-403C-84C2-6434D1F3CEFB}">
      <dsp:nvSpPr>
        <dsp:cNvPr id="0" name=""/>
        <dsp:cNvSpPr/>
      </dsp:nvSpPr>
      <dsp:spPr>
        <a:xfrm>
          <a:off x="2833679" y="2123785"/>
          <a:ext cx="1566807" cy="3004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endParaRPr lang="en-IN" sz="2000" kern="1200">
            <a:solidFill>
              <a:srgbClr val="FFC000"/>
            </a:solidFill>
          </a:endParaRPr>
        </a:p>
      </dsp:txBody>
      <dsp:txXfrm>
        <a:off x="2833679" y="2123785"/>
        <a:ext cx="1566807" cy="300453"/>
      </dsp:txXfrm>
    </dsp:sp>
    <dsp:sp modelId="{7205DCF4-A3C0-496F-9C0B-AC8963108C17}">
      <dsp:nvSpPr>
        <dsp:cNvPr id="0" name=""/>
        <dsp:cNvSpPr/>
      </dsp:nvSpPr>
      <dsp:spPr>
        <a:xfrm>
          <a:off x="2211491" y="2844873"/>
          <a:ext cx="2288914"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a:t>Agree with Demand?</a:t>
          </a:r>
        </a:p>
      </dsp:txBody>
      <dsp:txXfrm>
        <a:off x="2211491" y="2844873"/>
        <a:ext cx="2288914" cy="901359"/>
      </dsp:txXfrm>
    </dsp:sp>
    <dsp:sp modelId="{38B286E0-4AB9-4346-B8A6-5954DD28E216}">
      <dsp:nvSpPr>
        <dsp:cNvPr id="0" name=""/>
        <dsp:cNvSpPr/>
      </dsp:nvSpPr>
      <dsp:spPr>
        <a:xfrm>
          <a:off x="2833679" y="3545930"/>
          <a:ext cx="1566807" cy="3004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endParaRPr lang="en-IN" sz="2000" kern="1200">
            <a:solidFill>
              <a:srgbClr val="FFC000"/>
            </a:solidFill>
          </a:endParaRPr>
        </a:p>
      </dsp:txBody>
      <dsp:txXfrm>
        <a:off x="2833679" y="3545930"/>
        <a:ext cx="1566807" cy="300453"/>
      </dsp:txXfrm>
    </dsp:sp>
    <dsp:sp modelId="{2A4711D1-2096-499A-BB61-3D86E16196EF}">
      <dsp:nvSpPr>
        <dsp:cNvPr id="0" name=""/>
        <dsp:cNvSpPr/>
      </dsp:nvSpPr>
      <dsp:spPr>
        <a:xfrm>
          <a:off x="6136629" y="4163976"/>
          <a:ext cx="2288914"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a:t>Yes</a:t>
          </a:r>
        </a:p>
      </dsp:txBody>
      <dsp:txXfrm>
        <a:off x="6136629" y="4163976"/>
        <a:ext cx="2288914" cy="901359"/>
      </dsp:txXfrm>
    </dsp:sp>
    <dsp:sp modelId="{C630F028-2D88-4D5F-B138-78A957828562}">
      <dsp:nvSpPr>
        <dsp:cNvPr id="0" name=""/>
        <dsp:cNvSpPr/>
      </dsp:nvSpPr>
      <dsp:spPr>
        <a:xfrm>
          <a:off x="5599556" y="4899618"/>
          <a:ext cx="2825987" cy="171297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IN" sz="700" kern="1200"/>
        </a:p>
        <a:p>
          <a:pPr marL="0" lvl="0" indent="0" algn="r" defTabSz="311150">
            <a:lnSpc>
              <a:spcPct val="90000"/>
            </a:lnSpc>
            <a:spcBef>
              <a:spcPct val="0"/>
            </a:spcBef>
            <a:spcAft>
              <a:spcPct val="35000"/>
            </a:spcAft>
            <a:buNone/>
          </a:pPr>
          <a:endParaRPr lang="en-IN" sz="700" kern="1200"/>
        </a:p>
        <a:p>
          <a:pPr marL="0" lvl="0" indent="0" algn="r" defTabSz="311150">
            <a:lnSpc>
              <a:spcPct val="90000"/>
            </a:lnSpc>
            <a:spcBef>
              <a:spcPct val="0"/>
            </a:spcBef>
            <a:spcAft>
              <a:spcPct val="35000"/>
            </a:spcAft>
            <a:buNone/>
          </a:pPr>
          <a:r>
            <a:rPr lang="en-IN" sz="700" kern="1200"/>
            <a:t>Penalty [10% /10K u/s. 73(9)/50% 74(11)]</a:t>
          </a:r>
        </a:p>
        <a:p>
          <a:pPr marL="0" lvl="0" indent="0" algn="r" defTabSz="311150">
            <a:lnSpc>
              <a:spcPct val="90000"/>
            </a:lnSpc>
            <a:spcBef>
              <a:spcPct val="0"/>
            </a:spcBef>
            <a:spcAft>
              <a:spcPct val="35000"/>
            </a:spcAft>
            <a:buNone/>
          </a:pPr>
          <a:r>
            <a:rPr lang="en-IN" sz="700" kern="1200"/>
            <a:t>File Reply to SCN in DRC-06 [Section 73(9)/74(9), Rule 142(4)</a:t>
          </a:r>
        </a:p>
        <a:p>
          <a:pPr marL="0" lvl="0" indent="0" algn="r" defTabSz="311150">
            <a:lnSpc>
              <a:spcPct val="90000"/>
            </a:lnSpc>
            <a:spcBef>
              <a:spcPct val="0"/>
            </a:spcBef>
            <a:spcAft>
              <a:spcPct val="35000"/>
            </a:spcAft>
            <a:buNone/>
          </a:pPr>
          <a:r>
            <a:rPr lang="en-IN" sz="700" kern="1200"/>
            <a:t>OIO u/s. 73(10) /74(10)</a:t>
          </a:r>
        </a:p>
        <a:p>
          <a:pPr marL="0" lvl="0" indent="0" algn="r" defTabSz="311150">
            <a:lnSpc>
              <a:spcPct val="90000"/>
            </a:lnSpc>
            <a:spcBef>
              <a:spcPct val="0"/>
            </a:spcBef>
            <a:spcAft>
              <a:spcPct val="35000"/>
            </a:spcAft>
            <a:buNone/>
          </a:pPr>
          <a:r>
            <a:rPr lang="en-IN" sz="700" kern="1200"/>
            <a:t>Summary OIO DRC-07 u/r 142(5)</a:t>
          </a:r>
        </a:p>
        <a:p>
          <a:pPr marL="0" lvl="0" indent="0" algn="r" defTabSz="311150">
            <a:lnSpc>
              <a:spcPct val="90000"/>
            </a:lnSpc>
            <a:spcBef>
              <a:spcPct val="0"/>
            </a:spcBef>
            <a:spcAft>
              <a:spcPct val="35000"/>
            </a:spcAft>
            <a:buNone/>
          </a:pPr>
          <a:endParaRPr lang="en-IN" sz="700" kern="1200"/>
        </a:p>
      </dsp:txBody>
      <dsp:txXfrm>
        <a:off x="5599556" y="4899618"/>
        <a:ext cx="2825987" cy="1712973"/>
      </dsp:txXfrm>
    </dsp:sp>
    <dsp:sp modelId="{0393D3E5-C670-4807-B297-588617C88243}">
      <dsp:nvSpPr>
        <dsp:cNvPr id="0" name=""/>
        <dsp:cNvSpPr/>
      </dsp:nvSpPr>
      <dsp:spPr>
        <a:xfrm>
          <a:off x="375025" y="4267017"/>
          <a:ext cx="2288914"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a:t>No</a:t>
          </a:r>
        </a:p>
      </dsp:txBody>
      <dsp:txXfrm>
        <a:off x="375025" y="4267017"/>
        <a:ext cx="2288914" cy="901359"/>
      </dsp:txXfrm>
    </dsp:sp>
    <dsp:sp modelId="{9AD72A7A-3110-427A-B8CB-21ADBF7DFE17}">
      <dsp:nvSpPr>
        <dsp:cNvPr id="0" name=""/>
        <dsp:cNvSpPr/>
      </dsp:nvSpPr>
      <dsp:spPr>
        <a:xfrm>
          <a:off x="2246711" y="4741324"/>
          <a:ext cx="2619263" cy="10647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IN" sz="700" kern="1200"/>
        </a:p>
        <a:p>
          <a:pPr marL="0" lvl="0" indent="0" algn="r" defTabSz="311150">
            <a:lnSpc>
              <a:spcPct val="90000"/>
            </a:lnSpc>
            <a:spcBef>
              <a:spcPct val="0"/>
            </a:spcBef>
            <a:spcAft>
              <a:spcPct val="35000"/>
            </a:spcAft>
            <a:buNone/>
          </a:pPr>
          <a:r>
            <a:rPr lang="en-IN" sz="700" kern="1200"/>
            <a:t>File Reply to SCN in DRC-06 [Section 73(9)/74(9), Rule 142(4)</a:t>
          </a:r>
        </a:p>
        <a:p>
          <a:pPr marL="0" lvl="0" indent="0" algn="r" defTabSz="311150">
            <a:lnSpc>
              <a:spcPct val="90000"/>
            </a:lnSpc>
            <a:spcBef>
              <a:spcPct val="0"/>
            </a:spcBef>
            <a:spcAft>
              <a:spcPct val="35000"/>
            </a:spcAft>
            <a:buNone/>
          </a:pPr>
          <a:r>
            <a:rPr lang="en-IN" sz="700" kern="1200"/>
            <a:t>OIO u/s. 73(10) /74(10)</a:t>
          </a:r>
        </a:p>
        <a:p>
          <a:pPr marL="0" lvl="0" indent="0" algn="r" defTabSz="311150">
            <a:lnSpc>
              <a:spcPct val="90000"/>
            </a:lnSpc>
            <a:spcBef>
              <a:spcPct val="0"/>
            </a:spcBef>
            <a:spcAft>
              <a:spcPct val="35000"/>
            </a:spcAft>
            <a:buNone/>
          </a:pPr>
          <a:r>
            <a:rPr lang="en-IN" sz="700" kern="1200"/>
            <a:t>Summary OIO </a:t>
          </a:r>
          <a:r>
            <a:rPr lang="en-IN" sz="900" kern="1200"/>
            <a:t>DRC-07</a:t>
          </a:r>
          <a:r>
            <a:rPr lang="en-IN" sz="700" kern="1200"/>
            <a:t> u/r 142(5)</a:t>
          </a:r>
        </a:p>
      </dsp:txBody>
      <dsp:txXfrm>
        <a:off x="2246711" y="4741324"/>
        <a:ext cx="2619263" cy="1064706"/>
      </dsp:txXfrm>
    </dsp:sp>
    <dsp:sp modelId="{DDF28742-2973-4379-8132-7B2E26B994FD}">
      <dsp:nvSpPr>
        <dsp:cNvPr id="0" name=""/>
        <dsp:cNvSpPr/>
      </dsp:nvSpPr>
      <dsp:spPr>
        <a:xfrm>
          <a:off x="588180" y="6071289"/>
          <a:ext cx="2288914"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a:t>Pay within 30 days from receipt of OIO</a:t>
          </a:r>
        </a:p>
      </dsp:txBody>
      <dsp:txXfrm>
        <a:off x="588180" y="6071289"/>
        <a:ext cx="2288914" cy="901359"/>
      </dsp:txXfrm>
    </dsp:sp>
    <dsp:sp modelId="{E840B556-4FE5-4334-BC33-B62D99E3460B}">
      <dsp:nvSpPr>
        <dsp:cNvPr id="0" name=""/>
        <dsp:cNvSpPr/>
      </dsp:nvSpPr>
      <dsp:spPr>
        <a:xfrm>
          <a:off x="1210368" y="6772346"/>
          <a:ext cx="1566807" cy="3004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endParaRPr lang="en-IN" sz="2000" kern="1200">
            <a:solidFill>
              <a:srgbClr val="FFC000"/>
            </a:solidFill>
          </a:endParaRPr>
        </a:p>
      </dsp:txBody>
      <dsp:txXfrm>
        <a:off x="1210368" y="6772346"/>
        <a:ext cx="1566807" cy="300453"/>
      </dsp:txXfrm>
    </dsp:sp>
    <dsp:sp modelId="{B83D0529-9359-488F-88BA-6DFDCA054F66}">
      <dsp:nvSpPr>
        <dsp:cNvPr id="0" name=""/>
        <dsp:cNvSpPr/>
      </dsp:nvSpPr>
      <dsp:spPr>
        <a:xfrm>
          <a:off x="393521" y="7493434"/>
          <a:ext cx="2288914" cy="90135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7192" numCol="1" spcCol="1270" anchor="ctr" anchorCtr="0">
          <a:noAutofit/>
        </a:bodyPr>
        <a:lstStyle/>
        <a:p>
          <a:pPr marL="0" lvl="0" indent="0" algn="ctr" defTabSz="844550">
            <a:lnSpc>
              <a:spcPct val="90000"/>
            </a:lnSpc>
            <a:spcBef>
              <a:spcPct val="0"/>
            </a:spcBef>
            <a:spcAft>
              <a:spcPct val="35000"/>
            </a:spcAft>
            <a:buNone/>
          </a:pPr>
          <a:r>
            <a:rPr lang="en-IN" sz="1900" kern="1200"/>
            <a:t>Yes</a:t>
          </a:r>
        </a:p>
      </dsp:txBody>
      <dsp:txXfrm>
        <a:off x="393521" y="7493434"/>
        <a:ext cx="2288914" cy="901359"/>
      </dsp:txXfrm>
    </dsp:sp>
    <dsp:sp modelId="{7FC1C7A5-9F15-4AC3-A1C0-0E76F09E5C35}">
      <dsp:nvSpPr>
        <dsp:cNvPr id="0" name=""/>
        <dsp:cNvSpPr/>
      </dsp:nvSpPr>
      <dsp:spPr>
        <a:xfrm>
          <a:off x="1498584" y="7772081"/>
          <a:ext cx="2545278" cy="114643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IN" sz="900" kern="1200"/>
            <a:t>Penalty  10% (min 10J)u/s.73(9)/50% 74(11)</a:t>
          </a:r>
        </a:p>
        <a:p>
          <a:pPr marL="0" lvl="0" indent="0" algn="r" defTabSz="400050">
            <a:lnSpc>
              <a:spcPct val="90000"/>
            </a:lnSpc>
            <a:spcBef>
              <a:spcPct val="0"/>
            </a:spcBef>
            <a:spcAft>
              <a:spcPct val="35000"/>
            </a:spcAft>
            <a:buNone/>
          </a:pPr>
          <a:endParaRPr lang="en-IN" sz="900" kern="1200"/>
        </a:p>
      </dsp:txBody>
      <dsp:txXfrm>
        <a:off x="1498584" y="7772081"/>
        <a:ext cx="2545278" cy="1146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36758-2C13-4825-85CF-F29CB20C51A6}">
      <dsp:nvSpPr>
        <dsp:cNvPr id="0" name=""/>
        <dsp:cNvSpPr/>
      </dsp:nvSpPr>
      <dsp:spPr>
        <a:xfrm>
          <a:off x="2226281" y="3215081"/>
          <a:ext cx="1112506" cy="400790"/>
        </a:xfrm>
        <a:custGeom>
          <a:avLst/>
          <a:gdLst/>
          <a:ahLst/>
          <a:cxnLst/>
          <a:rect l="0" t="0" r="0" b="0"/>
          <a:pathLst>
            <a:path>
              <a:moveTo>
                <a:pt x="1112506" y="0"/>
              </a:moveTo>
              <a:lnTo>
                <a:pt x="1112506" y="238932"/>
              </a:lnTo>
              <a:lnTo>
                <a:pt x="0" y="238932"/>
              </a:lnTo>
              <a:lnTo>
                <a:pt x="0" y="400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0D495-3DF4-4626-A3B8-56B0383B0EA3}">
      <dsp:nvSpPr>
        <dsp:cNvPr id="0" name=""/>
        <dsp:cNvSpPr/>
      </dsp:nvSpPr>
      <dsp:spPr>
        <a:xfrm>
          <a:off x="3338787" y="3215081"/>
          <a:ext cx="895835" cy="400790"/>
        </a:xfrm>
        <a:custGeom>
          <a:avLst/>
          <a:gdLst/>
          <a:ahLst/>
          <a:cxnLst/>
          <a:rect l="0" t="0" r="0" b="0"/>
          <a:pathLst>
            <a:path>
              <a:moveTo>
                <a:pt x="0" y="0"/>
              </a:moveTo>
              <a:lnTo>
                <a:pt x="0" y="238932"/>
              </a:lnTo>
              <a:lnTo>
                <a:pt x="895835" y="238932"/>
              </a:lnTo>
              <a:lnTo>
                <a:pt x="895835" y="400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C2A24-2544-4E21-9E23-646568E76268}">
      <dsp:nvSpPr>
        <dsp:cNvPr id="0" name=""/>
        <dsp:cNvSpPr/>
      </dsp:nvSpPr>
      <dsp:spPr>
        <a:xfrm>
          <a:off x="1370041" y="1873913"/>
          <a:ext cx="1968745" cy="647491"/>
        </a:xfrm>
        <a:custGeom>
          <a:avLst/>
          <a:gdLst/>
          <a:ahLst/>
          <a:cxnLst/>
          <a:rect l="0" t="0" r="0" b="0"/>
          <a:pathLst>
            <a:path>
              <a:moveTo>
                <a:pt x="0" y="0"/>
              </a:moveTo>
              <a:lnTo>
                <a:pt x="0" y="485634"/>
              </a:lnTo>
              <a:lnTo>
                <a:pt x="1968745" y="485634"/>
              </a:lnTo>
              <a:lnTo>
                <a:pt x="1968745" y="6474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2E0DF-27C7-4EF2-B1F2-77642202181E}">
      <dsp:nvSpPr>
        <dsp:cNvPr id="0" name=""/>
        <dsp:cNvSpPr/>
      </dsp:nvSpPr>
      <dsp:spPr>
        <a:xfrm>
          <a:off x="1370041" y="696580"/>
          <a:ext cx="3151038" cy="483657"/>
        </a:xfrm>
        <a:custGeom>
          <a:avLst/>
          <a:gdLst/>
          <a:ahLst/>
          <a:cxnLst/>
          <a:rect l="0" t="0" r="0" b="0"/>
          <a:pathLst>
            <a:path>
              <a:moveTo>
                <a:pt x="3151038" y="0"/>
              </a:moveTo>
              <a:lnTo>
                <a:pt x="3151038" y="321799"/>
              </a:lnTo>
              <a:lnTo>
                <a:pt x="0" y="321799"/>
              </a:lnTo>
              <a:lnTo>
                <a:pt x="0" y="4836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74279-2A47-431F-81CB-414C1BB022BE}">
      <dsp:nvSpPr>
        <dsp:cNvPr id="0" name=""/>
        <dsp:cNvSpPr/>
      </dsp:nvSpPr>
      <dsp:spPr>
        <a:xfrm>
          <a:off x="4521080" y="696580"/>
          <a:ext cx="3715837" cy="321491"/>
        </a:xfrm>
        <a:custGeom>
          <a:avLst/>
          <a:gdLst/>
          <a:ahLst/>
          <a:cxnLst/>
          <a:rect l="0" t="0" r="0" b="0"/>
          <a:pathLst>
            <a:path>
              <a:moveTo>
                <a:pt x="0" y="0"/>
              </a:moveTo>
              <a:lnTo>
                <a:pt x="0" y="159633"/>
              </a:lnTo>
              <a:lnTo>
                <a:pt x="3715837" y="159633"/>
              </a:lnTo>
              <a:lnTo>
                <a:pt x="3715837" y="3214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8465A-C31C-483A-8815-73253E7E5B4D}">
      <dsp:nvSpPr>
        <dsp:cNvPr id="0" name=""/>
        <dsp:cNvSpPr/>
      </dsp:nvSpPr>
      <dsp:spPr>
        <a:xfrm>
          <a:off x="3851193" y="2904"/>
          <a:ext cx="1339774" cy="6936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97885" numCol="1" spcCol="1270" anchor="ctr" anchorCtr="0">
          <a:noAutofit/>
        </a:bodyPr>
        <a:lstStyle/>
        <a:p>
          <a:pPr marL="0" lvl="0" indent="0" algn="ctr" defTabSz="711200">
            <a:lnSpc>
              <a:spcPct val="90000"/>
            </a:lnSpc>
            <a:spcBef>
              <a:spcPct val="0"/>
            </a:spcBef>
            <a:spcAft>
              <a:spcPct val="35000"/>
            </a:spcAft>
            <a:buNone/>
          </a:pPr>
          <a:r>
            <a:rPr lang="en-IN" sz="1600" kern="1200"/>
            <a:t>Agree with Demand?</a:t>
          </a:r>
        </a:p>
      </dsp:txBody>
      <dsp:txXfrm>
        <a:off x="3851193" y="2904"/>
        <a:ext cx="1339774" cy="693675"/>
      </dsp:txXfrm>
    </dsp:sp>
    <dsp:sp modelId="{2F1D92CE-4525-44F8-9F71-0A13BB1F543B}">
      <dsp:nvSpPr>
        <dsp:cNvPr id="0" name=""/>
        <dsp:cNvSpPr/>
      </dsp:nvSpPr>
      <dsp:spPr>
        <a:xfrm>
          <a:off x="4119147" y="542430"/>
          <a:ext cx="1205797" cy="2312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en-IN" sz="1600" kern="1200">
            <a:solidFill>
              <a:srgbClr val="FFC000"/>
            </a:solidFill>
          </a:endParaRPr>
        </a:p>
      </dsp:txBody>
      <dsp:txXfrm>
        <a:off x="4119147" y="542430"/>
        <a:ext cx="1205797" cy="231225"/>
      </dsp:txXfrm>
    </dsp:sp>
    <dsp:sp modelId="{2A4711D1-2096-499A-BB61-3D86E16196EF}">
      <dsp:nvSpPr>
        <dsp:cNvPr id="0" name=""/>
        <dsp:cNvSpPr/>
      </dsp:nvSpPr>
      <dsp:spPr>
        <a:xfrm>
          <a:off x="7356156" y="1018071"/>
          <a:ext cx="1761522" cy="6936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97885" numCol="1" spcCol="1270" anchor="ctr" anchorCtr="0">
          <a:noAutofit/>
        </a:bodyPr>
        <a:lstStyle/>
        <a:p>
          <a:pPr marL="0" lvl="0" indent="0" algn="ctr" defTabSz="711200">
            <a:lnSpc>
              <a:spcPct val="90000"/>
            </a:lnSpc>
            <a:spcBef>
              <a:spcPct val="0"/>
            </a:spcBef>
            <a:spcAft>
              <a:spcPct val="35000"/>
            </a:spcAft>
            <a:buNone/>
          </a:pPr>
          <a:r>
            <a:rPr lang="en-IN" sz="1600" kern="1200"/>
            <a:t>Yes</a:t>
          </a:r>
        </a:p>
      </dsp:txBody>
      <dsp:txXfrm>
        <a:off x="7356156" y="1018071"/>
        <a:ext cx="1761522" cy="693675"/>
      </dsp:txXfrm>
    </dsp:sp>
    <dsp:sp modelId="{C630F028-2D88-4D5F-B138-78A957828562}">
      <dsp:nvSpPr>
        <dsp:cNvPr id="0" name=""/>
        <dsp:cNvSpPr/>
      </dsp:nvSpPr>
      <dsp:spPr>
        <a:xfrm>
          <a:off x="6942830" y="1584213"/>
          <a:ext cx="2174848" cy="131828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IN" sz="700" kern="1200" dirty="0"/>
        </a:p>
        <a:p>
          <a:pPr marL="0" lvl="0" indent="0" algn="r" defTabSz="311150">
            <a:lnSpc>
              <a:spcPct val="90000"/>
            </a:lnSpc>
            <a:spcBef>
              <a:spcPct val="0"/>
            </a:spcBef>
            <a:spcAft>
              <a:spcPct val="35000"/>
            </a:spcAft>
            <a:buNone/>
          </a:pPr>
          <a:endParaRPr lang="en-IN" sz="700" kern="1200" dirty="0"/>
        </a:p>
        <a:p>
          <a:pPr marL="0" lvl="0" indent="0" algn="r" defTabSz="311150">
            <a:lnSpc>
              <a:spcPct val="90000"/>
            </a:lnSpc>
            <a:spcBef>
              <a:spcPct val="0"/>
            </a:spcBef>
            <a:spcAft>
              <a:spcPct val="35000"/>
            </a:spcAft>
            <a:buNone/>
          </a:pPr>
          <a:r>
            <a:rPr lang="en-IN" sz="1200" kern="1200" dirty="0"/>
            <a:t>Penalty [10% /20K</a:t>
          </a:r>
        </a:p>
        <a:p>
          <a:pPr marL="0" lvl="0" indent="0" algn="r" defTabSz="311150">
            <a:lnSpc>
              <a:spcPct val="90000"/>
            </a:lnSpc>
            <a:spcBef>
              <a:spcPct val="0"/>
            </a:spcBef>
            <a:spcAft>
              <a:spcPct val="35000"/>
            </a:spcAft>
            <a:buNone/>
          </a:pPr>
          <a:r>
            <a:rPr lang="en-IN" sz="1200" kern="1200" dirty="0"/>
            <a:t>File Reply to SCN in DRC-06 )</a:t>
          </a:r>
        </a:p>
        <a:p>
          <a:pPr marL="0" lvl="0" indent="0" algn="r" defTabSz="311150">
            <a:lnSpc>
              <a:spcPct val="90000"/>
            </a:lnSpc>
            <a:spcBef>
              <a:spcPct val="0"/>
            </a:spcBef>
            <a:spcAft>
              <a:spcPct val="35000"/>
            </a:spcAft>
            <a:buNone/>
          </a:pPr>
          <a:r>
            <a:rPr lang="en-IN" sz="1200" kern="1200" dirty="0"/>
            <a:t>Summary OIO DRC-07 u/r 142(5</a:t>
          </a:r>
          <a:r>
            <a:rPr lang="en-IN" sz="700" kern="1200" dirty="0"/>
            <a:t>)</a:t>
          </a:r>
        </a:p>
        <a:p>
          <a:pPr marL="0" lvl="0" indent="0" algn="r" defTabSz="311150">
            <a:lnSpc>
              <a:spcPct val="90000"/>
            </a:lnSpc>
            <a:spcBef>
              <a:spcPct val="0"/>
            </a:spcBef>
            <a:spcAft>
              <a:spcPct val="35000"/>
            </a:spcAft>
            <a:buNone/>
          </a:pPr>
          <a:endParaRPr lang="en-IN" sz="700" kern="1200" dirty="0"/>
        </a:p>
      </dsp:txBody>
      <dsp:txXfrm>
        <a:off x="6942830" y="1584213"/>
        <a:ext cx="2174848" cy="1318284"/>
      </dsp:txXfrm>
    </dsp:sp>
    <dsp:sp modelId="{0393D3E5-C670-4807-B297-588617C88243}">
      <dsp:nvSpPr>
        <dsp:cNvPr id="0" name=""/>
        <dsp:cNvSpPr/>
      </dsp:nvSpPr>
      <dsp:spPr>
        <a:xfrm>
          <a:off x="489280" y="1180237"/>
          <a:ext cx="1761522" cy="6936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97885" numCol="1" spcCol="1270" anchor="ctr" anchorCtr="0">
          <a:noAutofit/>
        </a:bodyPr>
        <a:lstStyle/>
        <a:p>
          <a:pPr marL="0" lvl="0" indent="0" algn="ctr" defTabSz="711200">
            <a:lnSpc>
              <a:spcPct val="90000"/>
            </a:lnSpc>
            <a:spcBef>
              <a:spcPct val="0"/>
            </a:spcBef>
            <a:spcAft>
              <a:spcPct val="35000"/>
            </a:spcAft>
            <a:buNone/>
          </a:pPr>
          <a:r>
            <a:rPr lang="en-IN" sz="1600" kern="1200" dirty="0"/>
            <a:t>No</a:t>
          </a:r>
        </a:p>
      </dsp:txBody>
      <dsp:txXfrm>
        <a:off x="489280" y="1180237"/>
        <a:ext cx="1761522" cy="693675"/>
      </dsp:txXfrm>
    </dsp:sp>
    <dsp:sp modelId="{9AD72A7A-3110-427A-B8CB-21ADBF7DFE17}">
      <dsp:nvSpPr>
        <dsp:cNvPr id="0" name=""/>
        <dsp:cNvSpPr/>
      </dsp:nvSpPr>
      <dsp:spPr>
        <a:xfrm>
          <a:off x="1977930" y="1303567"/>
          <a:ext cx="3447868" cy="8903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IN" sz="900" kern="1200" dirty="0"/>
        </a:p>
        <a:p>
          <a:pPr marL="0" lvl="0" indent="0" algn="r" defTabSz="400050">
            <a:lnSpc>
              <a:spcPct val="90000"/>
            </a:lnSpc>
            <a:spcBef>
              <a:spcPct val="0"/>
            </a:spcBef>
            <a:spcAft>
              <a:spcPct val="35000"/>
            </a:spcAft>
            <a:buNone/>
          </a:pPr>
          <a:r>
            <a:rPr lang="en-IN" sz="1400" kern="1200" dirty="0"/>
            <a:t>File Reply to SCN in DRC-06 [</a:t>
          </a:r>
        </a:p>
        <a:p>
          <a:pPr marL="0" lvl="0" indent="0" algn="r" defTabSz="400050">
            <a:lnSpc>
              <a:spcPct val="90000"/>
            </a:lnSpc>
            <a:spcBef>
              <a:spcPct val="0"/>
            </a:spcBef>
            <a:spcAft>
              <a:spcPct val="35000"/>
            </a:spcAft>
            <a:buNone/>
          </a:pPr>
          <a:r>
            <a:rPr lang="en-IN" sz="1400" kern="1200" dirty="0"/>
            <a:t>Summary OIO </a:t>
          </a:r>
          <a:r>
            <a:rPr lang="en-IN" sz="1800" kern="1200" dirty="0"/>
            <a:t>DRC-07</a:t>
          </a:r>
          <a:endParaRPr lang="en-IN" sz="1400" kern="1200" dirty="0"/>
        </a:p>
      </dsp:txBody>
      <dsp:txXfrm>
        <a:off x="1977930" y="1303567"/>
        <a:ext cx="3447868" cy="890360"/>
      </dsp:txXfrm>
    </dsp:sp>
    <dsp:sp modelId="{DDF28742-2973-4379-8132-7B2E26B994FD}">
      <dsp:nvSpPr>
        <dsp:cNvPr id="0" name=""/>
        <dsp:cNvSpPr/>
      </dsp:nvSpPr>
      <dsp:spPr>
        <a:xfrm>
          <a:off x="2458026" y="2521405"/>
          <a:ext cx="1761522" cy="6936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97885" numCol="1" spcCol="1270" anchor="ctr" anchorCtr="0">
          <a:noAutofit/>
        </a:bodyPr>
        <a:lstStyle/>
        <a:p>
          <a:pPr marL="0" lvl="0" indent="0" algn="ctr" defTabSz="711200">
            <a:lnSpc>
              <a:spcPct val="90000"/>
            </a:lnSpc>
            <a:spcBef>
              <a:spcPct val="0"/>
            </a:spcBef>
            <a:spcAft>
              <a:spcPct val="35000"/>
            </a:spcAft>
            <a:buNone/>
          </a:pPr>
          <a:r>
            <a:rPr lang="en-IN" sz="1600" kern="1200"/>
            <a:t>Pay within 30 days from receipt of OIO</a:t>
          </a:r>
        </a:p>
      </dsp:txBody>
      <dsp:txXfrm>
        <a:off x="2458026" y="2521405"/>
        <a:ext cx="1761522" cy="693675"/>
      </dsp:txXfrm>
    </dsp:sp>
    <dsp:sp modelId="{E840B556-4FE5-4334-BC33-B62D99E3460B}">
      <dsp:nvSpPr>
        <dsp:cNvPr id="0" name=""/>
        <dsp:cNvSpPr/>
      </dsp:nvSpPr>
      <dsp:spPr>
        <a:xfrm>
          <a:off x="2936854" y="3060931"/>
          <a:ext cx="1205797" cy="2312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en-IN" sz="1600" kern="1200">
            <a:solidFill>
              <a:srgbClr val="FFC000"/>
            </a:solidFill>
          </a:endParaRPr>
        </a:p>
      </dsp:txBody>
      <dsp:txXfrm>
        <a:off x="2936854" y="3060931"/>
        <a:ext cx="1205797" cy="231225"/>
      </dsp:txXfrm>
    </dsp:sp>
    <dsp:sp modelId="{B83D0529-9359-488F-88BA-6DFDCA054F66}">
      <dsp:nvSpPr>
        <dsp:cNvPr id="0" name=""/>
        <dsp:cNvSpPr/>
      </dsp:nvSpPr>
      <dsp:spPr>
        <a:xfrm>
          <a:off x="3353861" y="3615871"/>
          <a:ext cx="1761522" cy="6936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97885" numCol="1" spcCol="1270" anchor="ctr" anchorCtr="0">
          <a:noAutofit/>
        </a:bodyPr>
        <a:lstStyle/>
        <a:p>
          <a:pPr marL="0" lvl="0" indent="0" algn="ctr" defTabSz="711200">
            <a:lnSpc>
              <a:spcPct val="90000"/>
            </a:lnSpc>
            <a:spcBef>
              <a:spcPct val="0"/>
            </a:spcBef>
            <a:spcAft>
              <a:spcPct val="35000"/>
            </a:spcAft>
            <a:buNone/>
          </a:pPr>
          <a:r>
            <a:rPr lang="en-IN" sz="1600" kern="1200"/>
            <a:t>Yes</a:t>
          </a:r>
        </a:p>
      </dsp:txBody>
      <dsp:txXfrm>
        <a:off x="3353861" y="3615871"/>
        <a:ext cx="1761522" cy="693675"/>
      </dsp:txXfrm>
    </dsp:sp>
    <dsp:sp modelId="{7FC1C7A5-9F15-4AC3-A1C0-0E76F09E5C35}">
      <dsp:nvSpPr>
        <dsp:cNvPr id="0" name=""/>
        <dsp:cNvSpPr/>
      </dsp:nvSpPr>
      <dsp:spPr>
        <a:xfrm>
          <a:off x="5115019" y="3786387"/>
          <a:ext cx="1371184" cy="30196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IN" sz="1200" kern="1200" dirty="0"/>
            <a:t>Penalty  10%</a:t>
          </a:r>
        </a:p>
        <a:p>
          <a:pPr marL="0" lvl="0" indent="0" algn="r" defTabSz="533400">
            <a:lnSpc>
              <a:spcPct val="90000"/>
            </a:lnSpc>
            <a:spcBef>
              <a:spcPct val="0"/>
            </a:spcBef>
            <a:spcAft>
              <a:spcPct val="35000"/>
            </a:spcAft>
            <a:buNone/>
          </a:pPr>
          <a:endParaRPr lang="en-IN" sz="900" kern="1200" dirty="0"/>
        </a:p>
      </dsp:txBody>
      <dsp:txXfrm>
        <a:off x="5115019" y="3786387"/>
        <a:ext cx="1371184" cy="301966"/>
      </dsp:txXfrm>
    </dsp:sp>
    <dsp:sp modelId="{F0C77FFD-BFC2-4763-B06C-D9E5369E5718}">
      <dsp:nvSpPr>
        <dsp:cNvPr id="0" name=""/>
        <dsp:cNvSpPr/>
      </dsp:nvSpPr>
      <dsp:spPr>
        <a:xfrm>
          <a:off x="1556393" y="3615871"/>
          <a:ext cx="1339774" cy="6936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97885" numCol="1" spcCol="1270" anchor="ctr" anchorCtr="0">
          <a:noAutofit/>
        </a:bodyPr>
        <a:lstStyle/>
        <a:p>
          <a:pPr marL="0" lvl="0" indent="0" algn="ctr" defTabSz="711200">
            <a:lnSpc>
              <a:spcPct val="90000"/>
            </a:lnSpc>
            <a:spcBef>
              <a:spcPct val="0"/>
            </a:spcBef>
            <a:spcAft>
              <a:spcPct val="35000"/>
            </a:spcAft>
            <a:buNone/>
          </a:pPr>
          <a:r>
            <a:rPr lang="en-US" sz="1600" kern="1200" dirty="0"/>
            <a:t>No</a:t>
          </a:r>
          <a:endParaRPr lang="en-IN" sz="1600" kern="1200" dirty="0"/>
        </a:p>
      </dsp:txBody>
      <dsp:txXfrm>
        <a:off x="1556393" y="3615871"/>
        <a:ext cx="1339774" cy="693675"/>
      </dsp:txXfrm>
    </dsp:sp>
    <dsp:sp modelId="{A2CE8B30-2DE2-4D87-87AD-9D8FF3D9004D}">
      <dsp:nvSpPr>
        <dsp:cNvPr id="0" name=""/>
        <dsp:cNvSpPr/>
      </dsp:nvSpPr>
      <dsp:spPr>
        <a:xfrm>
          <a:off x="1824348" y="4155397"/>
          <a:ext cx="1205797" cy="2312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en-US" sz="1600" kern="1200" dirty="0"/>
            <a:t>File Appeal</a:t>
          </a:r>
          <a:endParaRPr lang="en-IN" sz="1600" kern="1200" dirty="0"/>
        </a:p>
      </dsp:txBody>
      <dsp:txXfrm>
        <a:off x="1824348" y="4155397"/>
        <a:ext cx="1205797" cy="23122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19508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401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60e221899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760e22189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018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5438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1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14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04727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26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9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60e22199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760e22199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9773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87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53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39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9886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728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351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45536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9487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5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58706" y="26550"/>
            <a:ext cx="3787200" cy="3129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2"/>
              </a:buClr>
              <a:buSzPts val="9600"/>
              <a:buNone/>
              <a:defRPr sz="9600" b="0">
                <a:solidFill>
                  <a:schemeClr val="lt2"/>
                </a:solidFill>
              </a:defRPr>
            </a:lvl1pPr>
            <a:lvl2pPr lvl="1" algn="ctr">
              <a:lnSpc>
                <a:spcPct val="80000"/>
              </a:lnSpc>
              <a:spcBef>
                <a:spcPts val="0"/>
              </a:spcBef>
              <a:spcAft>
                <a:spcPts val="0"/>
              </a:spcAft>
              <a:buClr>
                <a:schemeClr val="lt2"/>
              </a:buClr>
              <a:buSzPts val="5200"/>
              <a:buNone/>
              <a:defRPr sz="5200">
                <a:solidFill>
                  <a:schemeClr val="lt2"/>
                </a:solidFill>
              </a:defRPr>
            </a:lvl2pPr>
            <a:lvl3pPr lvl="2" algn="ctr">
              <a:lnSpc>
                <a:spcPct val="80000"/>
              </a:lnSpc>
              <a:spcBef>
                <a:spcPts val="0"/>
              </a:spcBef>
              <a:spcAft>
                <a:spcPts val="0"/>
              </a:spcAft>
              <a:buClr>
                <a:schemeClr val="lt2"/>
              </a:buClr>
              <a:buSzPts val="5200"/>
              <a:buNone/>
              <a:defRPr sz="5200">
                <a:solidFill>
                  <a:schemeClr val="lt2"/>
                </a:solidFill>
              </a:defRPr>
            </a:lvl3pPr>
            <a:lvl4pPr lvl="3" algn="ctr">
              <a:lnSpc>
                <a:spcPct val="80000"/>
              </a:lnSpc>
              <a:spcBef>
                <a:spcPts val="0"/>
              </a:spcBef>
              <a:spcAft>
                <a:spcPts val="0"/>
              </a:spcAft>
              <a:buClr>
                <a:schemeClr val="lt2"/>
              </a:buClr>
              <a:buSzPts val="5200"/>
              <a:buNone/>
              <a:defRPr sz="5200">
                <a:solidFill>
                  <a:schemeClr val="lt2"/>
                </a:solidFill>
              </a:defRPr>
            </a:lvl4pPr>
            <a:lvl5pPr lvl="4" algn="ctr">
              <a:lnSpc>
                <a:spcPct val="80000"/>
              </a:lnSpc>
              <a:spcBef>
                <a:spcPts val="0"/>
              </a:spcBef>
              <a:spcAft>
                <a:spcPts val="0"/>
              </a:spcAft>
              <a:buClr>
                <a:schemeClr val="lt2"/>
              </a:buClr>
              <a:buSzPts val="5200"/>
              <a:buNone/>
              <a:defRPr sz="5200">
                <a:solidFill>
                  <a:schemeClr val="lt2"/>
                </a:solidFill>
              </a:defRPr>
            </a:lvl5pPr>
            <a:lvl6pPr lvl="5" algn="ctr">
              <a:lnSpc>
                <a:spcPct val="80000"/>
              </a:lnSpc>
              <a:spcBef>
                <a:spcPts val="0"/>
              </a:spcBef>
              <a:spcAft>
                <a:spcPts val="0"/>
              </a:spcAft>
              <a:buClr>
                <a:schemeClr val="lt2"/>
              </a:buClr>
              <a:buSzPts val="5200"/>
              <a:buNone/>
              <a:defRPr sz="5200">
                <a:solidFill>
                  <a:schemeClr val="lt2"/>
                </a:solidFill>
              </a:defRPr>
            </a:lvl6pPr>
            <a:lvl7pPr lvl="6" algn="ctr">
              <a:lnSpc>
                <a:spcPct val="80000"/>
              </a:lnSpc>
              <a:spcBef>
                <a:spcPts val="0"/>
              </a:spcBef>
              <a:spcAft>
                <a:spcPts val="0"/>
              </a:spcAft>
              <a:buClr>
                <a:schemeClr val="lt2"/>
              </a:buClr>
              <a:buSzPts val="5200"/>
              <a:buNone/>
              <a:defRPr sz="5200">
                <a:solidFill>
                  <a:schemeClr val="lt2"/>
                </a:solidFill>
              </a:defRPr>
            </a:lvl7pPr>
            <a:lvl8pPr lvl="7" algn="ctr">
              <a:lnSpc>
                <a:spcPct val="80000"/>
              </a:lnSpc>
              <a:spcBef>
                <a:spcPts val="0"/>
              </a:spcBef>
              <a:spcAft>
                <a:spcPts val="0"/>
              </a:spcAft>
              <a:buClr>
                <a:schemeClr val="lt2"/>
              </a:buClr>
              <a:buSzPts val="5200"/>
              <a:buNone/>
              <a:defRPr sz="5200">
                <a:solidFill>
                  <a:schemeClr val="lt2"/>
                </a:solidFill>
              </a:defRPr>
            </a:lvl8pPr>
            <a:lvl9pPr lvl="8" algn="ctr">
              <a:lnSpc>
                <a:spcPct val="80000"/>
              </a:lnSpc>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758700" y="3348475"/>
            <a:ext cx="2371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800"/>
              <a:buNone/>
              <a:defRPr>
                <a:solidFill>
                  <a:schemeClr val="lt2"/>
                </a:solidFill>
              </a:defRPr>
            </a:lvl1pPr>
            <a:lvl2pPr lvl="1">
              <a:lnSpc>
                <a:spcPct val="100000"/>
              </a:lnSpc>
              <a:spcBef>
                <a:spcPts val="0"/>
              </a:spcBef>
              <a:spcAft>
                <a:spcPts val="0"/>
              </a:spcAft>
              <a:buClr>
                <a:schemeClr val="lt2"/>
              </a:buClr>
              <a:buSzPts val="1800"/>
              <a:buNone/>
              <a:defRPr sz="1800">
                <a:solidFill>
                  <a:schemeClr val="lt2"/>
                </a:solidFill>
              </a:defRPr>
            </a:lvl2pPr>
            <a:lvl3pPr lvl="2">
              <a:lnSpc>
                <a:spcPct val="100000"/>
              </a:lnSpc>
              <a:spcBef>
                <a:spcPts val="0"/>
              </a:spcBef>
              <a:spcAft>
                <a:spcPts val="0"/>
              </a:spcAft>
              <a:buClr>
                <a:schemeClr val="lt2"/>
              </a:buClr>
              <a:buSzPts val="1800"/>
              <a:buNone/>
              <a:defRPr sz="1800">
                <a:solidFill>
                  <a:schemeClr val="lt2"/>
                </a:solidFill>
              </a:defRPr>
            </a:lvl3pPr>
            <a:lvl4pPr lvl="3">
              <a:lnSpc>
                <a:spcPct val="100000"/>
              </a:lnSpc>
              <a:spcBef>
                <a:spcPts val="0"/>
              </a:spcBef>
              <a:spcAft>
                <a:spcPts val="0"/>
              </a:spcAft>
              <a:buClr>
                <a:schemeClr val="lt2"/>
              </a:buClr>
              <a:buSzPts val="1800"/>
              <a:buNone/>
              <a:defRPr sz="1800">
                <a:solidFill>
                  <a:schemeClr val="lt2"/>
                </a:solidFill>
              </a:defRPr>
            </a:lvl4pPr>
            <a:lvl5pPr lvl="4">
              <a:lnSpc>
                <a:spcPct val="100000"/>
              </a:lnSpc>
              <a:spcBef>
                <a:spcPts val="0"/>
              </a:spcBef>
              <a:spcAft>
                <a:spcPts val="0"/>
              </a:spcAft>
              <a:buClr>
                <a:schemeClr val="lt2"/>
              </a:buClr>
              <a:buSzPts val="1800"/>
              <a:buNone/>
              <a:defRPr sz="1800">
                <a:solidFill>
                  <a:schemeClr val="lt2"/>
                </a:solidFill>
              </a:defRPr>
            </a:lvl5pPr>
            <a:lvl6pPr lvl="5">
              <a:lnSpc>
                <a:spcPct val="100000"/>
              </a:lnSpc>
              <a:spcBef>
                <a:spcPts val="0"/>
              </a:spcBef>
              <a:spcAft>
                <a:spcPts val="0"/>
              </a:spcAft>
              <a:buClr>
                <a:schemeClr val="lt2"/>
              </a:buClr>
              <a:buSzPts val="1800"/>
              <a:buNone/>
              <a:defRPr sz="1800">
                <a:solidFill>
                  <a:schemeClr val="lt2"/>
                </a:solidFill>
              </a:defRPr>
            </a:lvl6pPr>
            <a:lvl7pPr lvl="6">
              <a:lnSpc>
                <a:spcPct val="100000"/>
              </a:lnSpc>
              <a:spcBef>
                <a:spcPts val="0"/>
              </a:spcBef>
              <a:spcAft>
                <a:spcPts val="0"/>
              </a:spcAft>
              <a:buClr>
                <a:schemeClr val="lt2"/>
              </a:buClr>
              <a:buSzPts val="1800"/>
              <a:buNone/>
              <a:defRPr sz="1800">
                <a:solidFill>
                  <a:schemeClr val="lt2"/>
                </a:solidFill>
              </a:defRPr>
            </a:lvl7pPr>
            <a:lvl8pPr lvl="7">
              <a:lnSpc>
                <a:spcPct val="100000"/>
              </a:lnSpc>
              <a:spcBef>
                <a:spcPts val="0"/>
              </a:spcBef>
              <a:spcAft>
                <a:spcPts val="0"/>
              </a:spcAft>
              <a:buClr>
                <a:schemeClr val="lt2"/>
              </a:buClr>
              <a:buSzPts val="1800"/>
              <a:buNone/>
              <a:defRPr sz="1800">
                <a:solidFill>
                  <a:schemeClr val="lt2"/>
                </a:solidFill>
              </a:defRPr>
            </a:lvl8pPr>
            <a:lvl9pPr lvl="8">
              <a:lnSpc>
                <a:spcPct val="100000"/>
              </a:lnSpc>
              <a:spcBef>
                <a:spcPts val="0"/>
              </a:spcBef>
              <a:spcAft>
                <a:spcPts val="0"/>
              </a:spcAft>
              <a:buClr>
                <a:schemeClr val="lt2"/>
              </a:buClr>
              <a:buSzPts val="1800"/>
              <a:buNone/>
              <a:defRPr sz="18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1613000" y="0"/>
            <a:ext cx="58101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311700" y="23032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3600"/>
              <a:buNone/>
              <a:defRPr sz="3600">
                <a:solidFill>
                  <a:schemeClr val="l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15" name="Google Shape;15;p3"/>
          <p:cNvSpPr txBox="1">
            <a:spLocks noGrp="1"/>
          </p:cNvSpPr>
          <p:nvPr>
            <p:ph type="title" idx="2" hasCustomPrompt="1"/>
          </p:nvPr>
        </p:nvSpPr>
        <p:spPr>
          <a:xfrm>
            <a:off x="2808750" y="1165625"/>
            <a:ext cx="3526500" cy="10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7200"/>
              <a:buNone/>
              <a:defRPr sz="7200">
                <a:solidFill>
                  <a:schemeClr val="lt2"/>
                </a:solidFill>
              </a:defRPr>
            </a:lvl1pPr>
            <a:lvl2pPr lvl="1" algn="ctr" rtl="0">
              <a:spcBef>
                <a:spcPts val="0"/>
              </a:spcBef>
              <a:spcAft>
                <a:spcPts val="0"/>
              </a:spcAft>
              <a:buClr>
                <a:schemeClr val="lt2"/>
              </a:buClr>
              <a:buSzPts val="7200"/>
              <a:buNone/>
              <a:defRPr sz="7200">
                <a:solidFill>
                  <a:schemeClr val="lt2"/>
                </a:solidFill>
              </a:defRPr>
            </a:lvl2pPr>
            <a:lvl3pPr lvl="2" algn="ctr" rtl="0">
              <a:spcBef>
                <a:spcPts val="0"/>
              </a:spcBef>
              <a:spcAft>
                <a:spcPts val="0"/>
              </a:spcAft>
              <a:buClr>
                <a:schemeClr val="lt2"/>
              </a:buClr>
              <a:buSzPts val="7200"/>
              <a:buNone/>
              <a:defRPr sz="7200">
                <a:solidFill>
                  <a:schemeClr val="lt2"/>
                </a:solidFill>
              </a:defRPr>
            </a:lvl3pPr>
            <a:lvl4pPr lvl="3" algn="ctr" rtl="0">
              <a:spcBef>
                <a:spcPts val="0"/>
              </a:spcBef>
              <a:spcAft>
                <a:spcPts val="0"/>
              </a:spcAft>
              <a:buClr>
                <a:schemeClr val="lt2"/>
              </a:buClr>
              <a:buSzPts val="7200"/>
              <a:buNone/>
              <a:defRPr sz="7200">
                <a:solidFill>
                  <a:schemeClr val="lt2"/>
                </a:solidFill>
              </a:defRPr>
            </a:lvl4pPr>
            <a:lvl5pPr lvl="4" algn="ctr" rtl="0">
              <a:spcBef>
                <a:spcPts val="0"/>
              </a:spcBef>
              <a:spcAft>
                <a:spcPts val="0"/>
              </a:spcAft>
              <a:buClr>
                <a:schemeClr val="lt2"/>
              </a:buClr>
              <a:buSzPts val="7200"/>
              <a:buNone/>
              <a:defRPr sz="7200">
                <a:solidFill>
                  <a:schemeClr val="lt2"/>
                </a:solidFill>
              </a:defRPr>
            </a:lvl5pPr>
            <a:lvl6pPr lvl="5" algn="ctr" rtl="0">
              <a:spcBef>
                <a:spcPts val="0"/>
              </a:spcBef>
              <a:spcAft>
                <a:spcPts val="0"/>
              </a:spcAft>
              <a:buClr>
                <a:schemeClr val="lt2"/>
              </a:buClr>
              <a:buSzPts val="7200"/>
              <a:buNone/>
              <a:defRPr sz="7200">
                <a:solidFill>
                  <a:schemeClr val="lt2"/>
                </a:solidFill>
              </a:defRPr>
            </a:lvl6pPr>
            <a:lvl7pPr lvl="6" algn="ctr" rtl="0">
              <a:spcBef>
                <a:spcPts val="0"/>
              </a:spcBef>
              <a:spcAft>
                <a:spcPts val="0"/>
              </a:spcAft>
              <a:buClr>
                <a:schemeClr val="lt2"/>
              </a:buClr>
              <a:buSzPts val="7200"/>
              <a:buNone/>
              <a:defRPr sz="7200">
                <a:solidFill>
                  <a:schemeClr val="lt2"/>
                </a:solidFill>
              </a:defRPr>
            </a:lvl7pPr>
            <a:lvl8pPr lvl="7" algn="ctr" rtl="0">
              <a:spcBef>
                <a:spcPts val="0"/>
              </a:spcBef>
              <a:spcAft>
                <a:spcPts val="0"/>
              </a:spcAft>
              <a:buClr>
                <a:schemeClr val="lt2"/>
              </a:buClr>
              <a:buSzPts val="7200"/>
              <a:buNone/>
              <a:defRPr sz="7200">
                <a:solidFill>
                  <a:schemeClr val="lt2"/>
                </a:solidFill>
              </a:defRPr>
            </a:lvl8pPr>
            <a:lvl9pPr lvl="8" algn="ctr" rtl="0">
              <a:spcBef>
                <a:spcPts val="0"/>
              </a:spcBef>
              <a:spcAft>
                <a:spcPts val="0"/>
              </a:spcAft>
              <a:buClr>
                <a:schemeClr val="lt2"/>
              </a:buClr>
              <a:buSzPts val="7200"/>
              <a:buNone/>
              <a:defRPr sz="7200">
                <a:solidFill>
                  <a:schemeClr val="lt2"/>
                </a:solidFill>
              </a:defRPr>
            </a:lvl9pPr>
          </a:lstStyle>
          <a:p>
            <a:r>
              <a:t>xx%</a:t>
            </a:r>
          </a:p>
        </p:txBody>
      </p:sp>
      <p:sp>
        <p:nvSpPr>
          <p:cNvPr id="16" name="Google Shape;16;p3"/>
          <p:cNvSpPr txBox="1">
            <a:spLocks noGrp="1"/>
          </p:cNvSpPr>
          <p:nvPr>
            <p:ph type="subTitle" idx="1"/>
          </p:nvPr>
        </p:nvSpPr>
        <p:spPr>
          <a:xfrm>
            <a:off x="2694450" y="3171625"/>
            <a:ext cx="37551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None/>
              <a:defRPr>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5241175" y="655611"/>
            <a:ext cx="2811000" cy="733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 name="Google Shape;20;p4"/>
          <p:cNvSpPr txBox="1">
            <a:spLocks noGrp="1"/>
          </p:cNvSpPr>
          <p:nvPr>
            <p:ph type="body" idx="1"/>
          </p:nvPr>
        </p:nvSpPr>
        <p:spPr>
          <a:xfrm>
            <a:off x="5241175" y="2539375"/>
            <a:ext cx="3226200" cy="194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6;p8"/>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7"/>
        <p:cNvGrpSpPr/>
        <p:nvPr/>
      </p:nvGrpSpPr>
      <p:grpSpPr>
        <a:xfrm>
          <a:off x="0" y="0"/>
          <a:ext cx="0" cy="0"/>
          <a:chOff x="0" y="0"/>
          <a:chExt cx="0" cy="0"/>
        </a:xfrm>
      </p:grpSpPr>
      <p:sp>
        <p:nvSpPr>
          <p:cNvPr id="38" name="Google Shape;38;p9"/>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subTitle" idx="1"/>
          </p:nvPr>
        </p:nvSpPr>
        <p:spPr>
          <a:xfrm>
            <a:off x="701600" y="1556900"/>
            <a:ext cx="2097600" cy="826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800"/>
              <a:buNone/>
              <a:defRPr>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a:endParaRPr/>
          </a:p>
        </p:txBody>
      </p:sp>
      <p:sp>
        <p:nvSpPr>
          <p:cNvPr id="40" name="Google Shape;40;p9"/>
          <p:cNvSpPr txBox="1">
            <a:spLocks noGrp="1"/>
          </p:cNvSpPr>
          <p:nvPr>
            <p:ph type="body" idx="2"/>
          </p:nvPr>
        </p:nvSpPr>
        <p:spPr>
          <a:xfrm>
            <a:off x="701600" y="2431825"/>
            <a:ext cx="3452700" cy="2301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1600"/>
              </a:spcBef>
              <a:spcAft>
                <a:spcPts val="0"/>
              </a:spcAft>
              <a:buClr>
                <a:schemeClr val="lt2"/>
              </a:buClr>
              <a:buSzPts val="1400"/>
              <a:buChar char="○"/>
              <a:defRPr>
                <a:solidFill>
                  <a:schemeClr val="lt2"/>
                </a:solidFill>
              </a:defRPr>
            </a:lvl2pPr>
            <a:lvl3pPr marL="1371600" lvl="2" indent="-317500">
              <a:spcBef>
                <a:spcPts val="1600"/>
              </a:spcBef>
              <a:spcAft>
                <a:spcPts val="0"/>
              </a:spcAft>
              <a:buClr>
                <a:schemeClr val="lt2"/>
              </a:buClr>
              <a:buSzPts val="1400"/>
              <a:buChar char="■"/>
              <a:defRPr>
                <a:solidFill>
                  <a:schemeClr val="lt2"/>
                </a:solidFill>
              </a:defRPr>
            </a:lvl3pPr>
            <a:lvl4pPr marL="1828800" lvl="3" indent="-317500">
              <a:spcBef>
                <a:spcPts val="1600"/>
              </a:spcBef>
              <a:spcAft>
                <a:spcPts val="0"/>
              </a:spcAft>
              <a:buClr>
                <a:schemeClr val="lt2"/>
              </a:buClr>
              <a:buSzPts val="1400"/>
              <a:buChar char="●"/>
              <a:defRPr>
                <a:solidFill>
                  <a:schemeClr val="lt2"/>
                </a:solidFill>
              </a:defRPr>
            </a:lvl4pPr>
            <a:lvl5pPr marL="2286000" lvl="4" indent="-317500">
              <a:spcBef>
                <a:spcPts val="1600"/>
              </a:spcBef>
              <a:spcAft>
                <a:spcPts val="0"/>
              </a:spcAft>
              <a:buClr>
                <a:schemeClr val="lt2"/>
              </a:buClr>
              <a:buSzPts val="1400"/>
              <a:buChar char="○"/>
              <a:defRPr>
                <a:solidFill>
                  <a:schemeClr val="lt2"/>
                </a:solidFill>
              </a:defRPr>
            </a:lvl5pPr>
            <a:lvl6pPr marL="2743200" lvl="5" indent="-317500">
              <a:spcBef>
                <a:spcPts val="1600"/>
              </a:spcBef>
              <a:spcAft>
                <a:spcPts val="0"/>
              </a:spcAft>
              <a:buClr>
                <a:schemeClr val="lt2"/>
              </a:buClr>
              <a:buSzPts val="1400"/>
              <a:buChar char="■"/>
              <a:defRPr>
                <a:solidFill>
                  <a:schemeClr val="lt2"/>
                </a:solidFill>
              </a:defRPr>
            </a:lvl6pPr>
            <a:lvl7pPr marL="3200400" lvl="6" indent="-317500">
              <a:spcBef>
                <a:spcPts val="1600"/>
              </a:spcBef>
              <a:spcAft>
                <a:spcPts val="0"/>
              </a:spcAft>
              <a:buClr>
                <a:schemeClr val="lt2"/>
              </a:buClr>
              <a:buSzPts val="1400"/>
              <a:buChar char="●"/>
              <a:defRPr>
                <a:solidFill>
                  <a:schemeClr val="lt2"/>
                </a:solidFill>
              </a:defRPr>
            </a:lvl7pPr>
            <a:lvl8pPr marL="3657600" lvl="7" indent="-317500">
              <a:spcBef>
                <a:spcPts val="1600"/>
              </a:spcBef>
              <a:spcAft>
                <a:spcPts val="0"/>
              </a:spcAft>
              <a:buClr>
                <a:schemeClr val="lt2"/>
              </a:buClr>
              <a:buSzPts val="1400"/>
              <a:buChar char="○"/>
              <a:defRPr>
                <a:solidFill>
                  <a:schemeClr val="lt2"/>
                </a:solidFill>
              </a:defRPr>
            </a:lvl8pPr>
            <a:lvl9pPr marL="4114800" lvl="8" indent="-317500">
              <a:spcBef>
                <a:spcPts val="1600"/>
              </a:spcBef>
              <a:spcAft>
                <a:spcPts val="1600"/>
              </a:spcAft>
              <a:buClr>
                <a:schemeClr val="lt2"/>
              </a:buClr>
              <a:buSzPts val="1400"/>
              <a:buChar char="■"/>
              <a:defRPr>
                <a:solidFill>
                  <a:schemeClr val="lt2"/>
                </a:solidFill>
              </a:defRPr>
            </a:lvl9pPr>
          </a:lstStyle>
          <a:p>
            <a:endParaRPr/>
          </a:p>
        </p:txBody>
      </p:sp>
      <p:sp>
        <p:nvSpPr>
          <p:cNvPr id="41" name="Google Shape;41;p9"/>
          <p:cNvSpPr txBox="1">
            <a:spLocks noGrp="1"/>
          </p:cNvSpPr>
          <p:nvPr>
            <p:ph type="title"/>
          </p:nvPr>
        </p:nvSpPr>
        <p:spPr>
          <a:xfrm>
            <a:off x="701600" y="612675"/>
            <a:ext cx="5103000" cy="705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2">
    <p:spTree>
      <p:nvGrpSpPr>
        <p:cNvPr id="1" name="Shape 52"/>
        <p:cNvGrpSpPr/>
        <p:nvPr/>
      </p:nvGrpSpPr>
      <p:grpSpPr>
        <a:xfrm>
          <a:off x="0" y="0"/>
          <a:ext cx="0" cy="0"/>
          <a:chOff x="0" y="0"/>
          <a:chExt cx="0" cy="0"/>
        </a:xfrm>
      </p:grpSpPr>
      <p:sp>
        <p:nvSpPr>
          <p:cNvPr id="53" name="Google Shape;53;p13"/>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a:spLocks noGrp="1"/>
          </p:cNvSpPr>
          <p:nvPr>
            <p:ph type="body" idx="1"/>
          </p:nvPr>
        </p:nvSpPr>
        <p:spPr>
          <a:xfrm>
            <a:off x="709775" y="1399650"/>
            <a:ext cx="69240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 name="Google Shape;55;p13"/>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71"/>
        <p:cNvGrpSpPr/>
        <p:nvPr/>
      </p:nvGrpSpPr>
      <p:grpSpPr>
        <a:xfrm>
          <a:off x="0" y="0"/>
          <a:ext cx="0" cy="0"/>
          <a:chOff x="0" y="0"/>
          <a:chExt cx="0" cy="0"/>
        </a:xfrm>
      </p:grpSpPr>
      <p:sp>
        <p:nvSpPr>
          <p:cNvPr id="72" name="Google Shape;72;p15"/>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4" name="Google Shape;74;p15"/>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extLst>
      <p:ext uri="{BB962C8B-B14F-4D97-AF65-F5344CB8AC3E}">
        <p14:creationId xmlns:p14="http://schemas.microsoft.com/office/powerpoint/2010/main" val="300886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1pPr>
            <a:lvl2pPr lvl="1">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2pPr>
            <a:lvl3pPr lvl="2">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3pPr>
            <a:lvl4pPr lvl="3">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4pPr>
            <a:lvl5pPr lvl="4">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5pPr>
            <a:lvl6pPr lvl="5">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6pPr>
            <a:lvl7pPr lvl="6">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7pPr>
            <a:lvl8pPr lvl="7">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8pPr>
            <a:lvl9pPr lvl="8">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434343"/>
              </a:buClr>
              <a:buSzPts val="1800"/>
              <a:buFont typeface="Raleway"/>
              <a:buChar char="●"/>
              <a:defRPr sz="1800">
                <a:solidFill>
                  <a:srgbClr val="434343"/>
                </a:solidFill>
                <a:latin typeface="Raleway"/>
                <a:ea typeface="Raleway"/>
                <a:cs typeface="Raleway"/>
                <a:sym typeface="Raleway"/>
              </a:defRPr>
            </a:lvl1pPr>
            <a:lvl2pPr marL="914400" lvl="1"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2pPr>
            <a:lvl3pPr marL="1371600" lvl="2"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3pPr>
            <a:lvl4pPr marL="1828800" lvl="3"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4pPr>
            <a:lvl5pPr marL="2286000" lvl="4"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5pPr>
            <a:lvl6pPr marL="2743200" lvl="5"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6pPr>
            <a:lvl7pPr marL="3200400" lvl="6"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7pPr>
            <a:lvl8pPr marL="3657600" lvl="7"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8pPr>
            <a:lvl9pPr marL="4114800" lvl="8" indent="-317500">
              <a:lnSpc>
                <a:spcPct val="100000"/>
              </a:lnSpc>
              <a:spcBef>
                <a:spcPts val="1600"/>
              </a:spcBef>
              <a:spcAft>
                <a:spcPts val="1600"/>
              </a:spcAft>
              <a:buClr>
                <a:srgbClr val="434343"/>
              </a:buClr>
              <a:buSzPts val="1400"/>
              <a:buFont typeface="Raleway"/>
              <a:buChar char="■"/>
              <a:defRPr>
                <a:solidFill>
                  <a:srgbClr val="43434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8" r:id="rId6"/>
    <p:sldLayoutId id="2147483659"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57000"/>
          </a:schemeClr>
        </a:solidFill>
        <a:effectLst/>
      </p:bgPr>
    </p:bg>
    <p:spTree>
      <p:nvGrpSpPr>
        <p:cNvPr id="1" name="Shape 171"/>
        <p:cNvGrpSpPr/>
        <p:nvPr/>
      </p:nvGrpSpPr>
      <p:grpSpPr>
        <a:xfrm>
          <a:off x="0" y="0"/>
          <a:ext cx="0" cy="0"/>
          <a:chOff x="0" y="0"/>
          <a:chExt cx="0" cy="0"/>
        </a:xfrm>
      </p:grpSpPr>
      <p:sp>
        <p:nvSpPr>
          <p:cNvPr id="172" name="Google Shape;172;p30"/>
          <p:cNvSpPr/>
          <p:nvPr/>
        </p:nvSpPr>
        <p:spPr>
          <a:xfrm>
            <a:off x="286800" y="280450"/>
            <a:ext cx="42972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ctrTitle"/>
          </p:nvPr>
        </p:nvSpPr>
        <p:spPr>
          <a:xfrm>
            <a:off x="758706" y="26550"/>
            <a:ext cx="3787200" cy="31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4800" dirty="0"/>
              <a:t>G</a:t>
            </a:r>
            <a:r>
              <a:rPr lang="en" sz="4800" dirty="0"/>
              <a:t>st </a:t>
            </a:r>
            <a:br>
              <a:rPr lang="en" sz="4800" dirty="0"/>
            </a:br>
            <a:r>
              <a:rPr lang="en" sz="7000" dirty="0"/>
              <a:t>Notices</a:t>
            </a:r>
            <a:endParaRPr sz="7000" dirty="0"/>
          </a:p>
        </p:txBody>
      </p:sp>
      <p:sp>
        <p:nvSpPr>
          <p:cNvPr id="174" name="Google Shape;174;p30"/>
          <p:cNvSpPr txBox="1">
            <a:spLocks noGrp="1"/>
          </p:cNvSpPr>
          <p:nvPr>
            <p:ph type="subTitle" idx="1"/>
          </p:nvPr>
        </p:nvSpPr>
        <p:spPr>
          <a:xfrm>
            <a:off x="758699" y="3348475"/>
            <a:ext cx="2877435"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 Punit Prajapati</a:t>
            </a:r>
          </a:p>
          <a:p>
            <a:pPr marL="0" lvl="0" indent="0" algn="l" rtl="0">
              <a:spcBef>
                <a:spcPts val="0"/>
              </a:spcBef>
              <a:spcAft>
                <a:spcPts val="0"/>
              </a:spcAft>
              <a:buNone/>
            </a:pPr>
            <a:r>
              <a:rPr lang="en" sz="1400" dirty="0"/>
              <a:t>www.punitprajapati.com</a:t>
            </a:r>
          </a:p>
          <a:p>
            <a:pPr marL="0" lvl="0" indent="0" algn="l" rtl="0">
              <a:spcBef>
                <a:spcPts val="0"/>
              </a:spcBef>
              <a:spcAft>
                <a:spcPts val="0"/>
              </a:spcAft>
              <a:buNone/>
            </a:pPr>
            <a:endParaRPr lang="en" sz="1400" dirty="0"/>
          </a:p>
        </p:txBody>
      </p:sp>
      <p:pic>
        <p:nvPicPr>
          <p:cNvPr id="175" name="Google Shape;175;p30"/>
          <p:cNvPicPr preferRelativeResize="0"/>
          <p:nvPr/>
        </p:nvPicPr>
        <p:blipFill rotWithShape="1">
          <a:blip r:embed="rId3">
            <a:alphaModFix/>
          </a:blip>
          <a:srcRect l="27351" t="10778"/>
          <a:stretch/>
        </p:blipFill>
        <p:spPr>
          <a:xfrm>
            <a:off x="5258725" y="280450"/>
            <a:ext cx="3885276" cy="4589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9775" y="1391064"/>
            <a:ext cx="7773110" cy="3023100"/>
          </a:xfrm>
        </p:spPr>
        <p:txBody>
          <a:bodyPr/>
          <a:lstStyle/>
          <a:p>
            <a:pPr marL="152400" indent="0">
              <a:buNone/>
            </a:pPr>
            <a:r>
              <a:rPr lang="en-GB" sz="1600" b="1" i="0" dirty="0">
                <a:solidFill>
                  <a:srgbClr val="000000"/>
                </a:solidFill>
                <a:effectLst/>
                <a:latin typeface="Arial" panose="020B0604020202020204" pitchFamily="34" charset="0"/>
              </a:rPr>
              <a:t>A</a:t>
            </a:r>
            <a:r>
              <a:rPr lang="en-GB" sz="2000" b="1" i="0" dirty="0">
                <a:solidFill>
                  <a:srgbClr val="000000"/>
                </a:solidFill>
                <a:effectLst/>
                <a:latin typeface="Arial" panose="020B0604020202020204" pitchFamily="34" charset="0"/>
              </a:rPr>
              <a:t>ssessment proceedings, etc., not to be invalid on certain grounds –Section 160(2)</a:t>
            </a:r>
            <a:endParaRPr lang="en-GB" sz="1600" b="0" i="0" dirty="0">
              <a:solidFill>
                <a:srgbClr val="000000"/>
              </a:solidFill>
              <a:effectLst/>
              <a:latin typeface="Arial" panose="020B0604020202020204" pitchFamily="34" charset="0"/>
            </a:endParaRPr>
          </a:p>
          <a:p>
            <a:pPr algn="l"/>
            <a:endParaRPr lang="en-GB" sz="2000" b="0" i="0" dirty="0">
              <a:solidFill>
                <a:srgbClr val="000000"/>
              </a:solidFill>
              <a:effectLst/>
              <a:latin typeface="Arial" panose="020B0604020202020204" pitchFamily="34" charset="0"/>
            </a:endParaRPr>
          </a:p>
          <a:p>
            <a:pPr marL="152400" indent="0" algn="l">
              <a:buNone/>
            </a:pPr>
            <a:r>
              <a:rPr lang="en-GB" sz="2000" b="0" i="0" dirty="0">
                <a:solidFill>
                  <a:srgbClr val="000000"/>
                </a:solidFill>
                <a:effectLst/>
                <a:latin typeface="Arial" panose="020B0604020202020204" pitchFamily="34" charset="0"/>
              </a:rPr>
              <a:t>(2) The service of </a:t>
            </a:r>
            <a:r>
              <a:rPr lang="en-GB" sz="2000" b="1" i="0" dirty="0">
                <a:solidFill>
                  <a:srgbClr val="000000"/>
                </a:solidFill>
                <a:effectLst/>
                <a:latin typeface="Arial" panose="020B0604020202020204" pitchFamily="34" charset="0"/>
              </a:rPr>
              <a:t>any notice, order or communication </a:t>
            </a:r>
            <a:r>
              <a:rPr lang="en-GB" sz="2000" b="0" i="0" dirty="0">
                <a:solidFill>
                  <a:srgbClr val="000000"/>
                </a:solidFill>
                <a:effectLst/>
                <a:latin typeface="Arial" panose="020B0604020202020204" pitchFamily="34" charset="0"/>
              </a:rPr>
              <a:t>shall not be called in question, if the notice, order or communication, as the case may be, has </a:t>
            </a:r>
            <a:r>
              <a:rPr lang="en-GB" sz="2000" b="1" i="0" dirty="0">
                <a:solidFill>
                  <a:srgbClr val="000000"/>
                </a:solidFill>
                <a:effectLst/>
                <a:latin typeface="Arial" panose="020B0604020202020204" pitchFamily="34" charset="0"/>
              </a:rPr>
              <a:t>already been acted upon</a:t>
            </a:r>
            <a:r>
              <a:rPr lang="en-GB" sz="2000" b="0" i="0" dirty="0">
                <a:solidFill>
                  <a:srgbClr val="000000"/>
                </a:solidFill>
                <a:effectLst/>
                <a:latin typeface="Arial" panose="020B0604020202020204" pitchFamily="34" charset="0"/>
              </a:rPr>
              <a:t> by the person to whom it is issued or where such service has not been called in question at or in the earlier proceedings commenced, continued or finalised pursuant to such notice, order or communication.</a:t>
            </a:r>
            <a:endParaRPr lang="en-GB" sz="1050" b="0" i="0" dirty="0">
              <a:solidFill>
                <a:srgbClr val="000000"/>
              </a:solidFill>
              <a:effectLst/>
              <a:latin typeface="Arial" panose="020B0604020202020204" pitchFamily="34" charset="0"/>
            </a:endParaRPr>
          </a:p>
          <a:p>
            <a:pPr marL="152400" indent="0">
              <a:lnSpc>
                <a:spcPct val="150000"/>
              </a:lnSpc>
              <a:buNone/>
            </a:pPr>
            <a:endParaRPr lang="en-GB" sz="2000" dirty="0"/>
          </a:p>
        </p:txBody>
      </p:sp>
      <p:sp>
        <p:nvSpPr>
          <p:cNvPr id="3" name="Title 2"/>
          <p:cNvSpPr>
            <a:spLocks noGrp="1"/>
          </p:cNvSpPr>
          <p:nvPr>
            <p:ph type="title"/>
          </p:nvPr>
        </p:nvSpPr>
        <p:spPr/>
        <p:txBody>
          <a:bodyPr/>
          <a:lstStyle/>
          <a:p>
            <a:pPr marR="0" lvl="0" algn="l" rtl="0">
              <a:lnSpc>
                <a:spcPct val="131000"/>
              </a:lnSpc>
              <a:spcBef>
                <a:spcPts val="0"/>
              </a:spcBef>
              <a:spcAft>
                <a:spcPts val="0"/>
              </a:spcAft>
              <a:buClr>
                <a:srgbClr val="000000"/>
              </a:buClr>
              <a:buSzPts val="6500"/>
            </a:pPr>
            <a:r>
              <a:rPr lang="en-GB" sz="3600" b="1" i="0" dirty="0">
                <a:solidFill>
                  <a:srgbClr val="000000"/>
                </a:solidFill>
                <a:effectLst/>
                <a:latin typeface="Arial" panose="020B0604020202020204" pitchFamily="34" charset="0"/>
              </a:rPr>
              <a:t>Acquiescence by Party </a:t>
            </a:r>
          </a:p>
        </p:txBody>
      </p:sp>
    </p:spTree>
    <p:extLst>
      <p:ext uri="{BB962C8B-B14F-4D97-AF65-F5344CB8AC3E}">
        <p14:creationId xmlns:p14="http://schemas.microsoft.com/office/powerpoint/2010/main" val="236613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9775" y="1391064"/>
            <a:ext cx="7773110" cy="3023100"/>
          </a:xfrm>
        </p:spPr>
        <p:txBody>
          <a:bodyPr/>
          <a:lstStyle/>
          <a:p>
            <a:pPr marL="152400" indent="0">
              <a:lnSpc>
                <a:spcPct val="150000"/>
              </a:lnSpc>
              <a:buNone/>
            </a:pPr>
            <a:r>
              <a:rPr lang="en-GB" sz="2000" dirty="0"/>
              <a:t>The proper officer shall, after considering the representation, if any, made by person chargeable with tax, determine the amount of tax, interest and a </a:t>
            </a:r>
            <a:r>
              <a:rPr lang="en-GB" sz="2000" b="1" dirty="0"/>
              <a:t>penalty </a:t>
            </a:r>
            <a:r>
              <a:rPr lang="en-GB" sz="2000" dirty="0"/>
              <a:t>equivalent </a:t>
            </a:r>
            <a:r>
              <a:rPr lang="en-GB" sz="2000" b="1" dirty="0"/>
              <a:t>to ten per cent</a:t>
            </a:r>
            <a:r>
              <a:rPr lang="en-GB" sz="2000" dirty="0"/>
              <a:t>. of tax or </a:t>
            </a:r>
            <a:r>
              <a:rPr lang="en-GB" sz="2000" b="1" dirty="0"/>
              <a:t>ten thousand </a:t>
            </a:r>
            <a:r>
              <a:rPr lang="en-GB" sz="2000" dirty="0"/>
              <a:t>rupees, </a:t>
            </a:r>
            <a:r>
              <a:rPr lang="en-GB" sz="2000" b="1" dirty="0"/>
              <a:t>whichever is higher</a:t>
            </a:r>
            <a:r>
              <a:rPr lang="en-GB" sz="2000" dirty="0"/>
              <a:t>, due from such person and issue an order. </a:t>
            </a:r>
          </a:p>
        </p:txBody>
      </p:sp>
      <p:sp>
        <p:nvSpPr>
          <p:cNvPr id="3" name="Title 2"/>
          <p:cNvSpPr>
            <a:spLocks noGrp="1"/>
          </p:cNvSpPr>
          <p:nvPr>
            <p:ph type="title"/>
          </p:nvPr>
        </p:nvSpPr>
        <p:spPr/>
        <p:txBody>
          <a:bodyPr/>
          <a:lstStyle/>
          <a:p>
            <a:pPr marR="0" lvl="0" algn="l" rtl="0">
              <a:lnSpc>
                <a:spcPct val="131000"/>
              </a:lnSpc>
              <a:spcBef>
                <a:spcPts val="0"/>
              </a:spcBef>
              <a:spcAft>
                <a:spcPts val="0"/>
              </a:spcAft>
              <a:buClr>
                <a:srgbClr val="000000"/>
              </a:buClr>
              <a:buSzPts val="6500"/>
            </a:pPr>
            <a:r>
              <a:rPr lang="en-GB" sz="2800" b="1" i="0" dirty="0">
                <a:solidFill>
                  <a:srgbClr val="000000"/>
                </a:solidFill>
                <a:effectLst/>
                <a:latin typeface="Arial" panose="020B0604020202020204" pitchFamily="34" charset="0"/>
              </a:rPr>
              <a:t>Penalty 20K/10% under Section 73 (9)</a:t>
            </a:r>
          </a:p>
        </p:txBody>
      </p:sp>
    </p:spTree>
    <p:extLst>
      <p:ext uri="{BB962C8B-B14F-4D97-AF65-F5344CB8AC3E}">
        <p14:creationId xmlns:p14="http://schemas.microsoft.com/office/powerpoint/2010/main" val="124176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9775" y="1391064"/>
            <a:ext cx="7773110" cy="3023100"/>
          </a:xfrm>
        </p:spPr>
        <p:txBody>
          <a:bodyPr/>
          <a:lstStyle/>
          <a:p>
            <a:pPr marL="152400" indent="0">
              <a:lnSpc>
                <a:spcPct val="150000"/>
              </a:lnSpc>
              <a:buNone/>
            </a:pPr>
            <a:r>
              <a:rPr lang="en-GB" sz="2000" dirty="0"/>
              <a:t>- ask for the copies of relied upon documents </a:t>
            </a:r>
          </a:p>
        </p:txBody>
      </p:sp>
      <p:sp>
        <p:nvSpPr>
          <p:cNvPr id="3" name="Title 2"/>
          <p:cNvSpPr>
            <a:spLocks noGrp="1"/>
          </p:cNvSpPr>
          <p:nvPr>
            <p:ph type="title"/>
          </p:nvPr>
        </p:nvSpPr>
        <p:spPr/>
        <p:txBody>
          <a:bodyPr/>
          <a:lstStyle/>
          <a:p>
            <a:pPr marR="0" lvl="0" algn="l" rtl="0">
              <a:lnSpc>
                <a:spcPct val="131000"/>
              </a:lnSpc>
              <a:spcBef>
                <a:spcPts val="0"/>
              </a:spcBef>
              <a:spcAft>
                <a:spcPts val="0"/>
              </a:spcAft>
              <a:buClr>
                <a:srgbClr val="000000"/>
              </a:buClr>
              <a:buSzPts val="6500"/>
            </a:pPr>
            <a:r>
              <a:rPr lang="en-GB" sz="2800" b="1" i="0" dirty="0">
                <a:solidFill>
                  <a:srgbClr val="000000"/>
                </a:solidFill>
                <a:effectLst/>
                <a:latin typeface="Arial" panose="020B0604020202020204" pitchFamily="34" charset="0"/>
              </a:rPr>
              <a:t>Relied upon Documents </a:t>
            </a:r>
          </a:p>
        </p:txBody>
      </p:sp>
    </p:spTree>
    <p:extLst>
      <p:ext uri="{BB962C8B-B14F-4D97-AF65-F5344CB8AC3E}">
        <p14:creationId xmlns:p14="http://schemas.microsoft.com/office/powerpoint/2010/main" val="204420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9775" y="1391064"/>
            <a:ext cx="7773110" cy="3023100"/>
          </a:xfrm>
        </p:spPr>
        <p:txBody>
          <a:bodyPr/>
          <a:lstStyle/>
          <a:p>
            <a:pPr marL="152400" indent="0">
              <a:lnSpc>
                <a:spcPct val="150000"/>
              </a:lnSpc>
              <a:buNone/>
            </a:pPr>
            <a:r>
              <a:rPr lang="en-GB" sz="2000" i="1" dirty="0"/>
              <a:t>- Where any person claims that he is eligible for input tax credit under this Act, the burden of providing such claim shall lie on such person. </a:t>
            </a:r>
          </a:p>
          <a:p>
            <a:pPr marL="152400" indent="0">
              <a:lnSpc>
                <a:spcPct val="150000"/>
              </a:lnSpc>
              <a:buNone/>
            </a:pPr>
            <a:r>
              <a:rPr lang="en-GB" sz="2000" i="1" dirty="0"/>
              <a:t>- </a:t>
            </a:r>
            <a:r>
              <a:rPr lang="en-GB" sz="2000" b="1" i="1" dirty="0"/>
              <a:t>Burden of Proof V/s. Onus of Proof</a:t>
            </a:r>
            <a:r>
              <a:rPr lang="en-GB" sz="2000" i="1" dirty="0"/>
              <a:t>. Section 155 talks about Burden of Proof, once it is discharged by taxpayer, onus will be on the officer to prove it otherwise. </a:t>
            </a:r>
          </a:p>
        </p:txBody>
      </p:sp>
      <p:sp>
        <p:nvSpPr>
          <p:cNvPr id="3" name="Title 2"/>
          <p:cNvSpPr>
            <a:spLocks noGrp="1"/>
          </p:cNvSpPr>
          <p:nvPr>
            <p:ph type="title"/>
          </p:nvPr>
        </p:nvSpPr>
        <p:spPr/>
        <p:txBody>
          <a:bodyPr/>
          <a:lstStyle/>
          <a:p>
            <a:pPr marR="0" lvl="0" algn="l" rtl="0">
              <a:lnSpc>
                <a:spcPct val="131000"/>
              </a:lnSpc>
              <a:spcBef>
                <a:spcPts val="0"/>
              </a:spcBef>
              <a:spcAft>
                <a:spcPts val="0"/>
              </a:spcAft>
              <a:buClr>
                <a:srgbClr val="000000"/>
              </a:buClr>
              <a:buSzPts val="6500"/>
            </a:pPr>
            <a:r>
              <a:rPr lang="en-GB" sz="2800" b="1" i="0" dirty="0">
                <a:solidFill>
                  <a:srgbClr val="000000"/>
                </a:solidFill>
                <a:effectLst/>
                <a:latin typeface="Arial" panose="020B0604020202020204" pitchFamily="34" charset="0"/>
              </a:rPr>
              <a:t>Burden of Proof – Section 155</a:t>
            </a:r>
          </a:p>
        </p:txBody>
      </p:sp>
    </p:spTree>
    <p:extLst>
      <p:ext uri="{BB962C8B-B14F-4D97-AF65-F5344CB8AC3E}">
        <p14:creationId xmlns:p14="http://schemas.microsoft.com/office/powerpoint/2010/main" val="256612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90828" y="1138303"/>
            <a:ext cx="8159162" cy="3023100"/>
          </a:xfrm>
        </p:spPr>
        <p:txBody>
          <a:bodyPr/>
          <a:lstStyle/>
          <a:p>
            <a:pPr>
              <a:lnSpc>
                <a:spcPct val="150000"/>
              </a:lnSpc>
            </a:pPr>
            <a:r>
              <a:rPr lang="en-GB" sz="2000" i="1" dirty="0"/>
              <a:t>DRC 01A = amount ascertained by officer, not </a:t>
            </a:r>
            <a:r>
              <a:rPr lang="en-GB" sz="2000" i="1" dirty="0" err="1"/>
              <a:t>anSCN</a:t>
            </a:r>
            <a:r>
              <a:rPr lang="en-GB" sz="2000" i="1" dirty="0"/>
              <a:t> </a:t>
            </a:r>
          </a:p>
          <a:p>
            <a:pPr>
              <a:lnSpc>
                <a:spcPct val="150000"/>
              </a:lnSpc>
            </a:pPr>
            <a:r>
              <a:rPr lang="en-GB" sz="2000" i="1" dirty="0"/>
              <a:t>DRC 01 is SCN. </a:t>
            </a:r>
          </a:p>
          <a:p>
            <a:pPr>
              <a:lnSpc>
                <a:spcPct val="150000"/>
              </a:lnSpc>
            </a:pPr>
            <a:r>
              <a:rPr lang="en-GB" sz="2000" i="1" dirty="0"/>
              <a:t>Opportunity to pay agreed tax and avoid litigation and tax</a:t>
            </a:r>
          </a:p>
          <a:p>
            <a:pPr>
              <a:lnSpc>
                <a:spcPct val="150000"/>
              </a:lnSpc>
            </a:pPr>
            <a:r>
              <a:rPr lang="en-GB" sz="2000" b="1" i="1" dirty="0"/>
              <a:t>If acted upon DRC 01A , DRC 01 can be reduced or avoided</a:t>
            </a:r>
          </a:p>
          <a:p>
            <a:pPr>
              <a:lnSpc>
                <a:spcPct val="150000"/>
              </a:lnSpc>
            </a:pPr>
            <a:r>
              <a:rPr lang="en-GB" sz="2000" i="1" dirty="0"/>
              <a:t>Rule 142 (1A) amended to “may” w.e.f. 15/10/20, hence not compulsion on officer </a:t>
            </a:r>
          </a:p>
          <a:p>
            <a:pPr>
              <a:lnSpc>
                <a:spcPct val="150000"/>
              </a:lnSpc>
            </a:pPr>
            <a:r>
              <a:rPr lang="en-GB" sz="2000" i="1" dirty="0"/>
              <a:t>No SCN/No penalty if paid before SCN (DRC-01) and replied in Part B </a:t>
            </a:r>
          </a:p>
          <a:p>
            <a:pPr marL="152400" indent="0">
              <a:lnSpc>
                <a:spcPct val="150000"/>
              </a:lnSpc>
              <a:buNone/>
            </a:pPr>
            <a:endParaRPr lang="en-GB" sz="2000" i="1" dirty="0"/>
          </a:p>
          <a:p>
            <a:pPr marL="152400" indent="0">
              <a:lnSpc>
                <a:spcPct val="150000"/>
              </a:lnSpc>
              <a:buNone/>
            </a:pPr>
            <a:r>
              <a:rPr lang="en-GB" sz="2000" i="1" dirty="0"/>
              <a:t> </a:t>
            </a:r>
          </a:p>
        </p:txBody>
      </p:sp>
      <p:sp>
        <p:nvSpPr>
          <p:cNvPr id="3" name="Title 2"/>
          <p:cNvSpPr>
            <a:spLocks noGrp="1"/>
          </p:cNvSpPr>
          <p:nvPr>
            <p:ph type="title"/>
          </p:nvPr>
        </p:nvSpPr>
        <p:spPr/>
        <p:txBody>
          <a:bodyPr/>
          <a:lstStyle/>
          <a:p>
            <a:pPr marR="0" lvl="0" algn="l" rtl="0">
              <a:lnSpc>
                <a:spcPct val="131000"/>
              </a:lnSpc>
              <a:spcBef>
                <a:spcPts val="0"/>
              </a:spcBef>
              <a:spcAft>
                <a:spcPts val="0"/>
              </a:spcAft>
              <a:buClr>
                <a:srgbClr val="000000"/>
              </a:buClr>
              <a:buSzPts val="6500"/>
            </a:pPr>
            <a:r>
              <a:rPr lang="en-GB" sz="2800" b="1" i="0" dirty="0">
                <a:solidFill>
                  <a:srgbClr val="000000"/>
                </a:solidFill>
                <a:effectLst/>
                <a:latin typeface="Arial" panose="020B0604020202020204" pitchFamily="34" charset="0"/>
              </a:rPr>
              <a:t>DRC 01A V/s. DRC 01</a:t>
            </a:r>
          </a:p>
        </p:txBody>
      </p:sp>
    </p:spTree>
    <p:extLst>
      <p:ext uri="{BB962C8B-B14F-4D97-AF65-F5344CB8AC3E}">
        <p14:creationId xmlns:p14="http://schemas.microsoft.com/office/powerpoint/2010/main" val="58605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7"/>
        <p:cNvGrpSpPr/>
        <p:nvPr/>
      </p:nvGrpSpPr>
      <p:grpSpPr>
        <a:xfrm>
          <a:off x="0" y="0"/>
          <a:ext cx="0" cy="0"/>
          <a:chOff x="0" y="0"/>
          <a:chExt cx="0" cy="0"/>
        </a:xfrm>
      </p:grpSpPr>
      <p:sp>
        <p:nvSpPr>
          <p:cNvPr id="219" name="Google Shape;219;p35"/>
          <p:cNvSpPr txBox="1">
            <a:spLocks noGrp="1"/>
          </p:cNvSpPr>
          <p:nvPr>
            <p:ph type="body" idx="1"/>
          </p:nvPr>
        </p:nvSpPr>
        <p:spPr>
          <a:xfrm>
            <a:off x="2082834" y="2002552"/>
            <a:ext cx="4887900" cy="194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“Case Laws &amp; Arguments </a:t>
            </a:r>
          </a:p>
          <a:p>
            <a:pPr marL="0" lvl="0" indent="0" algn="ctr" rtl="0">
              <a:spcBef>
                <a:spcPts val="0"/>
              </a:spcBef>
              <a:spcAft>
                <a:spcPts val="1600"/>
              </a:spcAft>
              <a:buNone/>
            </a:pPr>
            <a:r>
              <a:rPr lang="en" dirty="0"/>
              <a:t>Invent Once, Use lifetime” </a:t>
            </a:r>
            <a:endParaRPr dirty="0"/>
          </a:p>
        </p:txBody>
      </p:sp>
      <p:sp>
        <p:nvSpPr>
          <p:cNvPr id="2" name="Title 1"/>
          <p:cNvSpPr>
            <a:spLocks noGrp="1"/>
          </p:cNvSpPr>
          <p:nvPr>
            <p:ph type="title"/>
          </p:nvPr>
        </p:nvSpPr>
        <p:spPr/>
        <p:txBody>
          <a:bodyPr/>
          <a:lstStyle/>
          <a:p>
            <a:endParaRPr lang="en-IN" dirty="0"/>
          </a:p>
        </p:txBody>
      </p:sp>
    </p:spTree>
    <p:extLst>
      <p:ext uri="{BB962C8B-B14F-4D97-AF65-F5344CB8AC3E}">
        <p14:creationId xmlns:p14="http://schemas.microsoft.com/office/powerpoint/2010/main" val="53581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42"/>
          <p:cNvSpPr txBox="1">
            <a:spLocks noGrp="1"/>
          </p:cNvSpPr>
          <p:nvPr>
            <p:ph type="body" idx="2"/>
          </p:nvPr>
        </p:nvSpPr>
        <p:spPr>
          <a:xfrm>
            <a:off x="658669" y="1421100"/>
            <a:ext cx="5639100" cy="2301300"/>
          </a:xfrm>
          <a:prstGeom prst="rect">
            <a:avLst/>
          </a:prstGeom>
        </p:spPr>
        <p:txBody>
          <a:bodyPr spcFirstLastPara="1" wrap="square" lIns="91425" tIns="91425" rIns="91425" bIns="91425" anchor="t" anchorCtr="0">
            <a:noAutofit/>
          </a:bodyPr>
          <a:lstStyle/>
          <a:p>
            <a:pPr lvl="0"/>
            <a:r>
              <a:rPr lang="en-GB" sz="2000" dirty="0"/>
              <a:t>Value inclusive of tax</a:t>
            </a:r>
          </a:p>
          <a:p>
            <a:pPr lvl="0"/>
            <a:r>
              <a:rPr lang="en-GB" sz="2000" dirty="0"/>
              <a:t>No suppression </a:t>
            </a:r>
          </a:p>
          <a:p>
            <a:pPr lvl="0"/>
            <a:r>
              <a:rPr lang="en-GB" sz="2000" dirty="0"/>
              <a:t>Limitation </a:t>
            </a:r>
          </a:p>
          <a:p>
            <a:pPr lvl="0"/>
            <a:r>
              <a:rPr lang="en-GB" sz="2000" dirty="0"/>
              <a:t>Penalties </a:t>
            </a:r>
          </a:p>
          <a:p>
            <a:pPr lvl="0"/>
            <a:r>
              <a:rPr lang="en-GB" sz="2000" dirty="0"/>
              <a:t>Violation of Principles of Natural Justice </a:t>
            </a:r>
          </a:p>
          <a:p>
            <a:pPr lvl="0"/>
            <a:r>
              <a:rPr lang="en-GB" sz="2000" dirty="0"/>
              <a:t>Violation of Judicial Discipline </a:t>
            </a:r>
          </a:p>
          <a:p>
            <a:pPr lvl="0"/>
            <a:r>
              <a:rPr lang="en-GB" sz="2000" dirty="0"/>
              <a:t>Shifting Burden of Proof </a:t>
            </a:r>
          </a:p>
          <a:p>
            <a:pPr lvl="0"/>
            <a:r>
              <a:rPr lang="en-GB" sz="2000" dirty="0"/>
              <a:t>Opportunity of Cross Examination </a:t>
            </a:r>
          </a:p>
          <a:p>
            <a:pPr lvl="0"/>
            <a:r>
              <a:rPr lang="en-GB" sz="2000" dirty="0"/>
              <a:t>Non-Speaking Order </a:t>
            </a:r>
          </a:p>
          <a:p>
            <a:pPr marL="0" lvl="0" indent="0" algn="l" rtl="0">
              <a:spcBef>
                <a:spcPts val="1000"/>
              </a:spcBef>
              <a:spcAft>
                <a:spcPts val="1600"/>
              </a:spcAft>
              <a:buNone/>
            </a:pPr>
            <a:endParaRPr sz="2000" dirty="0"/>
          </a:p>
        </p:txBody>
      </p:sp>
      <p:sp>
        <p:nvSpPr>
          <p:cNvPr id="339" name="Google Shape;339;p42"/>
          <p:cNvSpPr txBox="1">
            <a:spLocks noGrp="1"/>
          </p:cNvSpPr>
          <p:nvPr>
            <p:ph type="title"/>
          </p:nvPr>
        </p:nvSpPr>
        <p:spPr>
          <a:xfrm>
            <a:off x="701600" y="612675"/>
            <a:ext cx="5103000" cy="705900"/>
          </a:xfrm>
          <a:prstGeom prst="rect">
            <a:avLst/>
          </a:prstGeom>
        </p:spPr>
        <p:txBody>
          <a:bodyPr spcFirstLastPara="1" wrap="square" lIns="91425" tIns="91425" rIns="91425" bIns="91425" anchor="t" anchorCtr="0">
            <a:noAutofit/>
          </a:bodyPr>
          <a:lstStyle/>
          <a:p>
            <a:pPr lvl="0"/>
            <a:r>
              <a:rPr lang="en-IN" dirty="0"/>
              <a:t>Fleet of Arguments </a:t>
            </a:r>
            <a:endParaRPr dirty="0"/>
          </a:p>
        </p:txBody>
      </p:sp>
      <p:pic>
        <p:nvPicPr>
          <p:cNvPr id="6" name="Google Shape;226;p36"/>
          <p:cNvPicPr preferRelativeResize="0"/>
          <p:nvPr/>
        </p:nvPicPr>
        <p:blipFill rotWithShape="1">
          <a:blip r:embed="rId3">
            <a:alphaModFix/>
          </a:blip>
          <a:srcRect r="62141"/>
          <a:stretch/>
        </p:blipFill>
        <p:spPr>
          <a:xfrm>
            <a:off x="6596473" y="480153"/>
            <a:ext cx="1849580" cy="4193447"/>
          </a:xfrm>
          <a:prstGeom prst="rect">
            <a:avLst/>
          </a:prstGeom>
          <a:noFill/>
          <a:ln>
            <a:noFill/>
          </a:ln>
        </p:spPr>
      </p:pic>
    </p:spTree>
    <p:extLst>
      <p:ext uri="{BB962C8B-B14F-4D97-AF65-F5344CB8AC3E}">
        <p14:creationId xmlns:p14="http://schemas.microsoft.com/office/powerpoint/2010/main" val="16646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9775" y="1391064"/>
            <a:ext cx="7773110" cy="3023100"/>
          </a:xfrm>
        </p:spPr>
        <p:txBody>
          <a:bodyPr/>
          <a:lstStyle/>
          <a:p>
            <a:pPr>
              <a:lnSpc>
                <a:spcPct val="150000"/>
              </a:lnSpc>
            </a:pPr>
            <a:r>
              <a:rPr lang="en-GB" sz="2000" dirty="0"/>
              <a:t>Go through every facts and every documents carefully</a:t>
            </a:r>
          </a:p>
          <a:p>
            <a:pPr>
              <a:lnSpc>
                <a:spcPct val="150000"/>
              </a:lnSpc>
            </a:pPr>
            <a:r>
              <a:rPr lang="en-GB" sz="2000" dirty="0"/>
              <a:t>Research before start drafting </a:t>
            </a:r>
          </a:p>
          <a:p>
            <a:pPr>
              <a:lnSpc>
                <a:spcPct val="150000"/>
              </a:lnSpc>
            </a:pPr>
            <a:r>
              <a:rPr lang="en-GB" sz="2000" dirty="0"/>
              <a:t>Quantify Figures</a:t>
            </a:r>
          </a:p>
          <a:p>
            <a:pPr>
              <a:lnSpc>
                <a:spcPct val="150000"/>
              </a:lnSpc>
            </a:pPr>
            <a:r>
              <a:rPr lang="en-GB" sz="2000" dirty="0"/>
              <a:t>Summarise Points </a:t>
            </a:r>
          </a:p>
          <a:p>
            <a:pPr>
              <a:lnSpc>
                <a:spcPct val="150000"/>
              </a:lnSpc>
            </a:pPr>
            <a:r>
              <a:rPr lang="en-GB" sz="2000" dirty="0"/>
              <a:t>Relied Upon Documents: don’t reply unless you have it. </a:t>
            </a:r>
          </a:p>
        </p:txBody>
      </p:sp>
      <p:sp>
        <p:nvSpPr>
          <p:cNvPr id="3" name="Title 2"/>
          <p:cNvSpPr>
            <a:spLocks noGrp="1"/>
          </p:cNvSpPr>
          <p:nvPr>
            <p:ph type="title"/>
          </p:nvPr>
        </p:nvSpPr>
        <p:spPr/>
        <p:txBody>
          <a:bodyPr/>
          <a:lstStyle/>
          <a:p>
            <a:r>
              <a:rPr lang="en-IN" dirty="0"/>
              <a:t>Before you start drafting</a:t>
            </a:r>
            <a:endParaRPr lang="en-IN" i="1" dirty="0"/>
          </a:p>
        </p:txBody>
      </p:sp>
    </p:spTree>
    <p:extLst>
      <p:ext uri="{BB962C8B-B14F-4D97-AF65-F5344CB8AC3E}">
        <p14:creationId xmlns:p14="http://schemas.microsoft.com/office/powerpoint/2010/main" val="276248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9775" y="1391064"/>
            <a:ext cx="7773110" cy="3023100"/>
          </a:xfrm>
        </p:spPr>
        <p:txBody>
          <a:bodyPr/>
          <a:lstStyle/>
          <a:p>
            <a:pPr marL="152400" indent="0">
              <a:lnSpc>
                <a:spcPct val="150000"/>
              </a:lnSpc>
              <a:buNone/>
            </a:pPr>
            <a:r>
              <a:rPr lang="en-GB" sz="2000" dirty="0"/>
              <a:t>Counter Arguments against tax payer</a:t>
            </a:r>
          </a:p>
          <a:p>
            <a:pPr>
              <a:lnSpc>
                <a:spcPct val="150000"/>
              </a:lnSpc>
            </a:pPr>
            <a:r>
              <a:rPr lang="en-GB" sz="2000" dirty="0"/>
              <a:t>Understand well what is department’s charges are </a:t>
            </a:r>
          </a:p>
          <a:p>
            <a:pPr>
              <a:lnSpc>
                <a:spcPct val="150000"/>
              </a:lnSpc>
            </a:pPr>
            <a:r>
              <a:rPr lang="en-GB" sz="2000" dirty="0"/>
              <a:t>Find out arguments which will be put forward by the department against your arguments</a:t>
            </a:r>
          </a:p>
          <a:p>
            <a:pPr>
              <a:lnSpc>
                <a:spcPct val="150000"/>
              </a:lnSpc>
            </a:pPr>
            <a:r>
              <a:rPr lang="en-GB" sz="2000" dirty="0"/>
              <a:t>Study Case Laws &amp; Circular against you, don’t ignore it  </a:t>
            </a:r>
          </a:p>
          <a:p>
            <a:pPr>
              <a:lnSpc>
                <a:spcPct val="150000"/>
              </a:lnSpc>
            </a:pPr>
            <a:endParaRPr lang="en-GB" sz="2000" dirty="0"/>
          </a:p>
        </p:txBody>
      </p:sp>
      <p:sp>
        <p:nvSpPr>
          <p:cNvPr id="3" name="Title 2"/>
          <p:cNvSpPr>
            <a:spLocks noGrp="1"/>
          </p:cNvSpPr>
          <p:nvPr>
            <p:ph type="title"/>
          </p:nvPr>
        </p:nvSpPr>
        <p:spPr/>
        <p:txBody>
          <a:bodyPr/>
          <a:lstStyle/>
          <a:p>
            <a:r>
              <a:rPr lang="en-IN" dirty="0"/>
              <a:t>Before you start drafting </a:t>
            </a:r>
            <a:r>
              <a:rPr lang="en-IN" sz="1800" dirty="0"/>
              <a:t>Continue…</a:t>
            </a:r>
            <a:endParaRPr lang="en-IN" sz="1800" i="1" dirty="0"/>
          </a:p>
        </p:txBody>
      </p:sp>
    </p:spTree>
    <p:extLst>
      <p:ext uri="{BB962C8B-B14F-4D97-AF65-F5344CB8AC3E}">
        <p14:creationId xmlns:p14="http://schemas.microsoft.com/office/powerpoint/2010/main" val="205864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5482" y="1391064"/>
            <a:ext cx="8051942" cy="3023100"/>
          </a:xfrm>
        </p:spPr>
        <p:txBody>
          <a:bodyPr/>
          <a:lstStyle/>
          <a:p>
            <a:pPr>
              <a:lnSpc>
                <a:spcPct val="150000"/>
              </a:lnSpc>
            </a:pPr>
            <a:r>
              <a:rPr lang="en-GB" sz="2000" dirty="0"/>
              <a:t>Decide Flow of the Reply to SCN</a:t>
            </a:r>
          </a:p>
          <a:p>
            <a:pPr>
              <a:lnSpc>
                <a:spcPct val="150000"/>
              </a:lnSpc>
            </a:pPr>
            <a:r>
              <a:rPr lang="en-GB" sz="2000" dirty="0"/>
              <a:t>Generally: Fact&gt;Main Arguments&gt; Supplementary Arguments</a:t>
            </a:r>
          </a:p>
          <a:p>
            <a:pPr>
              <a:lnSpc>
                <a:spcPct val="150000"/>
              </a:lnSpc>
            </a:pPr>
            <a:r>
              <a:rPr lang="en-GB" sz="2000" dirty="0"/>
              <a:t>Law V/s. Facts : Press whichever favours you more</a:t>
            </a:r>
          </a:p>
          <a:p>
            <a:pPr>
              <a:lnSpc>
                <a:spcPct val="150000"/>
              </a:lnSpc>
            </a:pPr>
            <a:r>
              <a:rPr lang="en-GB" sz="2000" dirty="0"/>
              <a:t>Be precise and brief in what you have to say</a:t>
            </a:r>
          </a:p>
          <a:p>
            <a:pPr>
              <a:lnSpc>
                <a:spcPct val="150000"/>
              </a:lnSpc>
            </a:pPr>
            <a:r>
              <a:rPr lang="en-GB" sz="2000" dirty="0"/>
              <a:t>Complete Drafting in single sitting  </a:t>
            </a:r>
          </a:p>
          <a:p>
            <a:pPr>
              <a:lnSpc>
                <a:spcPct val="150000"/>
              </a:lnSpc>
            </a:pPr>
            <a:endParaRPr lang="en-GB" sz="2000" dirty="0"/>
          </a:p>
        </p:txBody>
      </p:sp>
      <p:sp>
        <p:nvSpPr>
          <p:cNvPr id="3" name="Title 2"/>
          <p:cNvSpPr>
            <a:spLocks noGrp="1"/>
          </p:cNvSpPr>
          <p:nvPr>
            <p:ph type="title"/>
          </p:nvPr>
        </p:nvSpPr>
        <p:spPr>
          <a:xfrm>
            <a:off x="697307" y="612675"/>
            <a:ext cx="7232700" cy="744000"/>
          </a:xfrm>
        </p:spPr>
        <p:txBody>
          <a:bodyPr/>
          <a:lstStyle/>
          <a:p>
            <a:r>
              <a:rPr lang="en-IN" sz="3000" dirty="0"/>
              <a:t>st</a:t>
            </a:r>
            <a:r>
              <a:rPr lang="en-IN" dirty="0"/>
              <a:t>art of drafting</a:t>
            </a:r>
            <a:endParaRPr lang="en-IN" sz="1800" i="1" dirty="0"/>
          </a:p>
        </p:txBody>
      </p:sp>
    </p:spTree>
    <p:extLst>
      <p:ext uri="{BB962C8B-B14F-4D97-AF65-F5344CB8AC3E}">
        <p14:creationId xmlns:p14="http://schemas.microsoft.com/office/powerpoint/2010/main" val="297084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4"/>
          <p:cNvPicPr preferRelativeResize="0"/>
          <p:nvPr/>
        </p:nvPicPr>
        <p:blipFill rotWithShape="1">
          <a:blip r:embed="rId3">
            <a:alphaModFix/>
          </a:blip>
          <a:srcRect l="11769"/>
          <a:stretch/>
        </p:blipFill>
        <p:spPr>
          <a:xfrm>
            <a:off x="-1" y="965125"/>
            <a:ext cx="4257323" cy="3219752"/>
          </a:xfrm>
          <a:prstGeom prst="rect">
            <a:avLst/>
          </a:prstGeom>
          <a:noFill/>
          <a:ln>
            <a:noFill/>
          </a:ln>
        </p:spPr>
      </p:pic>
      <p:sp>
        <p:nvSpPr>
          <p:cNvPr id="211" name="Google Shape;211;p3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4"/>
          <p:cNvSpPr txBox="1">
            <a:spLocks noGrp="1"/>
          </p:cNvSpPr>
          <p:nvPr>
            <p:ph type="title"/>
          </p:nvPr>
        </p:nvSpPr>
        <p:spPr>
          <a:xfrm>
            <a:off x="4428257" y="965125"/>
            <a:ext cx="2811000" cy="7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basic</a:t>
            </a:r>
            <a:endParaRPr dirty="0"/>
          </a:p>
        </p:txBody>
      </p:sp>
      <p:sp>
        <p:nvSpPr>
          <p:cNvPr id="213" name="Google Shape;213;p34"/>
          <p:cNvSpPr txBox="1">
            <a:spLocks noGrp="1"/>
          </p:cNvSpPr>
          <p:nvPr>
            <p:ph type="body" idx="1"/>
          </p:nvPr>
        </p:nvSpPr>
        <p:spPr>
          <a:xfrm>
            <a:off x="4219450" y="1698925"/>
            <a:ext cx="4825812" cy="2545723"/>
          </a:xfrm>
          <a:prstGeom prst="rect">
            <a:avLst/>
          </a:prstGeom>
        </p:spPr>
        <p:txBody>
          <a:bodyPr spcFirstLastPara="1" wrap="square" lIns="91425" tIns="91425" rIns="91425" bIns="91425" anchor="t" anchorCtr="0">
            <a:noAutofit/>
          </a:bodyPr>
          <a:lstStyle/>
          <a:p>
            <a:pPr>
              <a:lnSpc>
                <a:spcPct val="150000"/>
              </a:lnSpc>
            </a:pPr>
            <a:r>
              <a:rPr lang="en-GB" sz="2000" dirty="0"/>
              <a:t>IIT Big Data</a:t>
            </a:r>
          </a:p>
          <a:p>
            <a:pPr>
              <a:lnSpc>
                <a:spcPct val="150000"/>
              </a:lnSpc>
            </a:pPr>
            <a:r>
              <a:rPr lang="en-GB" sz="2000" dirty="0"/>
              <a:t>Based on GSTR 9 </a:t>
            </a:r>
          </a:p>
          <a:p>
            <a:pPr>
              <a:lnSpc>
                <a:spcPct val="150000"/>
              </a:lnSpc>
            </a:pPr>
            <a:r>
              <a:rPr lang="en-GB" sz="2000" dirty="0"/>
              <a:t>Different Approach by State</a:t>
            </a:r>
          </a:p>
          <a:p>
            <a:pPr>
              <a:lnSpc>
                <a:spcPct val="150000"/>
              </a:lnSpc>
            </a:pPr>
            <a:r>
              <a:rPr lang="en-GB" sz="2000" dirty="0"/>
              <a:t> Section 73 V/s. Section 74</a:t>
            </a:r>
          </a:p>
        </p:txBody>
      </p:sp>
    </p:spTree>
    <p:extLst>
      <p:ext uri="{BB962C8B-B14F-4D97-AF65-F5344CB8AC3E}">
        <p14:creationId xmlns:p14="http://schemas.microsoft.com/office/powerpoint/2010/main" val="293482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alpha val="89000"/>
          </a:schemeClr>
        </a:solidFill>
        <a:effectLst/>
      </p:bgPr>
    </p:bg>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219" name="Google Shape;219;p35"/>
          <p:cNvSpPr txBox="1">
            <a:spLocks noGrp="1"/>
          </p:cNvSpPr>
          <p:nvPr>
            <p:ph type="body" idx="1"/>
          </p:nvPr>
        </p:nvSpPr>
        <p:spPr>
          <a:xfrm>
            <a:off x="2074249" y="2032602"/>
            <a:ext cx="4887900" cy="19422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NOTICES BASED ON </a:t>
            </a:r>
          </a:p>
          <a:p>
            <a:pPr marL="0" lvl="0" indent="0">
              <a:spcAft>
                <a:spcPts val="1600"/>
              </a:spcAft>
              <a:buNone/>
            </a:pPr>
            <a:r>
              <a:rPr lang="en-US" sz="4000" dirty="0"/>
              <a:t>IIT BIG DATA </a:t>
            </a:r>
          </a:p>
          <a:p>
            <a:pPr marL="0" lvl="0" indent="0">
              <a:spcAft>
                <a:spcPts val="1600"/>
              </a:spcAft>
              <a:buNone/>
            </a:pPr>
            <a:r>
              <a:rPr lang="en-US" dirty="0"/>
              <a:t>BY GUJ SGST FOR FY 17-18 </a:t>
            </a:r>
            <a:endParaRPr dirty="0"/>
          </a:p>
        </p:txBody>
      </p:sp>
    </p:spTree>
    <p:extLst>
      <p:ext uri="{BB962C8B-B14F-4D97-AF65-F5344CB8AC3E}">
        <p14:creationId xmlns:p14="http://schemas.microsoft.com/office/powerpoint/2010/main" val="528538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7307" y="1123434"/>
            <a:ext cx="8171630" cy="3023100"/>
          </a:xfrm>
        </p:spPr>
        <p:txBody>
          <a:bodyPr/>
          <a:lstStyle/>
          <a:p>
            <a:pPr>
              <a:lnSpc>
                <a:spcPct val="150000"/>
              </a:lnSpc>
            </a:pPr>
            <a:r>
              <a:rPr lang="en-GB" sz="1800" dirty="0"/>
              <a:t>Already departmental audit completed </a:t>
            </a:r>
          </a:p>
          <a:p>
            <a:pPr>
              <a:lnSpc>
                <a:spcPct val="150000"/>
              </a:lnSpc>
            </a:pPr>
            <a:r>
              <a:rPr lang="en-GB" sz="1800" dirty="0"/>
              <a:t>If issue already covered under Scrutiny </a:t>
            </a:r>
          </a:p>
          <a:p>
            <a:pPr>
              <a:lnSpc>
                <a:spcPct val="150000"/>
              </a:lnSpc>
            </a:pPr>
            <a:r>
              <a:rPr lang="en-GB" sz="1800" dirty="0"/>
              <a:t>Advisory/Summons already issued – to the extent of covered issue </a:t>
            </a:r>
          </a:p>
          <a:p>
            <a:pPr>
              <a:lnSpc>
                <a:spcPct val="150000"/>
              </a:lnSpc>
            </a:pPr>
            <a:r>
              <a:rPr lang="en-GB" sz="1800" dirty="0"/>
              <a:t>Investigation by State/Centre – if covered by Section 74 </a:t>
            </a:r>
          </a:p>
          <a:p>
            <a:pPr>
              <a:lnSpc>
                <a:spcPct val="150000"/>
              </a:lnSpc>
            </a:pPr>
            <a:r>
              <a:rPr lang="en-GB" sz="1800" dirty="0"/>
              <a:t>Already paid (DRC-03)</a:t>
            </a:r>
          </a:p>
          <a:p>
            <a:pPr>
              <a:lnSpc>
                <a:spcPct val="150000"/>
              </a:lnSpc>
            </a:pPr>
            <a:r>
              <a:rPr lang="en-GB" sz="1800" dirty="0"/>
              <a:t>Already order is issued (DRC 07) </a:t>
            </a:r>
          </a:p>
          <a:p>
            <a:pPr>
              <a:lnSpc>
                <a:spcPct val="150000"/>
              </a:lnSpc>
            </a:pPr>
            <a:r>
              <a:rPr lang="en-GB" sz="1800" dirty="0"/>
              <a:t>Bogus Billing  (to be covered under section 122 (i.e. under section 74) </a:t>
            </a:r>
          </a:p>
          <a:p>
            <a:pPr>
              <a:lnSpc>
                <a:spcPct val="150000"/>
              </a:lnSpc>
            </a:pPr>
            <a:r>
              <a:rPr lang="en-GB" sz="1800" dirty="0"/>
              <a:t>Blocked Credit under Section 17(5)</a:t>
            </a:r>
          </a:p>
          <a:p>
            <a:pPr>
              <a:lnSpc>
                <a:spcPct val="150000"/>
              </a:lnSpc>
            </a:pPr>
            <a:r>
              <a:rPr lang="en-GB" sz="1800" dirty="0"/>
              <a:t>Common ITC (Rule 42/43) </a:t>
            </a:r>
          </a:p>
          <a:p>
            <a:pPr marL="152400" indent="0">
              <a:lnSpc>
                <a:spcPct val="150000"/>
              </a:lnSpc>
              <a:buNone/>
            </a:pPr>
            <a:endParaRPr lang="en-GB" sz="1800" dirty="0"/>
          </a:p>
          <a:p>
            <a:pPr>
              <a:lnSpc>
                <a:spcPct val="150000"/>
              </a:lnSpc>
            </a:pPr>
            <a:endParaRPr lang="en-GB" sz="1800" dirty="0"/>
          </a:p>
        </p:txBody>
      </p:sp>
      <p:sp>
        <p:nvSpPr>
          <p:cNvPr id="3" name="Title 2"/>
          <p:cNvSpPr>
            <a:spLocks noGrp="1"/>
          </p:cNvSpPr>
          <p:nvPr>
            <p:ph type="title"/>
          </p:nvPr>
        </p:nvSpPr>
        <p:spPr>
          <a:xfrm>
            <a:off x="697307" y="612675"/>
            <a:ext cx="7232700" cy="744000"/>
          </a:xfrm>
        </p:spPr>
        <p:txBody>
          <a:bodyPr/>
          <a:lstStyle/>
          <a:p>
            <a:r>
              <a:rPr lang="en-US" sz="3000" dirty="0"/>
              <a:t>Instruction dated 11</a:t>
            </a:r>
            <a:r>
              <a:rPr lang="en-US" sz="3000" baseline="30000" dirty="0"/>
              <a:t>th</a:t>
            </a:r>
            <a:r>
              <a:rPr lang="en-US" sz="3000" dirty="0"/>
              <a:t> Oct. 23  </a:t>
            </a:r>
            <a:endParaRPr lang="en-IN" sz="1800" dirty="0"/>
          </a:p>
        </p:txBody>
      </p:sp>
    </p:spTree>
    <p:extLst>
      <p:ext uri="{BB962C8B-B14F-4D97-AF65-F5344CB8AC3E}">
        <p14:creationId xmlns:p14="http://schemas.microsoft.com/office/powerpoint/2010/main" val="387571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5482" y="1391064"/>
            <a:ext cx="7773110" cy="3023100"/>
          </a:xfrm>
        </p:spPr>
        <p:txBody>
          <a:bodyPr/>
          <a:lstStyle/>
          <a:p>
            <a:pPr marL="152400" indent="0">
              <a:lnSpc>
                <a:spcPct val="150000"/>
              </a:lnSpc>
              <a:buNone/>
            </a:pPr>
            <a:endParaRPr lang="en-GB" sz="1400" dirty="0"/>
          </a:p>
          <a:p>
            <a:pPr>
              <a:lnSpc>
                <a:spcPct val="150000"/>
              </a:lnSpc>
            </a:pPr>
            <a:endParaRPr lang="en-GB" sz="1600" dirty="0"/>
          </a:p>
        </p:txBody>
      </p:sp>
      <p:sp>
        <p:nvSpPr>
          <p:cNvPr id="3" name="Title 2"/>
          <p:cNvSpPr>
            <a:spLocks noGrp="1"/>
          </p:cNvSpPr>
          <p:nvPr>
            <p:ph type="title"/>
          </p:nvPr>
        </p:nvSpPr>
        <p:spPr>
          <a:xfrm>
            <a:off x="697307" y="612675"/>
            <a:ext cx="7232700" cy="744000"/>
          </a:xfrm>
        </p:spPr>
        <p:txBody>
          <a:bodyPr/>
          <a:lstStyle/>
          <a:p>
            <a:r>
              <a:rPr lang="en-US" sz="3000" dirty="0"/>
              <a:t>Instruction dated 11</a:t>
            </a:r>
            <a:r>
              <a:rPr lang="en-US" sz="3000" baseline="30000" dirty="0"/>
              <a:t>th</a:t>
            </a:r>
            <a:r>
              <a:rPr lang="en-US" sz="3000" dirty="0"/>
              <a:t> Oct. 23  </a:t>
            </a:r>
            <a:endParaRPr lang="en-IN" sz="1800" dirty="0"/>
          </a:p>
        </p:txBody>
      </p:sp>
      <p:pic>
        <p:nvPicPr>
          <p:cNvPr id="5" name="Picture 4">
            <a:extLst>
              <a:ext uri="{FF2B5EF4-FFF2-40B4-BE49-F238E27FC236}">
                <a16:creationId xmlns:a16="http://schemas.microsoft.com/office/drawing/2014/main" id="{9F501264-C733-AA40-E5BE-A40CA345E12E}"/>
              </a:ext>
            </a:extLst>
          </p:cNvPr>
          <p:cNvPicPr>
            <a:picLocks noChangeAspect="1"/>
          </p:cNvPicPr>
          <p:nvPr/>
        </p:nvPicPr>
        <p:blipFill>
          <a:blip r:embed="rId2"/>
          <a:stretch>
            <a:fillRect/>
          </a:stretch>
        </p:blipFill>
        <p:spPr>
          <a:xfrm>
            <a:off x="359088" y="1950772"/>
            <a:ext cx="8425823" cy="2041365"/>
          </a:xfrm>
          <a:prstGeom prst="rect">
            <a:avLst/>
          </a:prstGeom>
        </p:spPr>
      </p:pic>
      <p:cxnSp>
        <p:nvCxnSpPr>
          <p:cNvPr id="7" name="Straight Connector 6">
            <a:extLst>
              <a:ext uri="{FF2B5EF4-FFF2-40B4-BE49-F238E27FC236}">
                <a16:creationId xmlns:a16="http://schemas.microsoft.com/office/drawing/2014/main" id="{1B56F955-BF9F-AA99-53D4-E6E01A3D5128}"/>
              </a:ext>
            </a:extLst>
          </p:cNvPr>
          <p:cNvCxnSpPr/>
          <p:nvPr/>
        </p:nvCxnSpPr>
        <p:spPr>
          <a:xfrm>
            <a:off x="973873" y="3085171"/>
            <a:ext cx="299596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D29948F1-1B8D-E887-550A-5141C005E90C}"/>
              </a:ext>
            </a:extLst>
          </p:cNvPr>
          <p:cNvCxnSpPr>
            <a:cxnSpLocks/>
          </p:cNvCxnSpPr>
          <p:nvPr/>
        </p:nvCxnSpPr>
        <p:spPr>
          <a:xfrm>
            <a:off x="4189142" y="3085171"/>
            <a:ext cx="22339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79797672-3D14-BD74-9128-BA7EE0F83394}"/>
              </a:ext>
            </a:extLst>
          </p:cNvPr>
          <p:cNvCxnSpPr>
            <a:cxnSpLocks/>
          </p:cNvCxnSpPr>
          <p:nvPr/>
        </p:nvCxnSpPr>
        <p:spPr>
          <a:xfrm>
            <a:off x="1300976" y="3520069"/>
            <a:ext cx="22339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671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alpha val="89000"/>
          </a:schemeClr>
        </a:solidFill>
        <a:effectLst/>
      </p:bgPr>
    </p:bg>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219" name="Google Shape;219;p35"/>
          <p:cNvSpPr txBox="1">
            <a:spLocks noGrp="1"/>
          </p:cNvSpPr>
          <p:nvPr>
            <p:ph type="body" idx="1"/>
          </p:nvPr>
        </p:nvSpPr>
        <p:spPr>
          <a:xfrm>
            <a:off x="2074249" y="2032602"/>
            <a:ext cx="4887900" cy="19422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Issues Covered in Notices </a:t>
            </a:r>
            <a:endParaRPr dirty="0"/>
          </a:p>
        </p:txBody>
      </p:sp>
    </p:spTree>
    <p:extLst>
      <p:ext uri="{BB962C8B-B14F-4D97-AF65-F5344CB8AC3E}">
        <p14:creationId xmlns:p14="http://schemas.microsoft.com/office/powerpoint/2010/main" val="294050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7307" y="1123434"/>
            <a:ext cx="8171630" cy="3023100"/>
          </a:xfrm>
        </p:spPr>
        <p:txBody>
          <a:bodyPr/>
          <a:lstStyle/>
          <a:p>
            <a:pPr>
              <a:lnSpc>
                <a:spcPct val="150000"/>
              </a:lnSpc>
            </a:pPr>
            <a:r>
              <a:rPr lang="en-GB" sz="1800" dirty="0"/>
              <a:t>GSTR 9 (8A) = GSTR 2A data on date of filing GSTR – 9 </a:t>
            </a:r>
          </a:p>
          <a:p>
            <a:pPr>
              <a:lnSpc>
                <a:spcPct val="150000"/>
              </a:lnSpc>
            </a:pPr>
            <a:r>
              <a:rPr lang="en-GB" sz="1800" dirty="0"/>
              <a:t>Transactions reported in GSTR 2A post filing of GSTR 9 is not considered </a:t>
            </a:r>
          </a:p>
          <a:p>
            <a:pPr>
              <a:lnSpc>
                <a:spcPct val="150000"/>
              </a:lnSpc>
            </a:pPr>
            <a:r>
              <a:rPr lang="en-GB" sz="1800" dirty="0"/>
              <a:t>Benefit of Circular No. 183 (Certificate from supplier/CA) </a:t>
            </a:r>
          </a:p>
          <a:p>
            <a:pPr>
              <a:lnSpc>
                <a:spcPct val="150000"/>
              </a:lnSpc>
            </a:pPr>
            <a:r>
              <a:rPr lang="en-GB" sz="1800" dirty="0"/>
              <a:t>In some cases, ITC taken for RCM is not considered </a:t>
            </a:r>
          </a:p>
          <a:p>
            <a:pPr>
              <a:lnSpc>
                <a:spcPct val="150000"/>
              </a:lnSpc>
            </a:pPr>
            <a:r>
              <a:rPr lang="en-GB" sz="1800" dirty="0"/>
              <a:t>Difference in ITC of IGST is not demanded. </a:t>
            </a:r>
          </a:p>
          <a:p>
            <a:pPr>
              <a:lnSpc>
                <a:spcPct val="150000"/>
              </a:lnSpc>
            </a:pPr>
            <a:r>
              <a:rPr lang="en-GB" sz="1800" dirty="0"/>
              <a:t>ITC already reversed in next year GSTR 3B or DRC -03 is not considered. </a:t>
            </a:r>
          </a:p>
          <a:p>
            <a:pPr>
              <a:lnSpc>
                <a:spcPct val="150000"/>
              </a:lnSpc>
            </a:pPr>
            <a:r>
              <a:rPr lang="en-GB" sz="1800" dirty="0"/>
              <a:t>Find the reasons and explain </a:t>
            </a:r>
          </a:p>
          <a:p>
            <a:pPr marL="152400" indent="0">
              <a:lnSpc>
                <a:spcPct val="150000"/>
              </a:lnSpc>
              <a:buNone/>
            </a:pPr>
            <a:endParaRPr lang="en-GB" sz="1800" dirty="0"/>
          </a:p>
          <a:p>
            <a:pPr>
              <a:lnSpc>
                <a:spcPct val="150000"/>
              </a:lnSpc>
            </a:pPr>
            <a:endParaRPr lang="en-GB" sz="1800" dirty="0"/>
          </a:p>
        </p:txBody>
      </p:sp>
      <p:sp>
        <p:nvSpPr>
          <p:cNvPr id="3" name="Title 2"/>
          <p:cNvSpPr>
            <a:spLocks noGrp="1"/>
          </p:cNvSpPr>
          <p:nvPr>
            <p:ph type="title"/>
          </p:nvPr>
        </p:nvSpPr>
        <p:spPr>
          <a:xfrm>
            <a:off x="697307" y="612675"/>
            <a:ext cx="7232700" cy="744000"/>
          </a:xfrm>
        </p:spPr>
        <p:txBody>
          <a:bodyPr/>
          <a:lstStyle/>
          <a:p>
            <a:r>
              <a:rPr lang="en-US" sz="3000" dirty="0">
                <a:latin typeface="+mj-lt"/>
              </a:rPr>
              <a:t>ITC – GSTR 9 (8A)  V/s. GSTR 3B  </a:t>
            </a:r>
            <a:endParaRPr lang="en-IN" sz="1800" dirty="0">
              <a:latin typeface="+mj-lt"/>
            </a:endParaRPr>
          </a:p>
        </p:txBody>
      </p:sp>
    </p:spTree>
    <p:extLst>
      <p:ext uri="{BB962C8B-B14F-4D97-AF65-F5344CB8AC3E}">
        <p14:creationId xmlns:p14="http://schemas.microsoft.com/office/powerpoint/2010/main" val="2093976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3492" y="855805"/>
            <a:ext cx="8171630" cy="3023100"/>
          </a:xfrm>
        </p:spPr>
        <p:txBody>
          <a:bodyPr/>
          <a:lstStyle/>
          <a:p>
            <a:pPr>
              <a:lnSpc>
                <a:spcPct val="150000"/>
              </a:lnSpc>
            </a:pPr>
            <a:r>
              <a:rPr lang="en-GB" sz="1800" dirty="0"/>
              <a:t>Merely based on HSN reported by suppliers </a:t>
            </a:r>
          </a:p>
          <a:p>
            <a:pPr>
              <a:lnSpc>
                <a:spcPct val="150000"/>
              </a:lnSpc>
            </a:pPr>
            <a:r>
              <a:rPr lang="en-GB" sz="1800" dirty="0"/>
              <a:t>Cement, Plywood, Steel, Motor Vehicle, Electrical Goods, Tiles, Works Contract Services </a:t>
            </a:r>
          </a:p>
          <a:p>
            <a:pPr>
              <a:lnSpc>
                <a:spcPct val="150000"/>
              </a:lnSpc>
            </a:pPr>
            <a:r>
              <a:rPr lang="en-GB" sz="1800" dirty="0"/>
              <a:t>Covered in SCN even if not taken. </a:t>
            </a:r>
          </a:p>
          <a:p>
            <a:pPr>
              <a:lnSpc>
                <a:spcPct val="150000"/>
              </a:lnSpc>
            </a:pPr>
            <a:r>
              <a:rPr lang="en-GB" sz="1800" dirty="0"/>
              <a:t>ITC Available for </a:t>
            </a:r>
          </a:p>
          <a:p>
            <a:pPr lvl="1"/>
            <a:r>
              <a:rPr lang="en-GB" sz="1800" dirty="0"/>
              <a:t>Movable Furniture </a:t>
            </a:r>
          </a:p>
          <a:p>
            <a:pPr lvl="1"/>
            <a:r>
              <a:rPr lang="en-GB" sz="1800" dirty="0"/>
              <a:t>Repair and Maintenance </a:t>
            </a:r>
          </a:p>
          <a:p>
            <a:pPr lvl="1"/>
            <a:r>
              <a:rPr lang="en-GB" sz="1800" dirty="0"/>
              <a:t>Same line of business </a:t>
            </a:r>
          </a:p>
          <a:p>
            <a:pPr lvl="1"/>
            <a:r>
              <a:rPr lang="en-GB" sz="1800" dirty="0"/>
              <a:t>Vehicles for transportation of goods </a:t>
            </a:r>
          </a:p>
          <a:p>
            <a:pPr marL="152400" indent="0">
              <a:lnSpc>
                <a:spcPct val="150000"/>
              </a:lnSpc>
              <a:buNone/>
            </a:pPr>
            <a:endParaRPr lang="en-GB" sz="1800" dirty="0"/>
          </a:p>
          <a:p>
            <a:pPr>
              <a:lnSpc>
                <a:spcPct val="150000"/>
              </a:lnSpc>
            </a:pPr>
            <a:endParaRPr lang="en-GB" sz="1800" dirty="0"/>
          </a:p>
        </p:txBody>
      </p:sp>
      <p:sp>
        <p:nvSpPr>
          <p:cNvPr id="3" name="Title 2"/>
          <p:cNvSpPr>
            <a:spLocks noGrp="1"/>
          </p:cNvSpPr>
          <p:nvPr>
            <p:ph type="title"/>
          </p:nvPr>
        </p:nvSpPr>
        <p:spPr>
          <a:xfrm>
            <a:off x="563492" y="379434"/>
            <a:ext cx="7232700" cy="744000"/>
          </a:xfrm>
        </p:spPr>
        <p:txBody>
          <a:bodyPr/>
          <a:lstStyle/>
          <a:p>
            <a:r>
              <a:rPr lang="en-US" sz="3000" dirty="0">
                <a:latin typeface="+mj-lt"/>
              </a:rPr>
              <a:t>ITC – Blocked Credit </a:t>
            </a:r>
            <a:endParaRPr lang="en-IN" sz="1800" dirty="0">
              <a:latin typeface="+mj-lt"/>
            </a:endParaRPr>
          </a:p>
        </p:txBody>
      </p:sp>
    </p:spTree>
    <p:extLst>
      <p:ext uri="{BB962C8B-B14F-4D97-AF65-F5344CB8AC3E}">
        <p14:creationId xmlns:p14="http://schemas.microsoft.com/office/powerpoint/2010/main" val="309685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3492" y="855805"/>
            <a:ext cx="8171630" cy="3023100"/>
          </a:xfrm>
        </p:spPr>
        <p:txBody>
          <a:bodyPr/>
          <a:lstStyle/>
          <a:p>
            <a:pPr>
              <a:lnSpc>
                <a:spcPct val="150000"/>
              </a:lnSpc>
            </a:pPr>
            <a:r>
              <a:rPr lang="en-GB" sz="1800" dirty="0"/>
              <a:t>Based on exempt income reported in GSTR 9/9C</a:t>
            </a:r>
          </a:p>
          <a:p>
            <a:pPr>
              <a:lnSpc>
                <a:spcPct val="150000"/>
              </a:lnSpc>
            </a:pPr>
            <a:r>
              <a:rPr lang="en-GB" sz="1800" dirty="0"/>
              <a:t>All ITC considered as if it is common. </a:t>
            </a:r>
          </a:p>
          <a:p>
            <a:pPr>
              <a:lnSpc>
                <a:spcPct val="150000"/>
              </a:lnSpc>
            </a:pPr>
            <a:r>
              <a:rPr lang="en-GB" sz="1800" dirty="0"/>
              <a:t>Dividend (Not Supply) , </a:t>
            </a:r>
          </a:p>
          <a:p>
            <a:pPr>
              <a:lnSpc>
                <a:spcPct val="150000"/>
              </a:lnSpc>
            </a:pPr>
            <a:r>
              <a:rPr lang="en-GB" sz="1800" dirty="0"/>
              <a:t>Interest (Explanation to Rule 43)</a:t>
            </a:r>
          </a:p>
          <a:p>
            <a:pPr>
              <a:lnSpc>
                <a:spcPct val="150000"/>
              </a:lnSpc>
            </a:pPr>
            <a:r>
              <a:rPr lang="en-GB" sz="1800" dirty="0"/>
              <a:t>Sale of Securities (</a:t>
            </a:r>
            <a:r>
              <a:rPr lang="en-GB" sz="1800" dirty="0" err="1"/>
              <a:t>Expl</a:t>
            </a:r>
            <a:r>
              <a:rPr lang="en-GB" sz="1800" dirty="0"/>
              <a:t>. 2 to Rule 45) </a:t>
            </a:r>
          </a:p>
          <a:p>
            <a:pPr>
              <a:lnSpc>
                <a:spcPct val="150000"/>
              </a:lnSpc>
            </a:pPr>
            <a:r>
              <a:rPr lang="en-GB" sz="1800" dirty="0"/>
              <a:t>Sale of MEIS/SEIS Licence (Rule 43 </a:t>
            </a:r>
            <a:r>
              <a:rPr lang="en-GB" sz="1800" dirty="0" err="1"/>
              <a:t>Expl</a:t>
            </a:r>
            <a:r>
              <a:rPr lang="en-GB" sz="1800" dirty="0"/>
              <a:t>. 1(d) w.e.f. 5/7/22)  </a:t>
            </a:r>
          </a:p>
          <a:p>
            <a:pPr>
              <a:lnSpc>
                <a:spcPct val="150000"/>
              </a:lnSpc>
            </a:pPr>
            <a:r>
              <a:rPr lang="en-GB" sz="1800" dirty="0"/>
              <a:t>High Seas and Merchant Trading [</a:t>
            </a:r>
            <a:r>
              <a:rPr lang="en-GB" sz="1800" dirty="0" err="1"/>
              <a:t>Expl</a:t>
            </a:r>
            <a:r>
              <a:rPr lang="en-GB" sz="1800" dirty="0"/>
              <a:t>. to Section 17(3) </a:t>
            </a:r>
            <a:r>
              <a:rPr lang="en-GB" sz="1800" dirty="0" err="1"/>
              <a:t>w.e.f</a:t>
            </a:r>
            <a:r>
              <a:rPr lang="en-GB" sz="1800" dirty="0"/>
              <a:t> 1/2/19]</a:t>
            </a:r>
          </a:p>
          <a:p>
            <a:pPr marL="152400" indent="0">
              <a:lnSpc>
                <a:spcPct val="150000"/>
              </a:lnSpc>
              <a:buNone/>
            </a:pPr>
            <a:endParaRPr lang="en-GB" sz="1800" dirty="0"/>
          </a:p>
        </p:txBody>
      </p:sp>
      <p:sp>
        <p:nvSpPr>
          <p:cNvPr id="3" name="Title 2"/>
          <p:cNvSpPr>
            <a:spLocks noGrp="1"/>
          </p:cNvSpPr>
          <p:nvPr>
            <p:ph type="title"/>
          </p:nvPr>
        </p:nvSpPr>
        <p:spPr>
          <a:xfrm>
            <a:off x="563492" y="379434"/>
            <a:ext cx="7232700" cy="744000"/>
          </a:xfrm>
        </p:spPr>
        <p:txBody>
          <a:bodyPr/>
          <a:lstStyle/>
          <a:p>
            <a:r>
              <a:rPr lang="en-US" sz="3000" dirty="0">
                <a:latin typeface="+mj-lt"/>
              </a:rPr>
              <a:t>ITC – Common ITC Rule 42</a:t>
            </a:r>
            <a:endParaRPr lang="en-IN" sz="1800" dirty="0">
              <a:latin typeface="+mj-lt"/>
            </a:endParaRPr>
          </a:p>
        </p:txBody>
      </p:sp>
    </p:spTree>
    <p:extLst>
      <p:ext uri="{BB962C8B-B14F-4D97-AF65-F5344CB8AC3E}">
        <p14:creationId xmlns:p14="http://schemas.microsoft.com/office/powerpoint/2010/main" val="2967253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3492" y="855805"/>
            <a:ext cx="8171630" cy="3023100"/>
          </a:xfrm>
        </p:spPr>
        <p:txBody>
          <a:bodyPr/>
          <a:lstStyle/>
          <a:p>
            <a:pPr>
              <a:lnSpc>
                <a:spcPct val="150000"/>
              </a:lnSpc>
            </a:pPr>
            <a:r>
              <a:rPr lang="en-GB" sz="1800" dirty="0"/>
              <a:t>Tax Declared in GSTR 9 is compared with total of </a:t>
            </a:r>
            <a:r>
              <a:rPr lang="en-GB" sz="1800" dirty="0" err="1"/>
              <a:t>ITC+Cash</a:t>
            </a:r>
            <a:r>
              <a:rPr lang="en-GB" sz="1800" dirty="0"/>
              <a:t> paid in 3B. </a:t>
            </a:r>
          </a:p>
          <a:p>
            <a:pPr>
              <a:lnSpc>
                <a:spcPct val="150000"/>
              </a:lnSpc>
            </a:pPr>
            <a:r>
              <a:rPr lang="en-GB" sz="1800" dirty="0"/>
              <a:t>Paid in April, 2018 onwards not considered (as per circular) </a:t>
            </a:r>
          </a:p>
          <a:p>
            <a:pPr>
              <a:lnSpc>
                <a:spcPct val="150000"/>
              </a:lnSpc>
            </a:pPr>
            <a:r>
              <a:rPr lang="en-GB" sz="1800" dirty="0"/>
              <a:t>DRC-03 paid (during GSTR 9 or otherwise) is not considered</a:t>
            </a:r>
          </a:p>
          <a:p>
            <a:pPr>
              <a:lnSpc>
                <a:spcPct val="150000"/>
              </a:lnSpc>
            </a:pPr>
            <a:r>
              <a:rPr lang="en-GB" sz="1800" dirty="0"/>
              <a:t>Even if declared in GSTR 9/9C as paid in next year, demand is raised.</a:t>
            </a:r>
          </a:p>
          <a:p>
            <a:pPr marL="152400" indent="0">
              <a:lnSpc>
                <a:spcPct val="150000"/>
              </a:lnSpc>
              <a:buNone/>
            </a:pPr>
            <a:endParaRPr lang="en-GB" sz="1800" dirty="0"/>
          </a:p>
        </p:txBody>
      </p:sp>
      <p:sp>
        <p:nvSpPr>
          <p:cNvPr id="3" name="Title 2"/>
          <p:cNvSpPr>
            <a:spLocks noGrp="1"/>
          </p:cNvSpPr>
          <p:nvPr>
            <p:ph type="title"/>
          </p:nvPr>
        </p:nvSpPr>
        <p:spPr>
          <a:xfrm>
            <a:off x="563492" y="379434"/>
            <a:ext cx="7232700" cy="744000"/>
          </a:xfrm>
        </p:spPr>
        <p:txBody>
          <a:bodyPr/>
          <a:lstStyle/>
          <a:p>
            <a:r>
              <a:rPr lang="en-US" sz="3000" dirty="0">
                <a:latin typeface="+mj-lt"/>
              </a:rPr>
              <a:t>Outward Tax – GSTR 9 V/s. GSTR 3B</a:t>
            </a:r>
            <a:endParaRPr lang="en-IN" sz="1800" dirty="0">
              <a:latin typeface="+mj-lt"/>
            </a:endParaRPr>
          </a:p>
        </p:txBody>
      </p:sp>
    </p:spTree>
    <p:extLst>
      <p:ext uri="{BB962C8B-B14F-4D97-AF65-F5344CB8AC3E}">
        <p14:creationId xmlns:p14="http://schemas.microsoft.com/office/powerpoint/2010/main" val="3336108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3492" y="855805"/>
            <a:ext cx="8171630" cy="3023100"/>
          </a:xfrm>
        </p:spPr>
        <p:txBody>
          <a:bodyPr/>
          <a:lstStyle/>
          <a:p>
            <a:pPr>
              <a:lnSpc>
                <a:spcPct val="150000"/>
              </a:lnSpc>
            </a:pPr>
            <a:r>
              <a:rPr lang="en-GB" sz="1800" dirty="0"/>
              <a:t>Even if cancelled after 31/3/2018 </a:t>
            </a:r>
          </a:p>
          <a:p>
            <a:pPr>
              <a:lnSpc>
                <a:spcPct val="150000"/>
              </a:lnSpc>
            </a:pPr>
            <a:r>
              <a:rPr lang="en-GB" sz="1800" dirty="0"/>
              <a:t>Even if cancelled on application of supplier </a:t>
            </a:r>
          </a:p>
          <a:p>
            <a:pPr>
              <a:lnSpc>
                <a:spcPct val="150000"/>
              </a:lnSpc>
            </a:pPr>
            <a:r>
              <a:rPr lang="en-GB" sz="1800" dirty="0"/>
              <a:t>Even if full tax paid by the supplier for 2017-18 </a:t>
            </a:r>
          </a:p>
          <a:p>
            <a:pPr>
              <a:lnSpc>
                <a:spcPct val="150000"/>
              </a:lnSpc>
            </a:pPr>
            <a:r>
              <a:rPr lang="en-GB" sz="1800" dirty="0"/>
              <a:t>Cancelation reason can be verified online</a:t>
            </a:r>
          </a:p>
          <a:p>
            <a:pPr>
              <a:lnSpc>
                <a:spcPct val="150000"/>
              </a:lnSpc>
            </a:pPr>
            <a:r>
              <a:rPr lang="en-GB" sz="1800" dirty="0"/>
              <a:t>Invoice date after date of cancellation </a:t>
            </a:r>
          </a:p>
          <a:p>
            <a:pPr marL="152400" indent="0">
              <a:lnSpc>
                <a:spcPct val="150000"/>
              </a:lnSpc>
              <a:buNone/>
            </a:pPr>
            <a:endParaRPr lang="en-GB" sz="1800" dirty="0"/>
          </a:p>
          <a:p>
            <a:pPr marL="152400" indent="0">
              <a:lnSpc>
                <a:spcPct val="150000"/>
              </a:lnSpc>
              <a:buNone/>
            </a:pPr>
            <a:endParaRPr lang="en-GB" sz="1800" dirty="0"/>
          </a:p>
        </p:txBody>
      </p:sp>
      <p:sp>
        <p:nvSpPr>
          <p:cNvPr id="3" name="Title 2"/>
          <p:cNvSpPr>
            <a:spLocks noGrp="1"/>
          </p:cNvSpPr>
          <p:nvPr>
            <p:ph type="title"/>
          </p:nvPr>
        </p:nvSpPr>
        <p:spPr>
          <a:xfrm>
            <a:off x="563492" y="379434"/>
            <a:ext cx="7232700" cy="744000"/>
          </a:xfrm>
        </p:spPr>
        <p:txBody>
          <a:bodyPr/>
          <a:lstStyle/>
          <a:p>
            <a:r>
              <a:rPr lang="en-US" sz="3000" dirty="0">
                <a:latin typeface="+mj-lt"/>
              </a:rPr>
              <a:t>Suppliers – Registration Cancelled </a:t>
            </a:r>
            <a:endParaRPr lang="en-IN" sz="1800" dirty="0">
              <a:latin typeface="+mj-lt"/>
            </a:endParaRPr>
          </a:p>
        </p:txBody>
      </p:sp>
    </p:spTree>
    <p:extLst>
      <p:ext uri="{BB962C8B-B14F-4D97-AF65-F5344CB8AC3E}">
        <p14:creationId xmlns:p14="http://schemas.microsoft.com/office/powerpoint/2010/main" val="2891386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3492" y="855805"/>
            <a:ext cx="8171630" cy="3023100"/>
          </a:xfrm>
        </p:spPr>
        <p:txBody>
          <a:bodyPr/>
          <a:lstStyle/>
          <a:p>
            <a:pPr>
              <a:lnSpc>
                <a:spcPct val="150000"/>
              </a:lnSpc>
            </a:pPr>
            <a:r>
              <a:rPr lang="en-GB" sz="1800" dirty="0"/>
              <a:t>ITC reversed in GSTR 3B of 17-18 is lower than declared in GSTR 9/9C</a:t>
            </a:r>
          </a:p>
          <a:p>
            <a:pPr>
              <a:lnSpc>
                <a:spcPct val="150000"/>
              </a:lnSpc>
            </a:pPr>
            <a:r>
              <a:rPr lang="en-GB" sz="1800" dirty="0"/>
              <a:t>GSTR 1 V/s GSTR 9 value </a:t>
            </a:r>
          </a:p>
          <a:p>
            <a:pPr>
              <a:lnSpc>
                <a:spcPct val="150000"/>
              </a:lnSpc>
            </a:pPr>
            <a:r>
              <a:rPr lang="en-GB" sz="1800" dirty="0"/>
              <a:t>IGST Credit Taken instead of CGST &amp; SGST but reversed </a:t>
            </a:r>
          </a:p>
          <a:p>
            <a:pPr>
              <a:lnSpc>
                <a:spcPct val="150000"/>
              </a:lnSpc>
            </a:pPr>
            <a:r>
              <a:rPr lang="en-GB" sz="1800" dirty="0"/>
              <a:t>FSI Purchased from Rajkot Municipal Corporation </a:t>
            </a:r>
          </a:p>
          <a:p>
            <a:pPr>
              <a:lnSpc>
                <a:spcPct val="150000"/>
              </a:lnSpc>
            </a:pPr>
            <a:r>
              <a:rPr lang="en-GB" sz="1800" dirty="0"/>
              <a:t>Sale of Plot in GIDC </a:t>
            </a:r>
          </a:p>
          <a:p>
            <a:pPr>
              <a:lnSpc>
                <a:spcPct val="150000"/>
              </a:lnSpc>
            </a:pPr>
            <a:endParaRPr lang="en-GB" sz="1800" dirty="0"/>
          </a:p>
          <a:p>
            <a:pPr marL="152400" indent="0">
              <a:lnSpc>
                <a:spcPct val="150000"/>
              </a:lnSpc>
              <a:buNone/>
            </a:pPr>
            <a:endParaRPr lang="en-GB" sz="1800" dirty="0"/>
          </a:p>
          <a:p>
            <a:pPr marL="152400" indent="0">
              <a:lnSpc>
                <a:spcPct val="150000"/>
              </a:lnSpc>
              <a:buNone/>
            </a:pPr>
            <a:endParaRPr lang="en-GB" sz="1800" dirty="0"/>
          </a:p>
        </p:txBody>
      </p:sp>
      <p:sp>
        <p:nvSpPr>
          <p:cNvPr id="3" name="Title 2"/>
          <p:cNvSpPr>
            <a:spLocks noGrp="1"/>
          </p:cNvSpPr>
          <p:nvPr>
            <p:ph type="title"/>
          </p:nvPr>
        </p:nvSpPr>
        <p:spPr>
          <a:xfrm>
            <a:off x="563492" y="379434"/>
            <a:ext cx="7232700" cy="744000"/>
          </a:xfrm>
        </p:spPr>
        <p:txBody>
          <a:bodyPr/>
          <a:lstStyle/>
          <a:p>
            <a:r>
              <a:rPr lang="en-US" sz="3000" dirty="0">
                <a:latin typeface="+mj-lt"/>
              </a:rPr>
              <a:t>Other Reasons </a:t>
            </a:r>
            <a:endParaRPr lang="en-IN" sz="1800" dirty="0">
              <a:latin typeface="+mj-lt"/>
            </a:endParaRPr>
          </a:p>
        </p:txBody>
      </p:sp>
    </p:spTree>
    <p:extLst>
      <p:ext uri="{BB962C8B-B14F-4D97-AF65-F5344CB8AC3E}">
        <p14:creationId xmlns:p14="http://schemas.microsoft.com/office/powerpoint/2010/main" val="212403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9774" y="1399650"/>
            <a:ext cx="7897605" cy="3023100"/>
          </a:xfrm>
        </p:spPr>
        <p:txBody>
          <a:bodyPr/>
          <a:lstStyle/>
          <a:p>
            <a:pPr>
              <a:lnSpc>
                <a:spcPct val="150000"/>
              </a:lnSpc>
            </a:pPr>
            <a:r>
              <a:rPr lang="en-GB" sz="2000" dirty="0"/>
              <a:t>No demand without SCN</a:t>
            </a:r>
          </a:p>
          <a:p>
            <a:pPr>
              <a:lnSpc>
                <a:spcPct val="150000"/>
              </a:lnSpc>
            </a:pPr>
            <a:r>
              <a:rPr lang="en-GB" sz="2000" dirty="0"/>
              <a:t>Law prevailing as on the date of SCN </a:t>
            </a:r>
          </a:p>
          <a:p>
            <a:pPr>
              <a:lnSpc>
                <a:spcPct val="150000"/>
              </a:lnSpc>
            </a:pPr>
            <a:r>
              <a:rPr lang="en-GB" sz="2000" dirty="0"/>
              <a:t>SCN must describe the charge clearly </a:t>
            </a:r>
            <a:r>
              <a:rPr lang="en-GB" sz="2000" i="1" u="sng" dirty="0"/>
              <a:t>(it’s a charge sheet!)</a:t>
            </a:r>
          </a:p>
          <a:p>
            <a:pPr>
              <a:lnSpc>
                <a:spcPct val="150000"/>
              </a:lnSpc>
            </a:pPr>
            <a:r>
              <a:rPr lang="en-GB" sz="2000" dirty="0"/>
              <a:t>No amount can be confirmed which is not stated in SCN or on Grounds not in SCN [Section 75(7)]</a:t>
            </a:r>
          </a:p>
          <a:p>
            <a:pPr>
              <a:lnSpc>
                <a:spcPct val="150000"/>
              </a:lnSpc>
            </a:pPr>
            <a:r>
              <a:rPr lang="en-GB" sz="2000" dirty="0">
                <a:solidFill>
                  <a:schemeClr val="bg2">
                    <a:lumMod val="50000"/>
                  </a:schemeClr>
                </a:solidFill>
              </a:rPr>
              <a:t>Limitation on issuance of SCN</a:t>
            </a:r>
          </a:p>
          <a:p>
            <a:pPr lvl="1">
              <a:spcBef>
                <a:spcPts val="500"/>
              </a:spcBef>
            </a:pPr>
            <a:r>
              <a:rPr lang="en-GB" sz="1600" dirty="0">
                <a:solidFill>
                  <a:schemeClr val="bg2">
                    <a:lumMod val="50000"/>
                  </a:schemeClr>
                </a:solidFill>
              </a:rPr>
              <a:t>33/54 month from Annual Return Due Date </a:t>
            </a:r>
          </a:p>
          <a:p>
            <a:pPr lvl="1">
              <a:spcBef>
                <a:spcPts val="500"/>
              </a:spcBef>
            </a:pPr>
            <a:r>
              <a:rPr lang="en-GB" sz="1600" dirty="0">
                <a:solidFill>
                  <a:schemeClr val="bg2">
                    <a:lumMod val="50000"/>
                  </a:schemeClr>
                </a:solidFill>
              </a:rPr>
              <a:t>Don’t ask for extension of Due Date</a:t>
            </a:r>
          </a:p>
          <a:p>
            <a:pPr marL="152400" indent="0">
              <a:lnSpc>
                <a:spcPct val="150000"/>
              </a:lnSpc>
              <a:buNone/>
            </a:pPr>
            <a:endParaRPr lang="en-GB" sz="2000" dirty="0"/>
          </a:p>
          <a:p>
            <a:pPr>
              <a:lnSpc>
                <a:spcPct val="150000"/>
              </a:lnSpc>
            </a:pPr>
            <a:endParaRPr lang="en-GB" sz="2000" dirty="0"/>
          </a:p>
        </p:txBody>
      </p:sp>
      <p:sp>
        <p:nvSpPr>
          <p:cNvPr id="3" name="Title 2"/>
          <p:cNvSpPr>
            <a:spLocks noGrp="1"/>
          </p:cNvSpPr>
          <p:nvPr>
            <p:ph type="title"/>
          </p:nvPr>
        </p:nvSpPr>
        <p:spPr>
          <a:xfrm>
            <a:off x="701599" y="612675"/>
            <a:ext cx="7729769" cy="744000"/>
          </a:xfrm>
        </p:spPr>
        <p:txBody>
          <a:bodyPr/>
          <a:lstStyle/>
          <a:p>
            <a:r>
              <a:rPr lang="en-IN" dirty="0"/>
              <a:t>Show cause notice – </a:t>
            </a:r>
            <a:r>
              <a:rPr lang="en-IN" sz="3000" i="1" dirty="0"/>
              <a:t>the birth of litigation</a:t>
            </a:r>
          </a:p>
        </p:txBody>
      </p:sp>
    </p:spTree>
    <p:extLst>
      <p:ext uri="{BB962C8B-B14F-4D97-AF65-F5344CB8AC3E}">
        <p14:creationId xmlns:p14="http://schemas.microsoft.com/office/powerpoint/2010/main" val="252574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3492" y="855805"/>
            <a:ext cx="8171630" cy="3023100"/>
          </a:xfrm>
        </p:spPr>
        <p:txBody>
          <a:bodyPr/>
          <a:lstStyle/>
          <a:p>
            <a:pPr>
              <a:lnSpc>
                <a:spcPct val="150000"/>
              </a:lnSpc>
            </a:pPr>
            <a:r>
              <a:rPr lang="en-GB" sz="1800" dirty="0"/>
              <a:t>FSI </a:t>
            </a:r>
          </a:p>
          <a:p>
            <a:pPr lvl="1">
              <a:lnSpc>
                <a:spcPct val="150000"/>
              </a:lnSpc>
            </a:pPr>
            <a:r>
              <a:rPr lang="en-GB" sz="1800" dirty="0"/>
              <a:t>Purchased from Rajkot Municipal Corporation </a:t>
            </a:r>
          </a:p>
          <a:p>
            <a:pPr lvl="1">
              <a:lnSpc>
                <a:spcPct val="150000"/>
              </a:lnSpc>
            </a:pPr>
            <a:r>
              <a:rPr lang="en-GB" sz="1800" dirty="0"/>
              <a:t>Purchased from RUDA</a:t>
            </a:r>
          </a:p>
          <a:p>
            <a:pPr>
              <a:lnSpc>
                <a:spcPct val="150000"/>
              </a:lnSpc>
            </a:pPr>
            <a:r>
              <a:rPr lang="en-GB" sz="1800" dirty="0"/>
              <a:t>Sale of Plot in GIDC </a:t>
            </a:r>
          </a:p>
          <a:p>
            <a:pPr lvl="1">
              <a:lnSpc>
                <a:spcPct val="150000"/>
              </a:lnSpc>
            </a:pPr>
            <a:r>
              <a:rPr lang="en-GB" sz="1800" dirty="0" err="1"/>
              <a:t>Suyog</a:t>
            </a:r>
            <a:r>
              <a:rPr lang="en-GB" sz="1800" dirty="0"/>
              <a:t> Dye </a:t>
            </a:r>
            <a:r>
              <a:rPr lang="en-GB" sz="1800" dirty="0" err="1"/>
              <a:t>Chemie</a:t>
            </a:r>
            <a:r>
              <a:rPr lang="en-GB" sz="1800" dirty="0"/>
              <a:t> </a:t>
            </a:r>
            <a:r>
              <a:rPr lang="en-GB" sz="1800" dirty="0" err="1"/>
              <a:t>Pvt.</a:t>
            </a:r>
            <a:r>
              <a:rPr lang="en-GB" sz="1800" dirty="0"/>
              <a:t> Ltd. (Guj. HC.) – interim sale </a:t>
            </a:r>
          </a:p>
          <a:p>
            <a:pPr lvl="1">
              <a:lnSpc>
                <a:spcPct val="150000"/>
              </a:lnSpc>
            </a:pPr>
            <a:r>
              <a:rPr lang="en-GB" sz="1800" dirty="0"/>
              <a:t>Navi Mumbai Builder’s Association (Bom. HC &amp; SC.) </a:t>
            </a:r>
          </a:p>
          <a:p>
            <a:pPr lvl="1">
              <a:lnSpc>
                <a:spcPct val="150000"/>
              </a:lnSpc>
            </a:pPr>
            <a:r>
              <a:rPr lang="en-GB" sz="1800" dirty="0"/>
              <a:t>ITC to buyer? </a:t>
            </a:r>
          </a:p>
          <a:p>
            <a:pPr>
              <a:lnSpc>
                <a:spcPct val="150000"/>
              </a:lnSpc>
            </a:pPr>
            <a:endParaRPr lang="en-GB" sz="1800" dirty="0"/>
          </a:p>
          <a:p>
            <a:pPr marL="152400" indent="0">
              <a:lnSpc>
                <a:spcPct val="150000"/>
              </a:lnSpc>
              <a:buNone/>
            </a:pPr>
            <a:endParaRPr lang="en-GB" sz="1800" dirty="0"/>
          </a:p>
          <a:p>
            <a:pPr marL="152400" indent="0">
              <a:lnSpc>
                <a:spcPct val="150000"/>
              </a:lnSpc>
              <a:buNone/>
            </a:pPr>
            <a:endParaRPr lang="en-GB" sz="1800" dirty="0"/>
          </a:p>
        </p:txBody>
      </p:sp>
      <p:sp>
        <p:nvSpPr>
          <p:cNvPr id="3" name="Title 2"/>
          <p:cNvSpPr>
            <a:spLocks noGrp="1"/>
          </p:cNvSpPr>
          <p:nvPr>
            <p:ph type="title"/>
          </p:nvPr>
        </p:nvSpPr>
        <p:spPr>
          <a:xfrm>
            <a:off x="563492" y="379434"/>
            <a:ext cx="7232700" cy="744000"/>
          </a:xfrm>
        </p:spPr>
        <p:txBody>
          <a:bodyPr/>
          <a:lstStyle/>
          <a:p>
            <a:r>
              <a:rPr lang="en-US" sz="3000" dirty="0">
                <a:latin typeface="+mj-lt"/>
              </a:rPr>
              <a:t>Other Notices </a:t>
            </a:r>
            <a:endParaRPr lang="en-IN" sz="1800" dirty="0">
              <a:latin typeface="+mj-lt"/>
            </a:endParaRPr>
          </a:p>
        </p:txBody>
      </p:sp>
    </p:spTree>
    <p:extLst>
      <p:ext uri="{BB962C8B-B14F-4D97-AF65-F5344CB8AC3E}">
        <p14:creationId xmlns:p14="http://schemas.microsoft.com/office/powerpoint/2010/main" val="152471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2">
            <a:alpha val="89000"/>
          </a:schemeClr>
        </a:solidFill>
        <a:effectLst/>
      </p:bgPr>
    </p:bg>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219" name="Google Shape;219;p35"/>
          <p:cNvSpPr txBox="1">
            <a:spLocks noGrp="1"/>
          </p:cNvSpPr>
          <p:nvPr>
            <p:ph type="body" idx="1"/>
          </p:nvPr>
        </p:nvSpPr>
        <p:spPr>
          <a:xfrm>
            <a:off x="2074249" y="2032602"/>
            <a:ext cx="4887900" cy="1942200"/>
          </a:xfrm>
          <a:prstGeom prst="rect">
            <a:avLst/>
          </a:prstGeom>
        </p:spPr>
        <p:txBody>
          <a:bodyPr spcFirstLastPara="1" wrap="square" lIns="91425" tIns="91425" rIns="91425" bIns="91425" anchor="t" anchorCtr="0">
            <a:noAutofit/>
          </a:bodyPr>
          <a:lstStyle/>
          <a:p>
            <a:pPr marL="0" lvl="0" indent="0">
              <a:spcAft>
                <a:spcPts val="1600"/>
              </a:spcAft>
              <a:buNone/>
            </a:pPr>
            <a:r>
              <a:rPr lang="en-US" sz="4000" dirty="0"/>
              <a:t>Procedure</a:t>
            </a:r>
            <a:endParaRPr dirty="0"/>
          </a:p>
        </p:txBody>
      </p:sp>
    </p:spTree>
    <p:extLst>
      <p:ext uri="{BB962C8B-B14F-4D97-AF65-F5344CB8AC3E}">
        <p14:creationId xmlns:p14="http://schemas.microsoft.com/office/powerpoint/2010/main" val="353382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3492" y="855805"/>
            <a:ext cx="8171630" cy="3023100"/>
          </a:xfrm>
        </p:spPr>
        <p:txBody>
          <a:bodyPr/>
          <a:lstStyle/>
          <a:p>
            <a:pPr>
              <a:lnSpc>
                <a:spcPct val="150000"/>
              </a:lnSpc>
            </a:pPr>
            <a:r>
              <a:rPr lang="en-GB" sz="1800" dirty="0"/>
              <a:t>Received through emails (Section 16) </a:t>
            </a:r>
          </a:p>
          <a:p>
            <a:pPr>
              <a:lnSpc>
                <a:spcPct val="150000"/>
              </a:lnSpc>
            </a:pPr>
            <a:r>
              <a:rPr lang="en-GB" sz="1800" dirty="0"/>
              <a:t>Made online available </a:t>
            </a:r>
          </a:p>
          <a:p>
            <a:pPr>
              <a:lnSpc>
                <a:spcPct val="150000"/>
              </a:lnSpc>
            </a:pPr>
            <a:r>
              <a:rPr lang="en-GB" sz="1800" dirty="0"/>
              <a:t>Reply: Service&gt;User Services&gt;Additional Notices and orders</a:t>
            </a:r>
          </a:p>
          <a:p>
            <a:pPr>
              <a:lnSpc>
                <a:spcPct val="150000"/>
              </a:lnSpc>
            </a:pPr>
            <a:r>
              <a:rPr lang="en-GB" sz="1800" dirty="0"/>
              <a:t>Additional submission can be submitted multiple times. </a:t>
            </a:r>
          </a:p>
          <a:p>
            <a:pPr>
              <a:lnSpc>
                <a:spcPct val="150000"/>
              </a:lnSpc>
            </a:pPr>
            <a:r>
              <a:rPr lang="en-GB" sz="1800" dirty="0"/>
              <a:t>Select PH tab to “YES” , by default its :”NO”</a:t>
            </a:r>
          </a:p>
          <a:p>
            <a:pPr>
              <a:lnSpc>
                <a:spcPct val="150000"/>
              </a:lnSpc>
            </a:pPr>
            <a:r>
              <a:rPr lang="en-GB" sz="1800" dirty="0"/>
              <a:t>Text Reply  - around 160 words </a:t>
            </a:r>
          </a:p>
          <a:p>
            <a:pPr>
              <a:lnSpc>
                <a:spcPct val="150000"/>
              </a:lnSpc>
            </a:pPr>
            <a:r>
              <a:rPr lang="en-GB" sz="1800" dirty="0"/>
              <a:t>Attachments – 4 files, 5 MB each </a:t>
            </a:r>
          </a:p>
          <a:p>
            <a:pPr>
              <a:lnSpc>
                <a:spcPct val="150000"/>
              </a:lnSpc>
            </a:pPr>
            <a:r>
              <a:rPr lang="en-GB" sz="1800" dirty="0"/>
              <a:t>No Sperate tab for PH, hence for PH adjudication, additional submission </a:t>
            </a:r>
          </a:p>
          <a:p>
            <a:pPr>
              <a:lnSpc>
                <a:spcPct val="150000"/>
              </a:lnSpc>
            </a:pPr>
            <a:endParaRPr lang="en-GB" sz="1800" dirty="0"/>
          </a:p>
          <a:p>
            <a:pPr>
              <a:lnSpc>
                <a:spcPct val="150000"/>
              </a:lnSpc>
            </a:pPr>
            <a:endParaRPr lang="en-GB" sz="1800" dirty="0"/>
          </a:p>
          <a:p>
            <a:pPr marL="152400" indent="0">
              <a:lnSpc>
                <a:spcPct val="150000"/>
              </a:lnSpc>
              <a:buNone/>
            </a:pPr>
            <a:endParaRPr lang="en-GB" sz="1800" dirty="0"/>
          </a:p>
          <a:p>
            <a:pPr marL="152400" indent="0">
              <a:lnSpc>
                <a:spcPct val="150000"/>
              </a:lnSpc>
              <a:buNone/>
            </a:pPr>
            <a:endParaRPr lang="en-GB" sz="1800" dirty="0"/>
          </a:p>
        </p:txBody>
      </p:sp>
      <p:sp>
        <p:nvSpPr>
          <p:cNvPr id="3" name="Title 2"/>
          <p:cNvSpPr>
            <a:spLocks noGrp="1"/>
          </p:cNvSpPr>
          <p:nvPr>
            <p:ph type="title"/>
          </p:nvPr>
        </p:nvSpPr>
        <p:spPr>
          <a:xfrm>
            <a:off x="563492" y="379434"/>
            <a:ext cx="7232700" cy="744000"/>
          </a:xfrm>
        </p:spPr>
        <p:txBody>
          <a:bodyPr/>
          <a:lstStyle/>
          <a:p>
            <a:r>
              <a:rPr lang="en-US" sz="3000" dirty="0">
                <a:latin typeface="+mj-lt"/>
              </a:rPr>
              <a:t>Procedure </a:t>
            </a:r>
            <a:endParaRPr lang="en-IN" sz="1800" dirty="0">
              <a:latin typeface="+mj-lt"/>
            </a:endParaRPr>
          </a:p>
        </p:txBody>
      </p:sp>
    </p:spTree>
    <p:extLst>
      <p:ext uri="{BB962C8B-B14F-4D97-AF65-F5344CB8AC3E}">
        <p14:creationId xmlns:p14="http://schemas.microsoft.com/office/powerpoint/2010/main" val="216127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219" name="Google Shape;219;p35"/>
          <p:cNvSpPr txBox="1">
            <a:spLocks noGrp="1"/>
          </p:cNvSpPr>
          <p:nvPr>
            <p:ph type="body" idx="1"/>
          </p:nvPr>
        </p:nvSpPr>
        <p:spPr>
          <a:xfrm>
            <a:off x="2074249" y="2032602"/>
            <a:ext cx="4887900" cy="1942200"/>
          </a:xfrm>
          <a:prstGeom prst="rect">
            <a:avLst/>
          </a:prstGeom>
        </p:spPr>
        <p:txBody>
          <a:bodyPr spcFirstLastPara="1" wrap="square" lIns="91425" tIns="91425" rIns="91425" bIns="91425" anchor="t" anchorCtr="0">
            <a:noAutofit/>
          </a:bodyPr>
          <a:lstStyle/>
          <a:p>
            <a:pPr marL="0" lvl="0" indent="0">
              <a:spcAft>
                <a:spcPts val="1600"/>
              </a:spcAft>
              <a:buNone/>
            </a:pPr>
            <a:r>
              <a:rPr lang="en" dirty="0"/>
              <a:t>“</a:t>
            </a:r>
            <a:r>
              <a:rPr lang="en-GB" dirty="0"/>
              <a:t>Too many arguments and cases,  will confuse the judges </a:t>
            </a:r>
            <a:r>
              <a:rPr lang="en" dirty="0"/>
              <a:t>”</a:t>
            </a:r>
            <a:endParaRPr dirty="0"/>
          </a:p>
        </p:txBody>
      </p:sp>
    </p:spTree>
    <p:extLst>
      <p:ext uri="{BB962C8B-B14F-4D97-AF65-F5344CB8AC3E}">
        <p14:creationId xmlns:p14="http://schemas.microsoft.com/office/powerpoint/2010/main" val="157094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1"/>
        <p:cNvGrpSpPr/>
        <p:nvPr/>
      </p:nvGrpSpPr>
      <p:grpSpPr>
        <a:xfrm>
          <a:off x="0" y="0"/>
          <a:ext cx="0" cy="0"/>
          <a:chOff x="0" y="0"/>
          <a:chExt cx="0" cy="0"/>
        </a:xfrm>
      </p:grpSpPr>
      <p:sp>
        <p:nvSpPr>
          <p:cNvPr id="432" name="Google Shape;432;p45"/>
          <p:cNvSpPr txBox="1">
            <a:spLocks noGrp="1"/>
          </p:cNvSpPr>
          <p:nvPr>
            <p:ph type="title"/>
          </p:nvPr>
        </p:nvSpPr>
        <p:spPr>
          <a:xfrm>
            <a:off x="1388100" y="1568950"/>
            <a:ext cx="6367800" cy="20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dirty="0">
                <a:solidFill>
                  <a:schemeClr val="lt2"/>
                </a:solidFill>
              </a:rPr>
              <a:t>P</a:t>
            </a:r>
            <a:r>
              <a:rPr lang="en" dirty="0">
                <a:solidFill>
                  <a:schemeClr val="lt2"/>
                </a:solidFill>
              </a:rPr>
              <a:t>ersonal hearing</a:t>
            </a:r>
            <a:endParaRPr dirty="0">
              <a:solidFill>
                <a:schemeClr val="lt2"/>
              </a:solidFill>
            </a:endParaRPr>
          </a:p>
        </p:txBody>
      </p:sp>
    </p:spTree>
    <p:extLst>
      <p:ext uri="{BB962C8B-B14F-4D97-AF65-F5344CB8AC3E}">
        <p14:creationId xmlns:p14="http://schemas.microsoft.com/office/powerpoint/2010/main" val="2930673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5482" y="1391064"/>
            <a:ext cx="7773110" cy="3023100"/>
          </a:xfrm>
        </p:spPr>
        <p:txBody>
          <a:bodyPr/>
          <a:lstStyle/>
          <a:p>
            <a:pPr>
              <a:lnSpc>
                <a:spcPct val="150000"/>
              </a:lnSpc>
            </a:pPr>
            <a:r>
              <a:rPr lang="en-GB" sz="2000" dirty="0"/>
              <a:t>Compulsory [Section 75(4) and 75(5)]</a:t>
            </a:r>
          </a:p>
          <a:p>
            <a:pPr>
              <a:lnSpc>
                <a:spcPct val="150000"/>
              </a:lnSpc>
            </a:pPr>
            <a:r>
              <a:rPr lang="en-GB" sz="2000" dirty="0"/>
              <a:t>Mark your presence </a:t>
            </a:r>
          </a:p>
          <a:p>
            <a:pPr>
              <a:lnSpc>
                <a:spcPct val="150000"/>
              </a:lnSpc>
            </a:pPr>
            <a:r>
              <a:rPr lang="en-GB" sz="2000" dirty="0"/>
              <a:t>Authority Letter </a:t>
            </a:r>
          </a:p>
          <a:p>
            <a:pPr>
              <a:lnSpc>
                <a:spcPct val="150000"/>
              </a:lnSpc>
            </a:pPr>
            <a:r>
              <a:rPr lang="en-GB" sz="2000" dirty="0"/>
              <a:t>No order without proper chance of PH</a:t>
            </a:r>
          </a:p>
          <a:p>
            <a:pPr>
              <a:lnSpc>
                <a:spcPct val="150000"/>
              </a:lnSpc>
            </a:pPr>
            <a:r>
              <a:rPr lang="en-GB" sz="2000" dirty="0"/>
              <a:t>Prepare Again before PH</a:t>
            </a:r>
          </a:p>
          <a:p>
            <a:pPr>
              <a:lnSpc>
                <a:spcPct val="150000"/>
              </a:lnSpc>
            </a:pPr>
            <a:r>
              <a:rPr lang="en-GB" sz="2000" dirty="0"/>
              <a:t>Rehearsal</a:t>
            </a:r>
          </a:p>
        </p:txBody>
      </p:sp>
      <p:sp>
        <p:nvSpPr>
          <p:cNvPr id="3" name="Title 2"/>
          <p:cNvSpPr>
            <a:spLocks noGrp="1"/>
          </p:cNvSpPr>
          <p:nvPr>
            <p:ph type="title"/>
          </p:nvPr>
        </p:nvSpPr>
        <p:spPr/>
        <p:txBody>
          <a:bodyPr/>
          <a:lstStyle/>
          <a:p>
            <a:r>
              <a:rPr lang="en-IN" dirty="0"/>
              <a:t>Personal hearing </a:t>
            </a:r>
            <a:endParaRPr lang="en-IN" sz="1600" i="1" dirty="0"/>
          </a:p>
        </p:txBody>
      </p:sp>
    </p:spTree>
    <p:extLst>
      <p:ext uri="{BB962C8B-B14F-4D97-AF65-F5344CB8AC3E}">
        <p14:creationId xmlns:p14="http://schemas.microsoft.com/office/powerpoint/2010/main" val="69283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5482" y="1391064"/>
            <a:ext cx="7773110" cy="3023100"/>
          </a:xfrm>
        </p:spPr>
        <p:txBody>
          <a:bodyPr/>
          <a:lstStyle/>
          <a:p>
            <a:pPr>
              <a:lnSpc>
                <a:spcPct val="150000"/>
              </a:lnSpc>
            </a:pPr>
            <a:r>
              <a:rPr lang="en-GB" sz="2000" dirty="0"/>
              <a:t>Copies for all judges/authority and DR</a:t>
            </a:r>
          </a:p>
          <a:p>
            <a:pPr>
              <a:lnSpc>
                <a:spcPct val="150000"/>
              </a:lnSpc>
            </a:pPr>
            <a:r>
              <a:rPr lang="en-GB" sz="2000" dirty="0"/>
              <a:t>Can ask for copy of PH Sheets </a:t>
            </a:r>
          </a:p>
          <a:p>
            <a:pPr>
              <a:lnSpc>
                <a:spcPct val="150000"/>
              </a:lnSpc>
            </a:pPr>
            <a:r>
              <a:rPr lang="en-GB" sz="2000" dirty="0"/>
              <a:t>May ask authority to include something in PH notes</a:t>
            </a:r>
          </a:p>
          <a:p>
            <a:pPr>
              <a:lnSpc>
                <a:spcPct val="150000"/>
              </a:lnSpc>
            </a:pPr>
            <a:r>
              <a:rPr lang="en-GB" sz="2000" dirty="0"/>
              <a:t>Avoid Adjournments (max three)</a:t>
            </a:r>
          </a:p>
          <a:p>
            <a:pPr marL="152400" indent="0">
              <a:lnSpc>
                <a:spcPct val="150000"/>
              </a:lnSpc>
              <a:buNone/>
            </a:pPr>
            <a:endParaRPr lang="en-GB" sz="2000" dirty="0"/>
          </a:p>
          <a:p>
            <a:pPr>
              <a:lnSpc>
                <a:spcPct val="150000"/>
              </a:lnSpc>
            </a:pPr>
            <a:endParaRPr lang="en-GB" sz="2000" dirty="0"/>
          </a:p>
        </p:txBody>
      </p:sp>
      <p:sp>
        <p:nvSpPr>
          <p:cNvPr id="3" name="Title 2"/>
          <p:cNvSpPr>
            <a:spLocks noGrp="1"/>
          </p:cNvSpPr>
          <p:nvPr>
            <p:ph type="title"/>
          </p:nvPr>
        </p:nvSpPr>
        <p:spPr/>
        <p:txBody>
          <a:bodyPr/>
          <a:lstStyle/>
          <a:p>
            <a:r>
              <a:rPr lang="en-IN" dirty="0"/>
              <a:t>Personal hearing </a:t>
            </a:r>
            <a:endParaRPr lang="en-IN" sz="1600" i="1" dirty="0"/>
          </a:p>
        </p:txBody>
      </p:sp>
    </p:spTree>
    <p:extLst>
      <p:ext uri="{BB962C8B-B14F-4D97-AF65-F5344CB8AC3E}">
        <p14:creationId xmlns:p14="http://schemas.microsoft.com/office/powerpoint/2010/main" val="3824068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alpha val="43000"/>
          </a:schemeClr>
        </a:solidFill>
        <a:effectLst/>
      </p:bgPr>
    </p:bg>
    <p:spTree>
      <p:nvGrpSpPr>
        <p:cNvPr id="1" name="Shape 202"/>
        <p:cNvGrpSpPr/>
        <p:nvPr/>
      </p:nvGrpSpPr>
      <p:grpSpPr>
        <a:xfrm>
          <a:off x="0" y="0"/>
          <a:ext cx="0" cy="0"/>
          <a:chOff x="0" y="0"/>
          <a:chExt cx="0" cy="0"/>
        </a:xfrm>
      </p:grpSpPr>
      <p:sp>
        <p:nvSpPr>
          <p:cNvPr id="204" name="Google Shape;204;p33"/>
          <p:cNvSpPr txBox="1">
            <a:spLocks noGrp="1"/>
          </p:cNvSpPr>
          <p:nvPr>
            <p:ph type="title" idx="2"/>
          </p:nvPr>
        </p:nvSpPr>
        <p:spPr>
          <a:xfrm>
            <a:off x="2077792" y="564256"/>
            <a:ext cx="5117204" cy="10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6000" dirty="0"/>
              <a:t>Thank you</a:t>
            </a:r>
            <a:endParaRPr sz="6000" dirty="0"/>
          </a:p>
        </p:txBody>
      </p:sp>
      <p:sp>
        <p:nvSpPr>
          <p:cNvPr id="205" name="Google Shape;205;p33"/>
          <p:cNvSpPr txBox="1">
            <a:spLocks noGrp="1"/>
          </p:cNvSpPr>
          <p:nvPr>
            <p:ph type="subTitle" idx="1"/>
          </p:nvPr>
        </p:nvSpPr>
        <p:spPr>
          <a:xfrm>
            <a:off x="2398999" y="1625673"/>
            <a:ext cx="4474789" cy="13917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2000" dirty="0"/>
              <a:t>Punit Prajapati &amp; Co., </a:t>
            </a:r>
          </a:p>
          <a:p>
            <a:pPr marL="0" lvl="0" indent="0" algn="ctr" rtl="0">
              <a:spcBef>
                <a:spcPts val="0"/>
              </a:spcBef>
              <a:spcAft>
                <a:spcPts val="0"/>
              </a:spcAft>
              <a:buNone/>
            </a:pPr>
            <a:r>
              <a:rPr lang="en-IN" sz="1000" dirty="0"/>
              <a:t>Chartered Accountants</a:t>
            </a:r>
          </a:p>
          <a:p>
            <a:pPr marL="0" lvl="0" indent="0" algn="ctr" rtl="0">
              <a:spcBef>
                <a:spcPts val="0"/>
              </a:spcBef>
              <a:spcAft>
                <a:spcPts val="0"/>
              </a:spcAft>
              <a:buNone/>
            </a:pPr>
            <a:endParaRPr lang="en-IN" sz="1000" dirty="0"/>
          </a:p>
          <a:p>
            <a:pPr marL="0" lvl="0" indent="0" algn="ctr" rtl="0">
              <a:spcBef>
                <a:spcPts val="0"/>
              </a:spcBef>
              <a:spcAft>
                <a:spcPts val="0"/>
              </a:spcAft>
              <a:buNone/>
            </a:pPr>
            <a:r>
              <a:rPr lang="en-IN" sz="1200" dirty="0"/>
              <a:t>www.punitprajapati.com </a:t>
            </a:r>
            <a:endParaRPr sz="1200" dirty="0"/>
          </a:p>
          <a:p>
            <a:pPr marL="0" lvl="0" indent="0" algn="ctr" rtl="0">
              <a:spcBef>
                <a:spcPts val="0"/>
              </a:spcBef>
              <a:spcAft>
                <a:spcPts val="0"/>
              </a:spcAft>
              <a:buNone/>
            </a:pPr>
            <a:endParaRPr sz="1200" dirty="0"/>
          </a:p>
        </p:txBody>
      </p:sp>
      <p:sp>
        <p:nvSpPr>
          <p:cNvPr id="2" name="TextBox 1">
            <a:extLst>
              <a:ext uri="{FF2B5EF4-FFF2-40B4-BE49-F238E27FC236}">
                <a16:creationId xmlns:a16="http://schemas.microsoft.com/office/drawing/2014/main" id="{8DDC448A-E978-1BA1-64B2-466CFA9E0546}"/>
              </a:ext>
            </a:extLst>
          </p:cNvPr>
          <p:cNvSpPr txBox="1"/>
          <p:nvPr/>
        </p:nvSpPr>
        <p:spPr>
          <a:xfrm>
            <a:off x="3086330" y="2807150"/>
            <a:ext cx="2971340" cy="707886"/>
          </a:xfrm>
          <a:prstGeom prst="rect">
            <a:avLst/>
          </a:prstGeom>
          <a:noFill/>
        </p:spPr>
        <p:txBody>
          <a:bodyPr wrap="square" rtlCol="0">
            <a:spAutoFit/>
          </a:bodyPr>
          <a:lstStyle/>
          <a:p>
            <a:r>
              <a:rPr lang="en-US" sz="2000" dirty="0">
                <a:solidFill>
                  <a:schemeClr val="bg1"/>
                </a:solidFill>
              </a:rPr>
              <a:t>Ahmedabad   I    Rajkot </a:t>
            </a:r>
          </a:p>
          <a:p>
            <a:endParaRPr lang="en-IN" sz="2000" dirty="0">
              <a:solidFill>
                <a:schemeClr val="bg1"/>
              </a:solidFill>
            </a:endParaRPr>
          </a:p>
        </p:txBody>
      </p:sp>
      <p:sp>
        <p:nvSpPr>
          <p:cNvPr id="4" name="TextBox 3">
            <a:extLst>
              <a:ext uri="{FF2B5EF4-FFF2-40B4-BE49-F238E27FC236}">
                <a16:creationId xmlns:a16="http://schemas.microsoft.com/office/drawing/2014/main" id="{78063D35-36AB-436D-3FAD-4F1CC264A1F7}"/>
              </a:ext>
            </a:extLst>
          </p:cNvPr>
          <p:cNvSpPr txBox="1"/>
          <p:nvPr/>
        </p:nvSpPr>
        <p:spPr>
          <a:xfrm>
            <a:off x="1853900" y="3521525"/>
            <a:ext cx="2599153" cy="1015663"/>
          </a:xfrm>
          <a:prstGeom prst="rect">
            <a:avLst/>
          </a:prstGeom>
          <a:noFill/>
        </p:spPr>
        <p:txBody>
          <a:bodyPr wrap="square" rtlCol="0">
            <a:spAutoFit/>
          </a:bodyPr>
          <a:lstStyle/>
          <a:p>
            <a:r>
              <a:rPr lang="en-US" sz="2000" dirty="0">
                <a:solidFill>
                  <a:schemeClr val="bg1"/>
                </a:solidFill>
              </a:rPr>
              <a:t>CA Punit Prajapati   </a:t>
            </a:r>
          </a:p>
          <a:p>
            <a:r>
              <a:rPr lang="en-US" sz="2000" dirty="0">
                <a:solidFill>
                  <a:schemeClr val="bg1"/>
                </a:solidFill>
              </a:rPr>
              <a:t>CA Raksha Prajapati </a:t>
            </a:r>
          </a:p>
          <a:p>
            <a:r>
              <a:rPr lang="en-US" sz="2000" dirty="0">
                <a:solidFill>
                  <a:schemeClr val="bg1"/>
                </a:solidFill>
              </a:rPr>
              <a:t>CA Mehul Patel </a:t>
            </a:r>
          </a:p>
        </p:txBody>
      </p:sp>
      <p:sp>
        <p:nvSpPr>
          <p:cNvPr id="6" name="TextBox 5">
            <a:extLst>
              <a:ext uri="{FF2B5EF4-FFF2-40B4-BE49-F238E27FC236}">
                <a16:creationId xmlns:a16="http://schemas.microsoft.com/office/drawing/2014/main" id="{EBBDCF35-DE1C-20FE-20C4-5E474EC7464B}"/>
              </a:ext>
            </a:extLst>
          </p:cNvPr>
          <p:cNvSpPr txBox="1"/>
          <p:nvPr/>
        </p:nvSpPr>
        <p:spPr>
          <a:xfrm>
            <a:off x="4958576" y="3536145"/>
            <a:ext cx="2438400" cy="707886"/>
          </a:xfrm>
          <a:prstGeom prst="rect">
            <a:avLst/>
          </a:prstGeom>
          <a:noFill/>
        </p:spPr>
        <p:txBody>
          <a:bodyPr wrap="square" rtlCol="0">
            <a:spAutoFit/>
          </a:bodyPr>
          <a:lstStyle/>
          <a:p>
            <a:r>
              <a:rPr lang="en-US" sz="2000" dirty="0">
                <a:solidFill>
                  <a:schemeClr val="bg1"/>
                </a:solidFill>
              </a:rPr>
              <a:t>CA Keyur Kamdar </a:t>
            </a:r>
          </a:p>
          <a:p>
            <a:r>
              <a:rPr lang="en-US" sz="2000" dirty="0">
                <a:solidFill>
                  <a:schemeClr val="bg1"/>
                </a:solidFill>
              </a:rPr>
              <a:t>CA Raj </a:t>
            </a:r>
            <a:r>
              <a:rPr lang="en-US" sz="2000" dirty="0" err="1">
                <a:solidFill>
                  <a:schemeClr val="bg1"/>
                </a:solidFill>
              </a:rPr>
              <a:t>Marvaniya</a:t>
            </a:r>
            <a:endParaRPr lang="en-IN"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78133E0-999D-DF80-2D88-7A1FAB92C2C0}"/>
              </a:ext>
            </a:extLst>
          </p:cNvPr>
          <p:cNvGraphicFramePr>
            <a:graphicFrameLocks noGrp="1"/>
          </p:cNvGraphicFramePr>
          <p:nvPr>
            <p:extLst>
              <p:ext uri="{D42A27DB-BD31-4B8C-83A1-F6EECF244321}">
                <p14:modId xmlns:p14="http://schemas.microsoft.com/office/powerpoint/2010/main" val="2521798963"/>
              </p:ext>
            </p:extLst>
          </p:nvPr>
        </p:nvGraphicFramePr>
        <p:xfrm>
          <a:off x="1323279" y="1356675"/>
          <a:ext cx="6096000" cy="227076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351697730"/>
                    </a:ext>
                  </a:extLst>
                </a:gridCol>
                <a:gridCol w="1219200">
                  <a:extLst>
                    <a:ext uri="{9D8B030D-6E8A-4147-A177-3AD203B41FA5}">
                      <a16:colId xmlns:a16="http://schemas.microsoft.com/office/drawing/2014/main" val="1234805360"/>
                    </a:ext>
                  </a:extLst>
                </a:gridCol>
                <a:gridCol w="1219200">
                  <a:extLst>
                    <a:ext uri="{9D8B030D-6E8A-4147-A177-3AD203B41FA5}">
                      <a16:colId xmlns:a16="http://schemas.microsoft.com/office/drawing/2014/main" val="1746925780"/>
                    </a:ext>
                  </a:extLst>
                </a:gridCol>
                <a:gridCol w="1219200">
                  <a:extLst>
                    <a:ext uri="{9D8B030D-6E8A-4147-A177-3AD203B41FA5}">
                      <a16:colId xmlns:a16="http://schemas.microsoft.com/office/drawing/2014/main" val="663236545"/>
                    </a:ext>
                  </a:extLst>
                </a:gridCol>
                <a:gridCol w="1219200">
                  <a:extLst>
                    <a:ext uri="{9D8B030D-6E8A-4147-A177-3AD203B41FA5}">
                      <a16:colId xmlns:a16="http://schemas.microsoft.com/office/drawing/2014/main" val="4284764204"/>
                    </a:ext>
                  </a:extLst>
                </a:gridCol>
              </a:tblGrid>
              <a:tr h="370840">
                <a:tc>
                  <a:txBody>
                    <a:bodyPr/>
                    <a:lstStyle/>
                    <a:p>
                      <a:r>
                        <a:rPr lang="en-US" b="1" dirty="0"/>
                        <a:t>FY</a:t>
                      </a:r>
                      <a:endParaRPr lang="en-IN" b="1" dirty="0"/>
                    </a:p>
                  </a:txBody>
                  <a:tcPr/>
                </a:tc>
                <a:tc>
                  <a:txBody>
                    <a:bodyPr/>
                    <a:lstStyle/>
                    <a:p>
                      <a:r>
                        <a:rPr lang="en-US" b="1" dirty="0"/>
                        <a:t>Due Date for Issuance of SCN U/s. 73</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Due Date for Passing Order U/s. 73</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Due Date for Issuance of SCN U/s. 74</a:t>
                      </a:r>
                      <a:endParaRPr lang="en-IN" b="1" dirty="0"/>
                    </a:p>
                    <a:p>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Due Date for Passing Order U/s. 74</a:t>
                      </a:r>
                      <a:endParaRPr lang="en-IN" b="1" dirty="0"/>
                    </a:p>
                  </a:txBody>
                  <a:tcPr/>
                </a:tc>
                <a:extLst>
                  <a:ext uri="{0D108BD9-81ED-4DB2-BD59-A6C34878D82A}">
                    <a16:rowId xmlns:a16="http://schemas.microsoft.com/office/drawing/2014/main" val="1732461735"/>
                  </a:ext>
                </a:extLst>
              </a:tr>
              <a:tr h="370840">
                <a:tc>
                  <a:txBody>
                    <a:bodyPr/>
                    <a:lstStyle/>
                    <a:p>
                      <a:r>
                        <a:rPr lang="en-US" dirty="0"/>
                        <a:t>2017-18</a:t>
                      </a:r>
                      <a:endParaRPr lang="en-IN" dirty="0"/>
                    </a:p>
                  </a:txBody>
                  <a:tcPr/>
                </a:tc>
                <a:tc>
                  <a:txBody>
                    <a:bodyPr/>
                    <a:lstStyle/>
                    <a:p>
                      <a:r>
                        <a:rPr lang="en-US" dirty="0"/>
                        <a:t>30/09/2023</a:t>
                      </a:r>
                      <a:endParaRPr lang="en-IN" dirty="0"/>
                    </a:p>
                  </a:txBody>
                  <a:tcPr/>
                </a:tc>
                <a:tc>
                  <a:txBody>
                    <a:bodyPr/>
                    <a:lstStyle/>
                    <a:p>
                      <a:r>
                        <a:rPr lang="en-US" dirty="0"/>
                        <a:t>31/12/2023</a:t>
                      </a:r>
                      <a:endParaRPr lang="en-IN" dirty="0"/>
                    </a:p>
                  </a:txBody>
                  <a:tcPr/>
                </a:tc>
                <a:tc>
                  <a:txBody>
                    <a:bodyPr/>
                    <a:lstStyle/>
                    <a:p>
                      <a:r>
                        <a:rPr lang="en-US" dirty="0"/>
                        <a:t>31/07/2024</a:t>
                      </a:r>
                      <a:endParaRPr lang="en-IN" dirty="0"/>
                    </a:p>
                  </a:txBody>
                  <a:tcPr/>
                </a:tc>
                <a:tc>
                  <a:txBody>
                    <a:bodyPr/>
                    <a:lstStyle/>
                    <a:p>
                      <a:r>
                        <a:rPr lang="en-US" dirty="0"/>
                        <a:t>31/01/2025</a:t>
                      </a:r>
                      <a:endParaRPr lang="en-IN" dirty="0"/>
                    </a:p>
                  </a:txBody>
                  <a:tcPr/>
                </a:tc>
                <a:extLst>
                  <a:ext uri="{0D108BD9-81ED-4DB2-BD59-A6C34878D82A}">
                    <a16:rowId xmlns:a16="http://schemas.microsoft.com/office/drawing/2014/main" val="4093172281"/>
                  </a:ext>
                </a:extLst>
              </a:tr>
              <a:tr h="370840">
                <a:tc>
                  <a:txBody>
                    <a:bodyPr/>
                    <a:lstStyle/>
                    <a:p>
                      <a:r>
                        <a:rPr lang="en-US" dirty="0"/>
                        <a:t>2018-19</a:t>
                      </a:r>
                      <a:endParaRPr lang="en-IN" dirty="0"/>
                    </a:p>
                  </a:txBody>
                  <a:tcPr/>
                </a:tc>
                <a:tc>
                  <a:txBody>
                    <a:bodyPr/>
                    <a:lstStyle/>
                    <a:p>
                      <a:r>
                        <a:rPr lang="en-US" dirty="0"/>
                        <a:t>31/12/2023</a:t>
                      </a:r>
                      <a:endParaRPr lang="en-IN" dirty="0"/>
                    </a:p>
                  </a:txBody>
                  <a:tcPr/>
                </a:tc>
                <a:tc>
                  <a:txBody>
                    <a:bodyPr/>
                    <a:lstStyle/>
                    <a:p>
                      <a:r>
                        <a:rPr lang="en-US" dirty="0"/>
                        <a:t>31/03/2024</a:t>
                      </a:r>
                      <a:endParaRPr lang="en-IN" dirty="0"/>
                    </a:p>
                  </a:txBody>
                  <a:tcPr/>
                </a:tc>
                <a:tc>
                  <a:txBody>
                    <a:bodyPr/>
                    <a:lstStyle/>
                    <a:p>
                      <a:r>
                        <a:rPr lang="en-US" dirty="0"/>
                        <a:t>30/06/2025</a:t>
                      </a:r>
                      <a:endParaRPr lang="en-IN" dirty="0"/>
                    </a:p>
                  </a:txBody>
                  <a:tcPr/>
                </a:tc>
                <a:tc>
                  <a:txBody>
                    <a:bodyPr/>
                    <a:lstStyle/>
                    <a:p>
                      <a:r>
                        <a:rPr lang="en-US" dirty="0"/>
                        <a:t>31/12/2025</a:t>
                      </a:r>
                      <a:endParaRPr lang="en-IN" dirty="0"/>
                    </a:p>
                  </a:txBody>
                  <a:tcPr/>
                </a:tc>
                <a:extLst>
                  <a:ext uri="{0D108BD9-81ED-4DB2-BD59-A6C34878D82A}">
                    <a16:rowId xmlns:a16="http://schemas.microsoft.com/office/drawing/2014/main" val="1987981546"/>
                  </a:ext>
                </a:extLst>
              </a:tr>
              <a:tr h="370840">
                <a:tc>
                  <a:txBody>
                    <a:bodyPr/>
                    <a:lstStyle/>
                    <a:p>
                      <a:r>
                        <a:rPr lang="en-US" dirty="0"/>
                        <a:t>2019-20</a:t>
                      </a:r>
                      <a:endParaRPr lang="en-IN" dirty="0"/>
                    </a:p>
                  </a:txBody>
                  <a:tcPr/>
                </a:tc>
                <a:tc>
                  <a:txBody>
                    <a:bodyPr/>
                    <a:lstStyle/>
                    <a:p>
                      <a:r>
                        <a:rPr lang="en-US" dirty="0"/>
                        <a:t>31/03/2024</a:t>
                      </a:r>
                      <a:endParaRPr lang="en-IN" dirty="0"/>
                    </a:p>
                  </a:txBody>
                  <a:tcPr/>
                </a:tc>
                <a:tc>
                  <a:txBody>
                    <a:bodyPr/>
                    <a:lstStyle/>
                    <a:p>
                      <a:r>
                        <a:rPr lang="en-US" dirty="0"/>
                        <a:t>30/06/3024</a:t>
                      </a:r>
                      <a:endParaRPr lang="en-IN" dirty="0"/>
                    </a:p>
                  </a:txBody>
                  <a:tcPr/>
                </a:tc>
                <a:tc>
                  <a:txBody>
                    <a:bodyPr/>
                    <a:lstStyle/>
                    <a:p>
                      <a:r>
                        <a:rPr lang="en-US" dirty="0"/>
                        <a:t>30/09/2025</a:t>
                      </a:r>
                      <a:endParaRPr lang="en-IN" dirty="0"/>
                    </a:p>
                  </a:txBody>
                  <a:tcPr/>
                </a:tc>
                <a:tc>
                  <a:txBody>
                    <a:bodyPr/>
                    <a:lstStyle/>
                    <a:p>
                      <a:r>
                        <a:rPr lang="en-US" dirty="0"/>
                        <a:t>31/03/2026</a:t>
                      </a:r>
                      <a:endParaRPr lang="en-IN" dirty="0"/>
                    </a:p>
                  </a:txBody>
                  <a:tcPr/>
                </a:tc>
                <a:extLst>
                  <a:ext uri="{0D108BD9-81ED-4DB2-BD59-A6C34878D82A}">
                    <a16:rowId xmlns:a16="http://schemas.microsoft.com/office/drawing/2014/main" val="105128505"/>
                  </a:ext>
                </a:extLst>
              </a:tr>
            </a:tbl>
          </a:graphicData>
        </a:graphic>
      </p:graphicFrame>
      <p:sp>
        <p:nvSpPr>
          <p:cNvPr id="9" name="Title 2">
            <a:extLst>
              <a:ext uri="{FF2B5EF4-FFF2-40B4-BE49-F238E27FC236}">
                <a16:creationId xmlns:a16="http://schemas.microsoft.com/office/drawing/2014/main" id="{C1E36B2F-9E2E-D121-CA2C-6FCC0D4E4BFA}"/>
              </a:ext>
            </a:extLst>
          </p:cNvPr>
          <p:cNvSpPr>
            <a:spLocks noGrp="1"/>
          </p:cNvSpPr>
          <p:nvPr>
            <p:ph type="title"/>
          </p:nvPr>
        </p:nvSpPr>
        <p:spPr>
          <a:xfrm>
            <a:off x="709033" y="612675"/>
            <a:ext cx="7729769" cy="744000"/>
          </a:xfrm>
        </p:spPr>
        <p:txBody>
          <a:bodyPr/>
          <a:lstStyle/>
          <a:p>
            <a:r>
              <a:rPr lang="en-IN" dirty="0"/>
              <a:t>Show cause notice – </a:t>
            </a:r>
            <a:r>
              <a:rPr lang="en-IN" sz="3000" i="1" dirty="0"/>
              <a:t>Deadlines </a:t>
            </a:r>
          </a:p>
        </p:txBody>
      </p:sp>
    </p:spTree>
    <p:extLst>
      <p:ext uri="{BB962C8B-B14F-4D97-AF65-F5344CB8AC3E}">
        <p14:creationId xmlns:p14="http://schemas.microsoft.com/office/powerpoint/2010/main" val="118478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78133E0-999D-DF80-2D88-7A1FAB92C2C0}"/>
              </a:ext>
            </a:extLst>
          </p:cNvPr>
          <p:cNvGraphicFramePr>
            <a:graphicFrameLocks noGrp="1"/>
          </p:cNvGraphicFramePr>
          <p:nvPr>
            <p:extLst>
              <p:ext uri="{D42A27DB-BD31-4B8C-83A1-F6EECF244321}">
                <p14:modId xmlns:p14="http://schemas.microsoft.com/office/powerpoint/2010/main" val="2040292641"/>
              </p:ext>
            </p:extLst>
          </p:nvPr>
        </p:nvGraphicFramePr>
        <p:xfrm>
          <a:off x="1323279" y="1356675"/>
          <a:ext cx="6096000" cy="227076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351697730"/>
                    </a:ext>
                  </a:extLst>
                </a:gridCol>
                <a:gridCol w="1219200">
                  <a:extLst>
                    <a:ext uri="{9D8B030D-6E8A-4147-A177-3AD203B41FA5}">
                      <a16:colId xmlns:a16="http://schemas.microsoft.com/office/drawing/2014/main" val="1234805360"/>
                    </a:ext>
                  </a:extLst>
                </a:gridCol>
                <a:gridCol w="1219200">
                  <a:extLst>
                    <a:ext uri="{9D8B030D-6E8A-4147-A177-3AD203B41FA5}">
                      <a16:colId xmlns:a16="http://schemas.microsoft.com/office/drawing/2014/main" val="1746925780"/>
                    </a:ext>
                  </a:extLst>
                </a:gridCol>
                <a:gridCol w="1219200">
                  <a:extLst>
                    <a:ext uri="{9D8B030D-6E8A-4147-A177-3AD203B41FA5}">
                      <a16:colId xmlns:a16="http://schemas.microsoft.com/office/drawing/2014/main" val="663236545"/>
                    </a:ext>
                  </a:extLst>
                </a:gridCol>
                <a:gridCol w="1219200">
                  <a:extLst>
                    <a:ext uri="{9D8B030D-6E8A-4147-A177-3AD203B41FA5}">
                      <a16:colId xmlns:a16="http://schemas.microsoft.com/office/drawing/2014/main" val="4284764204"/>
                    </a:ext>
                  </a:extLst>
                </a:gridCol>
              </a:tblGrid>
              <a:tr h="370840">
                <a:tc>
                  <a:txBody>
                    <a:bodyPr/>
                    <a:lstStyle/>
                    <a:p>
                      <a:r>
                        <a:rPr lang="en-US" b="1" dirty="0"/>
                        <a:t>FY</a:t>
                      </a:r>
                      <a:endParaRPr lang="en-IN" b="1" dirty="0"/>
                    </a:p>
                  </a:txBody>
                  <a:tcPr/>
                </a:tc>
                <a:tc>
                  <a:txBody>
                    <a:bodyPr/>
                    <a:lstStyle/>
                    <a:p>
                      <a:r>
                        <a:rPr lang="en-US" b="1" dirty="0"/>
                        <a:t>Due Date for Issuance of SCN U/s. 73</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Due Date for Passing Order U/s. 73</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Due Date for Issuance of SCN U/s. 74</a:t>
                      </a:r>
                      <a:endParaRPr lang="en-IN" b="1" dirty="0"/>
                    </a:p>
                    <a:p>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Due Date for Passing Order U/s. 74</a:t>
                      </a:r>
                      <a:endParaRPr lang="en-IN" b="1" dirty="0"/>
                    </a:p>
                  </a:txBody>
                  <a:tcPr/>
                </a:tc>
                <a:extLst>
                  <a:ext uri="{0D108BD9-81ED-4DB2-BD59-A6C34878D82A}">
                    <a16:rowId xmlns:a16="http://schemas.microsoft.com/office/drawing/2014/main" val="1732461735"/>
                  </a:ext>
                </a:extLst>
              </a:tr>
              <a:tr h="370840">
                <a:tc>
                  <a:txBody>
                    <a:bodyPr/>
                    <a:lstStyle/>
                    <a:p>
                      <a:r>
                        <a:rPr lang="en-US" dirty="0"/>
                        <a:t>2017-18</a:t>
                      </a:r>
                      <a:endParaRPr lang="en-IN" dirty="0"/>
                    </a:p>
                  </a:txBody>
                  <a:tcPr/>
                </a:tc>
                <a:tc>
                  <a:txBody>
                    <a:bodyPr/>
                    <a:lstStyle/>
                    <a:p>
                      <a:r>
                        <a:rPr lang="en-US" sz="1600" dirty="0"/>
                        <a:t>30/09/2023</a:t>
                      </a:r>
                      <a:endParaRPr lang="en-IN" sz="1600" dirty="0"/>
                    </a:p>
                  </a:txBody>
                  <a:tcPr>
                    <a:solidFill>
                      <a:srgbClr val="FF9933"/>
                    </a:solidFill>
                  </a:tcPr>
                </a:tc>
                <a:tc>
                  <a:txBody>
                    <a:bodyPr/>
                    <a:lstStyle/>
                    <a:p>
                      <a:r>
                        <a:rPr lang="en-US" sz="1600" dirty="0"/>
                        <a:t>31/12/2023</a:t>
                      </a:r>
                      <a:endParaRPr lang="en-IN" sz="1600" dirty="0"/>
                    </a:p>
                  </a:txBody>
                  <a:tcPr>
                    <a:solidFill>
                      <a:srgbClr val="FF9933"/>
                    </a:solidFill>
                  </a:tcPr>
                </a:tc>
                <a:tc>
                  <a:txBody>
                    <a:bodyPr/>
                    <a:lstStyle/>
                    <a:p>
                      <a:pPr marR="0" algn="l" rtl="0">
                        <a:lnSpc>
                          <a:spcPct val="100000"/>
                        </a:lnSpc>
                        <a:spcBef>
                          <a:spcPts val="0"/>
                        </a:spcBef>
                        <a:spcAft>
                          <a:spcPts val="0"/>
                        </a:spcAft>
                        <a:buClr>
                          <a:srgbClr val="000000"/>
                        </a:buClr>
                        <a:buFont typeface="Arial"/>
                      </a:pPr>
                      <a:r>
                        <a:rPr lang="en-US" sz="1600" b="0" i="0" u="none" strike="noStrike" cap="none" dirty="0">
                          <a:solidFill>
                            <a:schemeClr val="tx1"/>
                          </a:solidFill>
                          <a:latin typeface="+mn-lt"/>
                          <a:ea typeface="+mn-ea"/>
                          <a:cs typeface="+mn-cs"/>
                          <a:sym typeface="Arial"/>
                        </a:rPr>
                        <a:t>31/07/2024</a:t>
                      </a:r>
                      <a:endParaRPr lang="en-IN" sz="1600" b="0" i="0" u="none" strike="noStrike" cap="none" dirty="0">
                        <a:solidFill>
                          <a:schemeClr val="tx1"/>
                        </a:solidFill>
                        <a:latin typeface="+mn-lt"/>
                        <a:ea typeface="+mn-ea"/>
                        <a:cs typeface="+mn-cs"/>
                        <a:sym typeface="Arial"/>
                      </a:endParaRPr>
                    </a:p>
                  </a:txBody>
                  <a:tcPr>
                    <a:solidFill>
                      <a:srgbClr val="FF9933"/>
                    </a:solidFill>
                  </a:tcPr>
                </a:tc>
                <a:tc>
                  <a:txBody>
                    <a:bodyPr/>
                    <a:lstStyle/>
                    <a:p>
                      <a:r>
                        <a:rPr lang="en-US" dirty="0"/>
                        <a:t>31/01/2025</a:t>
                      </a:r>
                      <a:endParaRPr lang="en-IN" dirty="0"/>
                    </a:p>
                  </a:txBody>
                  <a:tcPr/>
                </a:tc>
                <a:extLst>
                  <a:ext uri="{0D108BD9-81ED-4DB2-BD59-A6C34878D82A}">
                    <a16:rowId xmlns:a16="http://schemas.microsoft.com/office/drawing/2014/main" val="4093172281"/>
                  </a:ext>
                </a:extLst>
              </a:tr>
              <a:tr h="370840">
                <a:tc>
                  <a:txBody>
                    <a:bodyPr/>
                    <a:lstStyle/>
                    <a:p>
                      <a:r>
                        <a:rPr lang="en-US" dirty="0"/>
                        <a:t>2018-19</a:t>
                      </a:r>
                      <a:endParaRPr lang="en-IN" dirty="0"/>
                    </a:p>
                  </a:txBody>
                  <a:tcPr/>
                </a:tc>
                <a:tc>
                  <a:txBody>
                    <a:bodyPr/>
                    <a:lstStyle/>
                    <a:p>
                      <a:r>
                        <a:rPr lang="en-US" sz="1600" dirty="0"/>
                        <a:t>31/12/2023</a:t>
                      </a:r>
                      <a:endParaRPr lang="en-IN" sz="1600" dirty="0"/>
                    </a:p>
                  </a:txBody>
                  <a:tcPr>
                    <a:solidFill>
                      <a:srgbClr val="FF9933"/>
                    </a:solidFill>
                  </a:tcPr>
                </a:tc>
                <a:tc>
                  <a:txBody>
                    <a:bodyPr/>
                    <a:lstStyle/>
                    <a:p>
                      <a:r>
                        <a:rPr lang="en-US" sz="1600" dirty="0"/>
                        <a:t>31/03/2024</a:t>
                      </a:r>
                      <a:endParaRPr lang="en-IN" sz="1600" dirty="0"/>
                    </a:p>
                  </a:txBody>
                  <a:tcPr>
                    <a:solidFill>
                      <a:srgbClr val="FF9933"/>
                    </a:solidFill>
                  </a:tcPr>
                </a:tc>
                <a:tc>
                  <a:txBody>
                    <a:bodyPr/>
                    <a:lstStyle/>
                    <a:p>
                      <a:r>
                        <a:rPr lang="en-US" dirty="0"/>
                        <a:t>30/06/2025</a:t>
                      </a:r>
                      <a:endParaRPr lang="en-IN" dirty="0"/>
                    </a:p>
                  </a:txBody>
                  <a:tcPr/>
                </a:tc>
                <a:tc>
                  <a:txBody>
                    <a:bodyPr/>
                    <a:lstStyle/>
                    <a:p>
                      <a:r>
                        <a:rPr lang="en-US" dirty="0"/>
                        <a:t>31/12/2025</a:t>
                      </a:r>
                      <a:endParaRPr lang="en-IN" dirty="0"/>
                    </a:p>
                  </a:txBody>
                  <a:tcPr/>
                </a:tc>
                <a:extLst>
                  <a:ext uri="{0D108BD9-81ED-4DB2-BD59-A6C34878D82A}">
                    <a16:rowId xmlns:a16="http://schemas.microsoft.com/office/drawing/2014/main" val="1987981546"/>
                  </a:ext>
                </a:extLst>
              </a:tr>
              <a:tr h="370840">
                <a:tc>
                  <a:txBody>
                    <a:bodyPr/>
                    <a:lstStyle/>
                    <a:p>
                      <a:r>
                        <a:rPr lang="en-US" dirty="0"/>
                        <a:t>2019-20</a:t>
                      </a:r>
                      <a:endParaRPr lang="en-IN" dirty="0"/>
                    </a:p>
                  </a:txBody>
                  <a:tcPr/>
                </a:tc>
                <a:tc>
                  <a:txBody>
                    <a:bodyPr/>
                    <a:lstStyle/>
                    <a:p>
                      <a:r>
                        <a:rPr lang="en-US" sz="1600" dirty="0"/>
                        <a:t>31/03/2024</a:t>
                      </a:r>
                      <a:endParaRPr lang="en-IN" sz="1600" dirty="0"/>
                    </a:p>
                  </a:txBody>
                  <a:tcPr>
                    <a:solidFill>
                      <a:srgbClr val="FF9933"/>
                    </a:solidFill>
                  </a:tcPr>
                </a:tc>
                <a:tc>
                  <a:txBody>
                    <a:bodyPr/>
                    <a:lstStyle/>
                    <a:p>
                      <a:r>
                        <a:rPr lang="en-US" sz="1600" dirty="0"/>
                        <a:t>30/06/3024</a:t>
                      </a:r>
                      <a:endParaRPr lang="en-IN" sz="1600" dirty="0"/>
                    </a:p>
                  </a:txBody>
                  <a:tcPr>
                    <a:solidFill>
                      <a:srgbClr val="FF9933"/>
                    </a:solidFill>
                  </a:tcPr>
                </a:tc>
                <a:tc>
                  <a:txBody>
                    <a:bodyPr/>
                    <a:lstStyle/>
                    <a:p>
                      <a:r>
                        <a:rPr lang="en-US" dirty="0"/>
                        <a:t>30/09/2025</a:t>
                      </a:r>
                      <a:endParaRPr lang="en-IN" dirty="0"/>
                    </a:p>
                  </a:txBody>
                  <a:tcPr/>
                </a:tc>
                <a:tc>
                  <a:txBody>
                    <a:bodyPr/>
                    <a:lstStyle/>
                    <a:p>
                      <a:r>
                        <a:rPr lang="en-US" dirty="0"/>
                        <a:t>31/03/2026</a:t>
                      </a:r>
                      <a:endParaRPr lang="en-IN" dirty="0"/>
                    </a:p>
                  </a:txBody>
                  <a:tcPr/>
                </a:tc>
                <a:extLst>
                  <a:ext uri="{0D108BD9-81ED-4DB2-BD59-A6C34878D82A}">
                    <a16:rowId xmlns:a16="http://schemas.microsoft.com/office/drawing/2014/main" val="105128505"/>
                  </a:ext>
                </a:extLst>
              </a:tr>
            </a:tbl>
          </a:graphicData>
        </a:graphic>
      </p:graphicFrame>
      <p:sp>
        <p:nvSpPr>
          <p:cNvPr id="9" name="Title 2">
            <a:extLst>
              <a:ext uri="{FF2B5EF4-FFF2-40B4-BE49-F238E27FC236}">
                <a16:creationId xmlns:a16="http://schemas.microsoft.com/office/drawing/2014/main" id="{C1E36B2F-9E2E-D121-CA2C-6FCC0D4E4BFA}"/>
              </a:ext>
            </a:extLst>
          </p:cNvPr>
          <p:cNvSpPr>
            <a:spLocks noGrp="1"/>
          </p:cNvSpPr>
          <p:nvPr>
            <p:ph type="title"/>
          </p:nvPr>
        </p:nvSpPr>
        <p:spPr>
          <a:xfrm>
            <a:off x="709033" y="612675"/>
            <a:ext cx="7729769" cy="744000"/>
          </a:xfrm>
        </p:spPr>
        <p:txBody>
          <a:bodyPr/>
          <a:lstStyle/>
          <a:p>
            <a:r>
              <a:rPr lang="en-IN" dirty="0"/>
              <a:t>Show cause notice – </a:t>
            </a:r>
            <a:r>
              <a:rPr lang="en-IN" sz="3000" i="1" dirty="0"/>
              <a:t>Deadlines </a:t>
            </a:r>
          </a:p>
        </p:txBody>
      </p:sp>
    </p:spTree>
    <p:extLst>
      <p:ext uri="{BB962C8B-B14F-4D97-AF65-F5344CB8AC3E}">
        <p14:creationId xmlns:p14="http://schemas.microsoft.com/office/powerpoint/2010/main" val="292187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1E36B2F-9E2E-D121-CA2C-6FCC0D4E4BFA}"/>
              </a:ext>
            </a:extLst>
          </p:cNvPr>
          <p:cNvSpPr>
            <a:spLocks noGrp="1"/>
          </p:cNvSpPr>
          <p:nvPr>
            <p:ph type="title"/>
          </p:nvPr>
        </p:nvSpPr>
        <p:spPr>
          <a:xfrm>
            <a:off x="304085" y="244647"/>
            <a:ext cx="7729769" cy="744000"/>
          </a:xfrm>
        </p:spPr>
        <p:txBody>
          <a:bodyPr/>
          <a:lstStyle/>
          <a:p>
            <a:r>
              <a:rPr lang="en-IN" sz="1800" dirty="0"/>
              <a:t>SCN – </a:t>
            </a:r>
            <a:r>
              <a:rPr lang="en-IN" sz="1800" i="1" dirty="0"/>
              <a:t>Course of Action</a:t>
            </a:r>
            <a:endParaRPr lang="en-IN" sz="1600" i="1" dirty="0"/>
          </a:p>
        </p:txBody>
      </p:sp>
      <p:graphicFrame>
        <p:nvGraphicFramePr>
          <p:cNvPr id="41" name="Diagram 40">
            <a:extLst>
              <a:ext uri="{FF2B5EF4-FFF2-40B4-BE49-F238E27FC236}">
                <a16:creationId xmlns:a16="http://schemas.microsoft.com/office/drawing/2014/main" id="{370C1CA7-16D0-2E11-19AD-BECC54701B3F}"/>
              </a:ext>
            </a:extLst>
          </p:cNvPr>
          <p:cNvGraphicFramePr/>
          <p:nvPr>
            <p:extLst>
              <p:ext uri="{D42A27DB-BD31-4B8C-83A1-F6EECF244321}">
                <p14:modId xmlns:p14="http://schemas.microsoft.com/office/powerpoint/2010/main" val="751203530"/>
              </p:ext>
            </p:extLst>
          </p:nvPr>
        </p:nvGraphicFramePr>
        <p:xfrm>
          <a:off x="-43803" y="623986"/>
          <a:ext cx="8425544" cy="8918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95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1E36B2F-9E2E-D121-CA2C-6FCC0D4E4BFA}"/>
              </a:ext>
            </a:extLst>
          </p:cNvPr>
          <p:cNvSpPr>
            <a:spLocks noGrp="1"/>
          </p:cNvSpPr>
          <p:nvPr>
            <p:ph type="title"/>
          </p:nvPr>
        </p:nvSpPr>
        <p:spPr>
          <a:xfrm>
            <a:off x="252046" y="261040"/>
            <a:ext cx="7729769" cy="744000"/>
          </a:xfrm>
        </p:spPr>
        <p:txBody>
          <a:bodyPr/>
          <a:lstStyle/>
          <a:p>
            <a:r>
              <a:rPr lang="en-IN" sz="1800" dirty="0"/>
              <a:t>SCN – </a:t>
            </a:r>
            <a:r>
              <a:rPr lang="en-IN" sz="1600" i="1" dirty="0"/>
              <a:t>Course of action</a:t>
            </a:r>
          </a:p>
        </p:txBody>
      </p:sp>
      <p:graphicFrame>
        <p:nvGraphicFramePr>
          <p:cNvPr id="41" name="Diagram 40">
            <a:extLst>
              <a:ext uri="{FF2B5EF4-FFF2-40B4-BE49-F238E27FC236}">
                <a16:creationId xmlns:a16="http://schemas.microsoft.com/office/drawing/2014/main" id="{370C1CA7-16D0-2E11-19AD-BECC54701B3F}"/>
              </a:ext>
            </a:extLst>
          </p:cNvPr>
          <p:cNvGraphicFramePr/>
          <p:nvPr>
            <p:extLst>
              <p:ext uri="{D42A27DB-BD31-4B8C-83A1-F6EECF244321}">
                <p14:modId xmlns:p14="http://schemas.microsoft.com/office/powerpoint/2010/main" val="1584656491"/>
              </p:ext>
            </p:extLst>
          </p:nvPr>
        </p:nvGraphicFramePr>
        <p:xfrm>
          <a:off x="-237893" y="359301"/>
          <a:ext cx="9117679" cy="442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97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1E36B2F-9E2E-D121-CA2C-6FCC0D4E4BFA}"/>
              </a:ext>
            </a:extLst>
          </p:cNvPr>
          <p:cNvSpPr>
            <a:spLocks noGrp="1"/>
          </p:cNvSpPr>
          <p:nvPr>
            <p:ph type="title"/>
          </p:nvPr>
        </p:nvSpPr>
        <p:spPr>
          <a:xfrm>
            <a:off x="709033" y="612675"/>
            <a:ext cx="7729769" cy="744000"/>
          </a:xfrm>
        </p:spPr>
        <p:txBody>
          <a:bodyPr/>
          <a:lstStyle/>
          <a:p>
            <a:r>
              <a:rPr lang="en-IN" dirty="0"/>
              <a:t>SCN &amp; </a:t>
            </a:r>
            <a:r>
              <a:rPr lang="en-IN" i="1" dirty="0"/>
              <a:t>PENALTIES </a:t>
            </a:r>
            <a:endParaRPr lang="en-IN" sz="3000" i="1" dirty="0"/>
          </a:p>
        </p:txBody>
      </p:sp>
      <p:graphicFrame>
        <p:nvGraphicFramePr>
          <p:cNvPr id="2" name="Table 1">
            <a:extLst>
              <a:ext uri="{FF2B5EF4-FFF2-40B4-BE49-F238E27FC236}">
                <a16:creationId xmlns:a16="http://schemas.microsoft.com/office/drawing/2014/main" id="{9AE44347-2F91-533C-E3FC-4BFD68CA2643}"/>
              </a:ext>
            </a:extLst>
          </p:cNvPr>
          <p:cNvGraphicFramePr>
            <a:graphicFrameLocks noGrp="1"/>
          </p:cNvGraphicFramePr>
          <p:nvPr>
            <p:extLst>
              <p:ext uri="{D42A27DB-BD31-4B8C-83A1-F6EECF244321}">
                <p14:modId xmlns:p14="http://schemas.microsoft.com/office/powerpoint/2010/main" val="4084387771"/>
              </p:ext>
            </p:extLst>
          </p:nvPr>
        </p:nvGraphicFramePr>
        <p:xfrm>
          <a:off x="2275336" y="1839214"/>
          <a:ext cx="6080644" cy="2259206"/>
        </p:xfrm>
        <a:graphic>
          <a:graphicData uri="http://schemas.openxmlformats.org/drawingml/2006/table">
            <a:tbl>
              <a:tblPr firstRow="1" firstCol="1" bandRow="1">
                <a:tableStyleId>{3B4B98B0-60AC-42C2-AFA5-B58CD77FA1E5}</a:tableStyleId>
              </a:tblPr>
              <a:tblGrid>
                <a:gridCol w="2661506">
                  <a:extLst>
                    <a:ext uri="{9D8B030D-6E8A-4147-A177-3AD203B41FA5}">
                      <a16:colId xmlns:a16="http://schemas.microsoft.com/office/drawing/2014/main" val="2031134131"/>
                    </a:ext>
                  </a:extLst>
                </a:gridCol>
                <a:gridCol w="1419679">
                  <a:extLst>
                    <a:ext uri="{9D8B030D-6E8A-4147-A177-3AD203B41FA5}">
                      <a16:colId xmlns:a16="http://schemas.microsoft.com/office/drawing/2014/main" val="4114238186"/>
                    </a:ext>
                  </a:extLst>
                </a:gridCol>
                <a:gridCol w="1999459">
                  <a:extLst>
                    <a:ext uri="{9D8B030D-6E8A-4147-A177-3AD203B41FA5}">
                      <a16:colId xmlns:a16="http://schemas.microsoft.com/office/drawing/2014/main" val="4092297351"/>
                    </a:ext>
                  </a:extLst>
                </a:gridCol>
              </a:tblGrid>
              <a:tr h="0">
                <a:tc>
                  <a:txBody>
                    <a:bodyPr/>
                    <a:lstStyle/>
                    <a:p>
                      <a:pPr>
                        <a:lnSpc>
                          <a:spcPct val="107000"/>
                        </a:lnSpc>
                        <a:spcAft>
                          <a:spcPts val="800"/>
                        </a:spcAft>
                      </a:pPr>
                      <a:r>
                        <a:rPr lang="en-IN" sz="1800" dirty="0">
                          <a:effectLst/>
                        </a:rPr>
                        <a:t>Timeline</a:t>
                      </a:r>
                      <a:endParaRPr lang="en-IN" sz="1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Normal Case u/s73</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Case with Suppression u/s.74</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extLst>
                  <a:ext uri="{0D108BD9-81ED-4DB2-BD59-A6C34878D82A}">
                    <a16:rowId xmlns:a16="http://schemas.microsoft.com/office/drawing/2014/main" val="463387205"/>
                  </a:ext>
                </a:extLst>
              </a:tr>
              <a:tr h="0">
                <a:tc>
                  <a:txBody>
                    <a:bodyPr/>
                    <a:lstStyle/>
                    <a:p>
                      <a:pPr>
                        <a:lnSpc>
                          <a:spcPct val="107000"/>
                        </a:lnSpc>
                        <a:spcAft>
                          <a:spcPts val="800"/>
                        </a:spcAft>
                      </a:pPr>
                      <a:r>
                        <a:rPr lang="en-IN" sz="1800" b="0" dirty="0">
                          <a:effectLst/>
                        </a:rPr>
                        <a:t>Before SCN</a:t>
                      </a:r>
                      <a:endParaRPr lang="en-IN" sz="1400" b="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0%</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15%</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extLst>
                  <a:ext uri="{0D108BD9-81ED-4DB2-BD59-A6C34878D82A}">
                    <a16:rowId xmlns:a16="http://schemas.microsoft.com/office/drawing/2014/main" val="3129193329"/>
                  </a:ext>
                </a:extLst>
              </a:tr>
              <a:tr h="0">
                <a:tc>
                  <a:txBody>
                    <a:bodyPr/>
                    <a:lstStyle/>
                    <a:p>
                      <a:pPr>
                        <a:lnSpc>
                          <a:spcPct val="107000"/>
                        </a:lnSpc>
                        <a:spcAft>
                          <a:spcPts val="800"/>
                        </a:spcAft>
                      </a:pPr>
                      <a:r>
                        <a:rPr lang="en-IN" sz="1800" b="0" dirty="0">
                          <a:effectLst/>
                        </a:rPr>
                        <a:t>Within 30 days of SCN </a:t>
                      </a:r>
                      <a:endParaRPr lang="en-IN" sz="1400" b="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0%</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25%</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extLst>
                  <a:ext uri="{0D108BD9-81ED-4DB2-BD59-A6C34878D82A}">
                    <a16:rowId xmlns:a16="http://schemas.microsoft.com/office/drawing/2014/main" val="158573663"/>
                  </a:ext>
                </a:extLst>
              </a:tr>
              <a:tr h="0">
                <a:tc>
                  <a:txBody>
                    <a:bodyPr/>
                    <a:lstStyle/>
                    <a:p>
                      <a:pPr>
                        <a:lnSpc>
                          <a:spcPct val="107000"/>
                        </a:lnSpc>
                        <a:spcAft>
                          <a:spcPts val="800"/>
                        </a:spcAft>
                      </a:pPr>
                      <a:r>
                        <a:rPr lang="en-IN" sz="1800" b="0" dirty="0">
                          <a:effectLst/>
                        </a:rPr>
                        <a:t>After 30 days of SCN</a:t>
                      </a:r>
                      <a:endParaRPr lang="en-IN" sz="1400" b="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10%</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50%</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extLst>
                  <a:ext uri="{0D108BD9-81ED-4DB2-BD59-A6C34878D82A}">
                    <a16:rowId xmlns:a16="http://schemas.microsoft.com/office/drawing/2014/main" val="2008905446"/>
                  </a:ext>
                </a:extLst>
              </a:tr>
              <a:tr h="0">
                <a:tc>
                  <a:txBody>
                    <a:bodyPr/>
                    <a:lstStyle/>
                    <a:p>
                      <a:pPr>
                        <a:lnSpc>
                          <a:spcPct val="107000"/>
                        </a:lnSpc>
                        <a:spcAft>
                          <a:spcPts val="800"/>
                        </a:spcAft>
                      </a:pPr>
                      <a:r>
                        <a:rPr lang="en-IN" sz="1800" b="0" dirty="0">
                          <a:effectLst/>
                        </a:rPr>
                        <a:t>Within 30 days of OIO</a:t>
                      </a:r>
                      <a:endParaRPr lang="en-IN" sz="1400" b="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10%</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50%</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extLst>
                  <a:ext uri="{0D108BD9-81ED-4DB2-BD59-A6C34878D82A}">
                    <a16:rowId xmlns:a16="http://schemas.microsoft.com/office/drawing/2014/main" val="775392347"/>
                  </a:ext>
                </a:extLst>
              </a:tr>
              <a:tr h="0">
                <a:tc>
                  <a:txBody>
                    <a:bodyPr/>
                    <a:lstStyle/>
                    <a:p>
                      <a:pPr>
                        <a:lnSpc>
                          <a:spcPct val="107000"/>
                        </a:lnSpc>
                        <a:spcAft>
                          <a:spcPts val="800"/>
                        </a:spcAft>
                      </a:pPr>
                      <a:r>
                        <a:rPr lang="en-IN" sz="1800" b="0" dirty="0">
                          <a:effectLst/>
                        </a:rPr>
                        <a:t>After 30 days of OIO</a:t>
                      </a:r>
                      <a:endParaRPr lang="en-IN" sz="1400" b="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a:effectLst/>
                        </a:rPr>
                        <a:t>20%</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algn="ctr">
                        <a:lnSpc>
                          <a:spcPct val="107000"/>
                        </a:lnSpc>
                        <a:spcAft>
                          <a:spcPts val="800"/>
                        </a:spcAft>
                      </a:pPr>
                      <a:r>
                        <a:rPr lang="en-IN" sz="1800" dirty="0">
                          <a:effectLst/>
                        </a:rPr>
                        <a:t>100%</a:t>
                      </a:r>
                      <a:endParaRPr lang="en-IN" sz="1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extLst>
                  <a:ext uri="{0D108BD9-81ED-4DB2-BD59-A6C34878D82A}">
                    <a16:rowId xmlns:a16="http://schemas.microsoft.com/office/drawing/2014/main" val="3883806886"/>
                  </a:ext>
                </a:extLst>
              </a:tr>
            </a:tbl>
          </a:graphicData>
        </a:graphic>
      </p:graphicFrame>
    </p:spTree>
    <p:extLst>
      <p:ext uri="{BB962C8B-B14F-4D97-AF65-F5344CB8AC3E}">
        <p14:creationId xmlns:p14="http://schemas.microsoft.com/office/powerpoint/2010/main" val="102201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1"/>
          </p:nvPr>
        </p:nvSpPr>
        <p:spPr>
          <a:xfrm>
            <a:off x="2082834" y="2002552"/>
            <a:ext cx="4887900" cy="194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IN" dirty="0"/>
              <a:t>S</a:t>
            </a:r>
            <a:r>
              <a:rPr lang="en" dirty="0"/>
              <a:t>ome Legal Fundamental</a:t>
            </a:r>
            <a:endParaRPr dirty="0"/>
          </a:p>
        </p:txBody>
      </p:sp>
      <p:sp>
        <p:nvSpPr>
          <p:cNvPr id="2" name="Title 1"/>
          <p:cNvSpPr>
            <a:spLocks noGrp="1"/>
          </p:cNvSpPr>
          <p:nvPr>
            <p:ph type="title"/>
          </p:nvPr>
        </p:nvSpPr>
        <p:spPr/>
        <p:txBody>
          <a:bodyPr/>
          <a:lstStyle/>
          <a:p>
            <a:endParaRPr lang="en-IN" dirty="0"/>
          </a:p>
        </p:txBody>
      </p:sp>
    </p:spTree>
    <p:extLst>
      <p:ext uri="{BB962C8B-B14F-4D97-AF65-F5344CB8AC3E}">
        <p14:creationId xmlns:p14="http://schemas.microsoft.com/office/powerpoint/2010/main" val="1665884901"/>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1718</Words>
  <Application>Microsoft Office PowerPoint</Application>
  <PresentationFormat>On-screen Show (16:9)</PresentationFormat>
  <Paragraphs>270</Paragraphs>
  <Slides>37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Staatliches</vt:lpstr>
      <vt:lpstr>Arial</vt:lpstr>
      <vt:lpstr>Calibri</vt:lpstr>
      <vt:lpstr>Raleway</vt:lpstr>
      <vt:lpstr>Law Lesson by Slidesgo</vt:lpstr>
      <vt:lpstr>Gst  Notices</vt:lpstr>
      <vt:lpstr>basic</vt:lpstr>
      <vt:lpstr>Show cause notice – the birth of litigation</vt:lpstr>
      <vt:lpstr>Show cause notice – Deadlines </vt:lpstr>
      <vt:lpstr>Show cause notice – Deadlines </vt:lpstr>
      <vt:lpstr>SCN – Course of Action</vt:lpstr>
      <vt:lpstr>SCN – Course of action</vt:lpstr>
      <vt:lpstr>SCN &amp; PENALTIES </vt:lpstr>
      <vt:lpstr>PowerPoint Presentation</vt:lpstr>
      <vt:lpstr>Acquiescence by Party </vt:lpstr>
      <vt:lpstr>Penalty 20K/10% under Section 73 (9)</vt:lpstr>
      <vt:lpstr>Relied upon Documents </vt:lpstr>
      <vt:lpstr>Burden of Proof – Section 155</vt:lpstr>
      <vt:lpstr>DRC 01A V/s. DRC 01</vt:lpstr>
      <vt:lpstr>PowerPoint Presentation</vt:lpstr>
      <vt:lpstr>Fleet of Arguments </vt:lpstr>
      <vt:lpstr>Before you start drafting</vt:lpstr>
      <vt:lpstr>Before you start drafting Continue…</vt:lpstr>
      <vt:lpstr>start of drafting</vt:lpstr>
      <vt:lpstr>PowerPoint Presentation</vt:lpstr>
      <vt:lpstr>Instruction dated 11th Oct. 23  </vt:lpstr>
      <vt:lpstr>Instruction dated 11th Oct. 23  </vt:lpstr>
      <vt:lpstr>PowerPoint Presentation</vt:lpstr>
      <vt:lpstr>ITC – GSTR 9 (8A)  V/s. GSTR 3B  </vt:lpstr>
      <vt:lpstr>ITC – Blocked Credit </vt:lpstr>
      <vt:lpstr>ITC – Common ITC Rule 42</vt:lpstr>
      <vt:lpstr>Outward Tax – GSTR 9 V/s. GSTR 3B</vt:lpstr>
      <vt:lpstr>Suppliers – Registration Cancelled </vt:lpstr>
      <vt:lpstr>Other Reasons </vt:lpstr>
      <vt:lpstr>Other Notices </vt:lpstr>
      <vt:lpstr>PowerPoint Presentation</vt:lpstr>
      <vt:lpstr>Procedure </vt:lpstr>
      <vt:lpstr>PowerPoint Presentation</vt:lpstr>
      <vt:lpstr>Personal hearing</vt:lpstr>
      <vt:lpstr>Personal hearing </vt:lpstr>
      <vt:lpstr>Personal hearing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LESSON</dc:title>
  <dc:creator>Punit Prajapati</dc:creator>
  <cp:lastModifiedBy>CA Punit Prajapati</cp:lastModifiedBy>
  <cp:revision>60</cp:revision>
  <dcterms:modified xsi:type="dcterms:W3CDTF">2023-11-02T10:06:34Z</dcterms:modified>
</cp:coreProperties>
</file>