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78" r:id="rId6"/>
    <p:sldId id="281" r:id="rId7"/>
    <p:sldId id="279" r:id="rId8"/>
    <p:sldId id="280" r:id="rId9"/>
    <p:sldId id="282" r:id="rId10"/>
    <p:sldId id="283"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52E86-5250-44B2-B7FF-6A66303BD32B}" v="3" dt="2023-10-19T08:52:18.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m Prof Shivam Bhatt" userId="95d947d5605f58df" providerId="LiveId" clId="{75F52E86-5250-44B2-B7FF-6A66303BD32B}"/>
    <pc:docChg chg="undo custSel addSld delSld modSld sldOrd">
      <pc:chgData name="Team Prof Shivam Bhatt" userId="95d947d5605f58df" providerId="LiveId" clId="{75F52E86-5250-44B2-B7FF-6A66303BD32B}" dt="2023-10-19T09:16:05.431" v="1255" actId="115"/>
      <pc:docMkLst>
        <pc:docMk/>
      </pc:docMkLst>
      <pc:sldChg chg="modSp mod">
        <pc:chgData name="Team Prof Shivam Bhatt" userId="95d947d5605f58df" providerId="LiveId" clId="{75F52E86-5250-44B2-B7FF-6A66303BD32B}" dt="2023-10-19T09:14:01.897" v="1198" actId="20577"/>
        <pc:sldMkLst>
          <pc:docMk/>
          <pc:sldMk cId="4197574615" sldId="256"/>
        </pc:sldMkLst>
        <pc:spChg chg="mod">
          <ac:chgData name="Team Prof Shivam Bhatt" userId="95d947d5605f58df" providerId="LiveId" clId="{75F52E86-5250-44B2-B7FF-6A66303BD32B}" dt="2023-10-19T09:14:01.897" v="1198" actId="20577"/>
          <ac:spMkLst>
            <pc:docMk/>
            <pc:sldMk cId="4197574615" sldId="256"/>
            <ac:spMk id="2" creationId="{5E94A027-3BB6-9D6D-259F-845B297FE8DD}"/>
          </ac:spMkLst>
        </pc:spChg>
        <pc:spChg chg="mod">
          <ac:chgData name="Team Prof Shivam Bhatt" userId="95d947d5605f58df" providerId="LiveId" clId="{75F52E86-5250-44B2-B7FF-6A66303BD32B}" dt="2023-10-19T09:13:56.792" v="1197" actId="115"/>
          <ac:spMkLst>
            <pc:docMk/>
            <pc:sldMk cId="4197574615" sldId="256"/>
            <ac:spMk id="3" creationId="{A960F7D6-5E6B-8DD3-A2C1-1283F1E49857}"/>
          </ac:spMkLst>
        </pc:spChg>
      </pc:sldChg>
      <pc:sldChg chg="modSp mod">
        <pc:chgData name="Team Prof Shivam Bhatt" userId="95d947d5605f58df" providerId="LiveId" clId="{75F52E86-5250-44B2-B7FF-6A66303BD32B}" dt="2023-10-19T09:06:25.004" v="969" actId="255"/>
        <pc:sldMkLst>
          <pc:docMk/>
          <pc:sldMk cId="2886633106" sldId="257"/>
        </pc:sldMkLst>
        <pc:spChg chg="mod">
          <ac:chgData name="Team Prof Shivam Bhatt" userId="95d947d5605f58df" providerId="LiveId" clId="{75F52E86-5250-44B2-B7FF-6A66303BD32B}" dt="2023-10-19T09:06:12.910" v="968" actId="255"/>
          <ac:spMkLst>
            <pc:docMk/>
            <pc:sldMk cId="2886633106" sldId="257"/>
            <ac:spMk id="2" creationId="{F4F0220A-B26C-B01D-E79F-6D934E7B43C1}"/>
          </ac:spMkLst>
        </pc:spChg>
        <pc:spChg chg="mod">
          <ac:chgData name="Team Prof Shivam Bhatt" userId="95d947d5605f58df" providerId="LiveId" clId="{75F52E86-5250-44B2-B7FF-6A66303BD32B}" dt="2023-10-19T09:06:25.004" v="969" actId="255"/>
          <ac:spMkLst>
            <pc:docMk/>
            <pc:sldMk cId="2886633106" sldId="257"/>
            <ac:spMk id="3" creationId="{700DF5D2-1233-CF69-8272-320F66799477}"/>
          </ac:spMkLst>
        </pc:spChg>
      </pc:sldChg>
      <pc:sldChg chg="delSp modSp mod">
        <pc:chgData name="Team Prof Shivam Bhatt" userId="95d947d5605f58df" providerId="LiveId" clId="{75F52E86-5250-44B2-B7FF-6A66303BD32B}" dt="2023-10-19T08:54:32.842" v="545" actId="20577"/>
        <pc:sldMkLst>
          <pc:docMk/>
          <pc:sldMk cId="2074708180" sldId="258"/>
        </pc:sldMkLst>
        <pc:spChg chg="mod">
          <ac:chgData name="Team Prof Shivam Bhatt" userId="95d947d5605f58df" providerId="LiveId" clId="{75F52E86-5250-44B2-B7FF-6A66303BD32B}" dt="2023-10-19T08:51:08.988" v="450" actId="1076"/>
          <ac:spMkLst>
            <pc:docMk/>
            <pc:sldMk cId="2074708180" sldId="258"/>
            <ac:spMk id="2" creationId="{B708B52E-2747-9825-E09D-CC24C2F55A85}"/>
          </ac:spMkLst>
        </pc:spChg>
        <pc:spChg chg="mod">
          <ac:chgData name="Team Prof Shivam Bhatt" userId="95d947d5605f58df" providerId="LiveId" clId="{75F52E86-5250-44B2-B7FF-6A66303BD32B}" dt="2023-10-19T08:54:32.842" v="545" actId="20577"/>
          <ac:spMkLst>
            <pc:docMk/>
            <pc:sldMk cId="2074708180" sldId="258"/>
            <ac:spMk id="3" creationId="{C8089D24-AFCA-C31B-9638-C9434D5E3104}"/>
          </ac:spMkLst>
        </pc:spChg>
        <pc:graphicFrameChg chg="del mod">
          <ac:chgData name="Team Prof Shivam Bhatt" userId="95d947d5605f58df" providerId="LiveId" clId="{75F52E86-5250-44B2-B7FF-6A66303BD32B}" dt="2023-10-19T08:49:48.662" v="433"/>
          <ac:graphicFrameMkLst>
            <pc:docMk/>
            <pc:sldMk cId="2074708180" sldId="258"/>
            <ac:graphicFrameMk id="4" creationId="{267FAF8E-8409-EDB1-7933-917720040998}"/>
          </ac:graphicFrameMkLst>
        </pc:graphicFrameChg>
      </pc:sldChg>
      <pc:sldChg chg="del">
        <pc:chgData name="Team Prof Shivam Bhatt" userId="95d947d5605f58df" providerId="LiveId" clId="{75F52E86-5250-44B2-B7FF-6A66303BD32B}" dt="2023-10-19T08:53:39.309" v="493" actId="47"/>
        <pc:sldMkLst>
          <pc:docMk/>
          <pc:sldMk cId="2592284210" sldId="259"/>
        </pc:sldMkLst>
      </pc:sldChg>
      <pc:sldChg chg="del">
        <pc:chgData name="Team Prof Shivam Bhatt" userId="95d947d5605f58df" providerId="LiveId" clId="{75F52E86-5250-44B2-B7FF-6A66303BD32B}" dt="2023-10-19T08:53:42.778" v="495" actId="47"/>
        <pc:sldMkLst>
          <pc:docMk/>
          <pc:sldMk cId="1564054459" sldId="260"/>
        </pc:sldMkLst>
      </pc:sldChg>
      <pc:sldChg chg="del">
        <pc:chgData name="Team Prof Shivam Bhatt" userId="95d947d5605f58df" providerId="LiveId" clId="{75F52E86-5250-44B2-B7FF-6A66303BD32B}" dt="2023-10-19T08:53:44.233" v="496" actId="47"/>
        <pc:sldMkLst>
          <pc:docMk/>
          <pc:sldMk cId="1153946073" sldId="261"/>
        </pc:sldMkLst>
      </pc:sldChg>
      <pc:sldChg chg="del">
        <pc:chgData name="Team Prof Shivam Bhatt" userId="95d947d5605f58df" providerId="LiveId" clId="{75F52E86-5250-44B2-B7FF-6A66303BD32B}" dt="2023-10-19T08:53:45.092" v="497" actId="47"/>
        <pc:sldMkLst>
          <pc:docMk/>
          <pc:sldMk cId="3521818080" sldId="262"/>
        </pc:sldMkLst>
      </pc:sldChg>
      <pc:sldChg chg="del">
        <pc:chgData name="Team Prof Shivam Bhatt" userId="95d947d5605f58df" providerId="LiveId" clId="{75F52E86-5250-44B2-B7FF-6A66303BD32B}" dt="2023-10-19T08:53:46.451" v="498" actId="47"/>
        <pc:sldMkLst>
          <pc:docMk/>
          <pc:sldMk cId="3666680114" sldId="263"/>
        </pc:sldMkLst>
      </pc:sldChg>
      <pc:sldChg chg="del">
        <pc:chgData name="Team Prof Shivam Bhatt" userId="95d947d5605f58df" providerId="LiveId" clId="{75F52E86-5250-44B2-B7FF-6A66303BD32B}" dt="2023-10-19T08:53:48.655" v="500" actId="47"/>
        <pc:sldMkLst>
          <pc:docMk/>
          <pc:sldMk cId="2005923783" sldId="264"/>
        </pc:sldMkLst>
      </pc:sldChg>
      <pc:sldChg chg="modSp mod">
        <pc:chgData name="Team Prof Shivam Bhatt" userId="95d947d5605f58df" providerId="LiveId" clId="{75F52E86-5250-44B2-B7FF-6A66303BD32B}" dt="2023-10-19T08:54:18.354" v="527" actId="20577"/>
        <pc:sldMkLst>
          <pc:docMk/>
          <pc:sldMk cId="994307105" sldId="267"/>
        </pc:sldMkLst>
        <pc:spChg chg="mod">
          <ac:chgData name="Team Prof Shivam Bhatt" userId="95d947d5605f58df" providerId="LiveId" clId="{75F52E86-5250-44B2-B7FF-6A66303BD32B}" dt="2023-10-19T08:54:18.354" v="527" actId="20577"/>
          <ac:spMkLst>
            <pc:docMk/>
            <pc:sldMk cId="994307105" sldId="267"/>
            <ac:spMk id="3" creationId="{BAFE3680-53E1-B093-F2AB-9D9B892CA100}"/>
          </ac:spMkLst>
        </pc:spChg>
      </pc:sldChg>
      <pc:sldChg chg="modSp mod">
        <pc:chgData name="Team Prof Shivam Bhatt" userId="95d947d5605f58df" providerId="LiveId" clId="{75F52E86-5250-44B2-B7FF-6A66303BD32B}" dt="2023-10-19T09:14:15.784" v="1209" actId="20577"/>
        <pc:sldMkLst>
          <pc:docMk/>
          <pc:sldMk cId="2356735281" sldId="268"/>
        </pc:sldMkLst>
        <pc:spChg chg="mod">
          <ac:chgData name="Team Prof Shivam Bhatt" userId="95d947d5605f58df" providerId="LiveId" clId="{75F52E86-5250-44B2-B7FF-6A66303BD32B}" dt="2023-10-19T09:14:15.784" v="1209" actId="20577"/>
          <ac:spMkLst>
            <pc:docMk/>
            <pc:sldMk cId="2356735281" sldId="268"/>
            <ac:spMk id="3" creationId="{34A6D4D4-D18F-ADC6-5DE0-848E203C2F25}"/>
          </ac:spMkLst>
        </pc:spChg>
      </pc:sldChg>
      <pc:sldChg chg="del">
        <pc:chgData name="Team Prof Shivam Bhatt" userId="95d947d5605f58df" providerId="LiveId" clId="{75F52E86-5250-44B2-B7FF-6A66303BD32B}" dt="2023-10-19T08:53:29.274" v="487" actId="47"/>
        <pc:sldMkLst>
          <pc:docMk/>
          <pc:sldMk cId="3445747467" sldId="269"/>
        </pc:sldMkLst>
      </pc:sldChg>
      <pc:sldChg chg="del">
        <pc:chgData name="Team Prof Shivam Bhatt" userId="95d947d5605f58df" providerId="LiveId" clId="{75F52E86-5250-44B2-B7FF-6A66303BD32B}" dt="2023-10-19T08:53:36.464" v="491" actId="47"/>
        <pc:sldMkLst>
          <pc:docMk/>
          <pc:sldMk cId="2497856586" sldId="270"/>
        </pc:sldMkLst>
      </pc:sldChg>
      <pc:sldChg chg="del">
        <pc:chgData name="Team Prof Shivam Bhatt" userId="95d947d5605f58df" providerId="LiveId" clId="{75F52E86-5250-44B2-B7FF-6A66303BD32B}" dt="2023-10-19T08:53:31.868" v="488" actId="47"/>
        <pc:sldMkLst>
          <pc:docMk/>
          <pc:sldMk cId="911649303" sldId="271"/>
        </pc:sldMkLst>
      </pc:sldChg>
      <pc:sldChg chg="del">
        <pc:chgData name="Team Prof Shivam Bhatt" userId="95d947d5605f58df" providerId="LiveId" clId="{75F52E86-5250-44B2-B7FF-6A66303BD32B}" dt="2023-10-19T08:53:34.056" v="489" actId="47"/>
        <pc:sldMkLst>
          <pc:docMk/>
          <pc:sldMk cId="1163079638" sldId="272"/>
        </pc:sldMkLst>
      </pc:sldChg>
      <pc:sldChg chg="del">
        <pc:chgData name="Team Prof Shivam Bhatt" userId="95d947d5605f58df" providerId="LiveId" clId="{75F52E86-5250-44B2-B7FF-6A66303BD32B}" dt="2023-10-19T08:53:34.775" v="490" actId="47"/>
        <pc:sldMkLst>
          <pc:docMk/>
          <pc:sldMk cId="850244627" sldId="273"/>
        </pc:sldMkLst>
      </pc:sldChg>
      <pc:sldChg chg="del">
        <pc:chgData name="Team Prof Shivam Bhatt" userId="95d947d5605f58df" providerId="LiveId" clId="{75F52E86-5250-44B2-B7FF-6A66303BD32B}" dt="2023-10-19T08:53:38.027" v="492" actId="47"/>
        <pc:sldMkLst>
          <pc:docMk/>
          <pc:sldMk cId="1013016556" sldId="274"/>
        </pc:sldMkLst>
      </pc:sldChg>
      <pc:sldChg chg="del">
        <pc:chgData name="Team Prof Shivam Bhatt" userId="95d947d5605f58df" providerId="LiveId" clId="{75F52E86-5250-44B2-B7FF-6A66303BD32B}" dt="2023-10-19T08:53:41.715" v="494" actId="47"/>
        <pc:sldMkLst>
          <pc:docMk/>
          <pc:sldMk cId="1803108532" sldId="275"/>
        </pc:sldMkLst>
      </pc:sldChg>
      <pc:sldChg chg="del">
        <pc:chgData name="Team Prof Shivam Bhatt" userId="95d947d5605f58df" providerId="LiveId" clId="{75F52E86-5250-44B2-B7FF-6A66303BD32B}" dt="2023-10-19T08:53:47.702" v="499" actId="47"/>
        <pc:sldMkLst>
          <pc:docMk/>
          <pc:sldMk cId="1701588841" sldId="276"/>
        </pc:sldMkLst>
      </pc:sldChg>
      <pc:sldChg chg="del">
        <pc:chgData name="Team Prof Shivam Bhatt" userId="95d947d5605f58df" providerId="LiveId" clId="{75F52E86-5250-44B2-B7FF-6A66303BD32B}" dt="2023-10-19T09:14:22.296" v="1210" actId="2696"/>
        <pc:sldMkLst>
          <pc:docMk/>
          <pc:sldMk cId="3369766419" sldId="277"/>
        </pc:sldMkLst>
      </pc:sldChg>
      <pc:sldChg chg="modSp new mod">
        <pc:chgData name="Team Prof Shivam Bhatt" userId="95d947d5605f58df" providerId="LiveId" clId="{75F52E86-5250-44B2-B7FF-6A66303BD32B}" dt="2023-10-19T09:16:05.431" v="1255" actId="115"/>
        <pc:sldMkLst>
          <pc:docMk/>
          <pc:sldMk cId="2477335297" sldId="278"/>
        </pc:sldMkLst>
        <pc:spChg chg="mod">
          <ac:chgData name="Team Prof Shivam Bhatt" userId="95d947d5605f58df" providerId="LiveId" clId="{75F52E86-5250-44B2-B7FF-6A66303BD32B}" dt="2023-10-19T09:16:05.431" v="1255" actId="115"/>
          <ac:spMkLst>
            <pc:docMk/>
            <pc:sldMk cId="2477335297" sldId="278"/>
            <ac:spMk id="2" creationId="{D971BF7F-98E3-7FC2-1AF1-6BBC7D676A7F}"/>
          </ac:spMkLst>
        </pc:spChg>
        <pc:spChg chg="mod">
          <ac:chgData name="Team Prof Shivam Bhatt" userId="95d947d5605f58df" providerId="LiveId" clId="{75F52E86-5250-44B2-B7FF-6A66303BD32B}" dt="2023-10-19T09:15:52.428" v="1251" actId="27636"/>
          <ac:spMkLst>
            <pc:docMk/>
            <pc:sldMk cId="2477335297" sldId="278"/>
            <ac:spMk id="3" creationId="{66461A8F-7A9D-AF06-44A9-C0ECC32DA6CA}"/>
          </ac:spMkLst>
        </pc:spChg>
      </pc:sldChg>
      <pc:sldChg chg="modSp new mod">
        <pc:chgData name="Team Prof Shivam Bhatt" userId="95d947d5605f58df" providerId="LiveId" clId="{75F52E86-5250-44B2-B7FF-6A66303BD32B}" dt="2023-10-19T09:05:09.344" v="921" actId="113"/>
        <pc:sldMkLst>
          <pc:docMk/>
          <pc:sldMk cId="1900792677" sldId="279"/>
        </pc:sldMkLst>
        <pc:spChg chg="mod">
          <ac:chgData name="Team Prof Shivam Bhatt" userId="95d947d5605f58df" providerId="LiveId" clId="{75F52E86-5250-44B2-B7FF-6A66303BD32B}" dt="2023-10-19T09:05:09.344" v="921" actId="113"/>
          <ac:spMkLst>
            <pc:docMk/>
            <pc:sldMk cId="1900792677" sldId="279"/>
            <ac:spMk id="2" creationId="{0B8784D9-3A65-43AA-54DD-F6F177DFB68D}"/>
          </ac:spMkLst>
        </pc:spChg>
        <pc:spChg chg="mod">
          <ac:chgData name="Team Prof Shivam Bhatt" userId="95d947d5605f58df" providerId="LiveId" clId="{75F52E86-5250-44B2-B7FF-6A66303BD32B}" dt="2023-10-19T09:03:27.299" v="864" actId="20577"/>
          <ac:spMkLst>
            <pc:docMk/>
            <pc:sldMk cId="1900792677" sldId="279"/>
            <ac:spMk id="3" creationId="{D6A693B1-AA94-5F28-1BA5-A31ACC09CACD}"/>
          </ac:spMkLst>
        </pc:spChg>
      </pc:sldChg>
      <pc:sldChg chg="modSp add mod">
        <pc:chgData name="Team Prof Shivam Bhatt" userId="95d947d5605f58df" providerId="LiveId" clId="{75F52E86-5250-44B2-B7FF-6A66303BD32B}" dt="2023-10-19T09:05:14.497" v="922" actId="113"/>
        <pc:sldMkLst>
          <pc:docMk/>
          <pc:sldMk cId="2768206950" sldId="280"/>
        </pc:sldMkLst>
        <pc:spChg chg="mod">
          <ac:chgData name="Team Prof Shivam Bhatt" userId="95d947d5605f58df" providerId="LiveId" clId="{75F52E86-5250-44B2-B7FF-6A66303BD32B}" dt="2023-10-19T09:05:14.497" v="922" actId="113"/>
          <ac:spMkLst>
            <pc:docMk/>
            <pc:sldMk cId="2768206950" sldId="280"/>
            <ac:spMk id="2" creationId="{0B8784D9-3A65-43AA-54DD-F6F177DFB68D}"/>
          </ac:spMkLst>
        </pc:spChg>
      </pc:sldChg>
      <pc:sldChg chg="addSp delSp modSp add mod">
        <pc:chgData name="Team Prof Shivam Bhatt" userId="95d947d5605f58df" providerId="LiveId" clId="{75F52E86-5250-44B2-B7FF-6A66303BD32B}" dt="2023-10-19T09:04:24.438" v="909" actId="5793"/>
        <pc:sldMkLst>
          <pc:docMk/>
          <pc:sldMk cId="392140933" sldId="281"/>
        </pc:sldMkLst>
        <pc:spChg chg="del">
          <ac:chgData name="Team Prof Shivam Bhatt" userId="95d947d5605f58df" providerId="LiveId" clId="{75F52E86-5250-44B2-B7FF-6A66303BD32B}" dt="2023-10-19T09:03:52.270" v="866" actId="21"/>
          <ac:spMkLst>
            <pc:docMk/>
            <pc:sldMk cId="392140933" sldId="281"/>
            <ac:spMk id="2" creationId="{D971BF7F-98E3-7FC2-1AF1-6BBC7D676A7F}"/>
          </ac:spMkLst>
        </pc:spChg>
        <pc:spChg chg="mod">
          <ac:chgData name="Team Prof Shivam Bhatt" userId="95d947d5605f58df" providerId="LiveId" clId="{75F52E86-5250-44B2-B7FF-6A66303BD32B}" dt="2023-10-19T09:04:24.438" v="909" actId="5793"/>
          <ac:spMkLst>
            <pc:docMk/>
            <pc:sldMk cId="392140933" sldId="281"/>
            <ac:spMk id="3" creationId="{66461A8F-7A9D-AF06-44A9-C0ECC32DA6CA}"/>
          </ac:spMkLst>
        </pc:spChg>
        <pc:spChg chg="add del mod">
          <ac:chgData name="Team Prof Shivam Bhatt" userId="95d947d5605f58df" providerId="LiveId" clId="{75F52E86-5250-44B2-B7FF-6A66303BD32B}" dt="2023-10-19T09:03:55.927" v="867" actId="478"/>
          <ac:spMkLst>
            <pc:docMk/>
            <pc:sldMk cId="392140933" sldId="281"/>
            <ac:spMk id="5" creationId="{5FD1B227-2056-4AA3-ABDA-D3C77F65E08A}"/>
          </ac:spMkLst>
        </pc:spChg>
      </pc:sldChg>
      <pc:sldChg chg="modSp add mod ord">
        <pc:chgData name="Team Prof Shivam Bhatt" userId="95d947d5605f58df" providerId="LiveId" clId="{75F52E86-5250-44B2-B7FF-6A66303BD32B}" dt="2023-10-19T09:05:01.949" v="920" actId="27636"/>
        <pc:sldMkLst>
          <pc:docMk/>
          <pc:sldMk cId="2084426068" sldId="282"/>
        </pc:sldMkLst>
        <pc:spChg chg="mod">
          <ac:chgData name="Team Prof Shivam Bhatt" userId="95d947d5605f58df" providerId="LiveId" clId="{75F52E86-5250-44B2-B7FF-6A66303BD32B}" dt="2023-10-19T09:05:01.949" v="920" actId="27636"/>
          <ac:spMkLst>
            <pc:docMk/>
            <pc:sldMk cId="2084426068" sldId="282"/>
            <ac:spMk id="3" creationId="{66461A8F-7A9D-AF06-44A9-C0ECC32DA6CA}"/>
          </ac:spMkLst>
        </pc:spChg>
      </pc:sldChg>
      <pc:sldChg chg="modSp add mod ord">
        <pc:chgData name="Team Prof Shivam Bhatt" userId="95d947d5605f58df" providerId="LiveId" clId="{75F52E86-5250-44B2-B7FF-6A66303BD32B}" dt="2023-10-19T09:13:17.989" v="1191" actId="20577"/>
        <pc:sldMkLst>
          <pc:docMk/>
          <pc:sldMk cId="2289776521" sldId="283"/>
        </pc:sldMkLst>
        <pc:spChg chg="mod">
          <ac:chgData name="Team Prof Shivam Bhatt" userId="95d947d5605f58df" providerId="LiveId" clId="{75F52E86-5250-44B2-B7FF-6A66303BD32B}" dt="2023-10-19T09:09:18.170" v="987" actId="20577"/>
          <ac:spMkLst>
            <pc:docMk/>
            <pc:sldMk cId="2289776521" sldId="283"/>
            <ac:spMk id="2" creationId="{0B8784D9-3A65-43AA-54DD-F6F177DFB68D}"/>
          </ac:spMkLst>
        </pc:spChg>
        <pc:spChg chg="mod">
          <ac:chgData name="Team Prof Shivam Bhatt" userId="95d947d5605f58df" providerId="LiveId" clId="{75F52E86-5250-44B2-B7FF-6A66303BD32B}" dt="2023-10-19T09:13:17.989" v="1191" actId="20577"/>
          <ac:spMkLst>
            <pc:docMk/>
            <pc:sldMk cId="2289776521" sldId="283"/>
            <ac:spMk id="3" creationId="{D6A693B1-AA94-5F28-1BA5-A31ACC09CACD}"/>
          </ac:spMkLst>
        </pc:spChg>
      </pc:sldChg>
      <pc:sldChg chg="add del">
        <pc:chgData name="Team Prof Shivam Bhatt" userId="95d947d5605f58df" providerId="LiveId" clId="{75F52E86-5250-44B2-B7FF-6A66303BD32B}" dt="2023-10-19T09:13:45.343" v="1193" actId="2696"/>
        <pc:sldMkLst>
          <pc:docMk/>
          <pc:sldMk cId="2997331768" sldId="284"/>
        </pc:sldMkLst>
      </pc:sldChg>
    </pc:docChg>
  </pc:docChgLst>
  <pc:docChgLst>
    <pc:chgData name="Team Prof Shivam Bhatt" userId="95d947d5605f58df" providerId="LiveId" clId="{1420354B-43E7-46F1-98E1-3BC9CEFFFA99}"/>
    <pc:docChg chg="undo custSel addSld modSld sldOrd">
      <pc:chgData name="Team Prof Shivam Bhatt" userId="95d947d5605f58df" providerId="LiveId" clId="{1420354B-43E7-46F1-98E1-3BC9CEFFFA99}" dt="2023-10-12T09:30:30.308" v="309" actId="20577"/>
      <pc:docMkLst>
        <pc:docMk/>
      </pc:docMkLst>
      <pc:sldChg chg="modSp mod">
        <pc:chgData name="Team Prof Shivam Bhatt" userId="95d947d5605f58df" providerId="LiveId" clId="{1420354B-43E7-46F1-98E1-3BC9CEFFFA99}" dt="2023-10-12T09:21:50.927" v="268" actId="20577"/>
        <pc:sldMkLst>
          <pc:docMk/>
          <pc:sldMk cId="2592284210" sldId="259"/>
        </pc:sldMkLst>
        <pc:spChg chg="mod">
          <ac:chgData name="Team Prof Shivam Bhatt" userId="95d947d5605f58df" providerId="LiveId" clId="{1420354B-43E7-46F1-98E1-3BC9CEFFFA99}" dt="2023-10-12T09:21:50.927" v="268" actId="20577"/>
          <ac:spMkLst>
            <pc:docMk/>
            <pc:sldMk cId="2592284210" sldId="259"/>
            <ac:spMk id="3" creationId="{2A0E6BFA-63F5-888D-C372-11B757EE02BE}"/>
          </ac:spMkLst>
        </pc:spChg>
      </pc:sldChg>
      <pc:sldChg chg="modSp mod">
        <pc:chgData name="Team Prof Shivam Bhatt" userId="95d947d5605f58df" providerId="LiveId" clId="{1420354B-43E7-46F1-98E1-3BC9CEFFFA99}" dt="2023-10-12T09:24:40.434" v="275" actId="20577"/>
        <pc:sldMkLst>
          <pc:docMk/>
          <pc:sldMk cId="1153946073" sldId="261"/>
        </pc:sldMkLst>
        <pc:spChg chg="mod">
          <ac:chgData name="Team Prof Shivam Bhatt" userId="95d947d5605f58df" providerId="LiveId" clId="{1420354B-43E7-46F1-98E1-3BC9CEFFFA99}" dt="2023-10-12T09:24:40.434" v="275" actId="20577"/>
          <ac:spMkLst>
            <pc:docMk/>
            <pc:sldMk cId="1153946073" sldId="261"/>
            <ac:spMk id="3" creationId="{AEBD1899-F9A1-E635-5211-4523E9A44B89}"/>
          </ac:spMkLst>
        </pc:spChg>
      </pc:sldChg>
      <pc:sldChg chg="modSp mod">
        <pc:chgData name="Team Prof Shivam Bhatt" userId="95d947d5605f58df" providerId="LiveId" clId="{1420354B-43E7-46F1-98E1-3BC9CEFFFA99}" dt="2023-10-12T09:24:49.950" v="276" actId="1076"/>
        <pc:sldMkLst>
          <pc:docMk/>
          <pc:sldMk cId="3521818080" sldId="262"/>
        </pc:sldMkLst>
        <pc:spChg chg="mod">
          <ac:chgData name="Team Prof Shivam Bhatt" userId="95d947d5605f58df" providerId="LiveId" clId="{1420354B-43E7-46F1-98E1-3BC9CEFFFA99}" dt="2023-10-12T09:24:49.950" v="276" actId="1076"/>
          <ac:spMkLst>
            <pc:docMk/>
            <pc:sldMk cId="3521818080" sldId="262"/>
            <ac:spMk id="2" creationId="{33AFEACB-DD64-62B6-0D24-FA953953B609}"/>
          </ac:spMkLst>
        </pc:spChg>
      </pc:sldChg>
      <pc:sldChg chg="modSp mod">
        <pc:chgData name="Team Prof Shivam Bhatt" userId="95d947d5605f58df" providerId="LiveId" clId="{1420354B-43E7-46F1-98E1-3BC9CEFFFA99}" dt="2023-10-12T09:30:12.989" v="287" actId="403"/>
        <pc:sldMkLst>
          <pc:docMk/>
          <pc:sldMk cId="3666680114" sldId="263"/>
        </pc:sldMkLst>
        <pc:spChg chg="mod">
          <ac:chgData name="Team Prof Shivam Bhatt" userId="95d947d5605f58df" providerId="LiveId" clId="{1420354B-43E7-46F1-98E1-3BC9CEFFFA99}" dt="2023-10-12T09:30:12.989" v="287" actId="403"/>
          <ac:spMkLst>
            <pc:docMk/>
            <pc:sldMk cId="3666680114" sldId="263"/>
            <ac:spMk id="3" creationId="{E67625E6-B9D2-B0DB-EBB4-17A6081BEC35}"/>
          </ac:spMkLst>
        </pc:spChg>
      </pc:sldChg>
      <pc:sldChg chg="modSp mod">
        <pc:chgData name="Team Prof Shivam Bhatt" userId="95d947d5605f58df" providerId="LiveId" clId="{1420354B-43E7-46F1-98E1-3BC9CEFFFA99}" dt="2023-10-12T09:15:29.969" v="49" actId="20577"/>
        <pc:sldMkLst>
          <pc:docMk/>
          <pc:sldMk cId="2356735281" sldId="268"/>
        </pc:sldMkLst>
        <pc:spChg chg="mod">
          <ac:chgData name="Team Prof Shivam Bhatt" userId="95d947d5605f58df" providerId="LiveId" clId="{1420354B-43E7-46F1-98E1-3BC9CEFFFA99}" dt="2023-10-12T09:15:29.969" v="49" actId="20577"/>
          <ac:spMkLst>
            <pc:docMk/>
            <pc:sldMk cId="2356735281" sldId="268"/>
            <ac:spMk id="3" creationId="{34A6D4D4-D18F-ADC6-5DE0-848E203C2F25}"/>
          </ac:spMkLst>
        </pc:spChg>
      </pc:sldChg>
      <pc:sldChg chg="modSp mod">
        <pc:chgData name="Team Prof Shivam Bhatt" userId="95d947d5605f58df" providerId="LiveId" clId="{1420354B-43E7-46F1-98E1-3BC9CEFFFA99}" dt="2023-10-12T09:17:55.424" v="212" actId="313"/>
        <pc:sldMkLst>
          <pc:docMk/>
          <pc:sldMk cId="3445747467" sldId="269"/>
        </pc:sldMkLst>
        <pc:spChg chg="mod">
          <ac:chgData name="Team Prof Shivam Bhatt" userId="95d947d5605f58df" providerId="LiveId" clId="{1420354B-43E7-46F1-98E1-3BC9CEFFFA99}" dt="2023-10-12T09:17:55.424" v="212" actId="313"/>
          <ac:spMkLst>
            <pc:docMk/>
            <pc:sldMk cId="3445747467" sldId="269"/>
            <ac:spMk id="3" creationId="{C8089D24-AFCA-C31B-9638-C9434D5E3104}"/>
          </ac:spMkLst>
        </pc:spChg>
      </pc:sldChg>
      <pc:sldChg chg="modSp mod">
        <pc:chgData name="Team Prof Shivam Bhatt" userId="95d947d5605f58df" providerId="LiveId" clId="{1420354B-43E7-46F1-98E1-3BC9CEFFFA99}" dt="2023-10-12T09:20:34.682" v="262" actId="20577"/>
        <pc:sldMkLst>
          <pc:docMk/>
          <pc:sldMk cId="2497856586" sldId="270"/>
        </pc:sldMkLst>
        <pc:spChg chg="mod">
          <ac:chgData name="Team Prof Shivam Bhatt" userId="95d947d5605f58df" providerId="LiveId" clId="{1420354B-43E7-46F1-98E1-3BC9CEFFFA99}" dt="2023-10-12T09:20:34.682" v="262" actId="20577"/>
          <ac:spMkLst>
            <pc:docMk/>
            <pc:sldMk cId="2497856586" sldId="270"/>
            <ac:spMk id="5" creationId="{80FD3DDC-9624-2513-6A76-6BB9C05CC330}"/>
          </ac:spMkLst>
        </pc:spChg>
      </pc:sldChg>
      <pc:sldChg chg="modSp mod">
        <pc:chgData name="Team Prof Shivam Bhatt" userId="95d947d5605f58df" providerId="LiveId" clId="{1420354B-43E7-46F1-98E1-3BC9CEFFFA99}" dt="2023-10-12T09:19:49.575" v="252" actId="114"/>
        <pc:sldMkLst>
          <pc:docMk/>
          <pc:sldMk cId="1163079638" sldId="272"/>
        </pc:sldMkLst>
        <pc:spChg chg="mod">
          <ac:chgData name="Team Prof Shivam Bhatt" userId="95d947d5605f58df" providerId="LiveId" clId="{1420354B-43E7-46F1-98E1-3BC9CEFFFA99}" dt="2023-10-12T09:19:30.532" v="249" actId="1076"/>
          <ac:spMkLst>
            <pc:docMk/>
            <pc:sldMk cId="1163079638" sldId="272"/>
            <ac:spMk id="2" creationId="{B708B52E-2747-9825-E09D-CC24C2F55A85}"/>
          </ac:spMkLst>
        </pc:spChg>
        <pc:spChg chg="mod">
          <ac:chgData name="Team Prof Shivam Bhatt" userId="95d947d5605f58df" providerId="LiveId" clId="{1420354B-43E7-46F1-98E1-3BC9CEFFFA99}" dt="2023-10-12T09:19:49.575" v="252" actId="114"/>
          <ac:spMkLst>
            <pc:docMk/>
            <pc:sldMk cId="1163079638" sldId="272"/>
            <ac:spMk id="3" creationId="{C8089D24-AFCA-C31B-9638-C9434D5E3104}"/>
          </ac:spMkLst>
        </pc:spChg>
      </pc:sldChg>
      <pc:sldChg chg="modSp mod">
        <pc:chgData name="Team Prof Shivam Bhatt" userId="95d947d5605f58df" providerId="LiveId" clId="{1420354B-43E7-46F1-98E1-3BC9CEFFFA99}" dt="2023-10-12T09:20:27.788" v="260" actId="20577"/>
        <pc:sldMkLst>
          <pc:docMk/>
          <pc:sldMk cId="850244627" sldId="273"/>
        </pc:sldMkLst>
        <pc:spChg chg="mod">
          <ac:chgData name="Team Prof Shivam Bhatt" userId="95d947d5605f58df" providerId="LiveId" clId="{1420354B-43E7-46F1-98E1-3BC9CEFFFA99}" dt="2023-10-12T09:20:27.788" v="260" actId="20577"/>
          <ac:spMkLst>
            <pc:docMk/>
            <pc:sldMk cId="850244627" sldId="273"/>
            <ac:spMk id="3" creationId="{C8089D24-AFCA-C31B-9638-C9434D5E3104}"/>
          </ac:spMkLst>
        </pc:spChg>
      </pc:sldChg>
      <pc:sldChg chg="modSp mod">
        <pc:chgData name="Team Prof Shivam Bhatt" userId="95d947d5605f58df" providerId="LiveId" clId="{1420354B-43E7-46F1-98E1-3BC9CEFFFA99}" dt="2023-10-12T09:21:21.460" v="263" actId="1076"/>
        <pc:sldMkLst>
          <pc:docMk/>
          <pc:sldMk cId="1013016556" sldId="274"/>
        </pc:sldMkLst>
        <pc:spChg chg="mod">
          <ac:chgData name="Team Prof Shivam Bhatt" userId="95d947d5605f58df" providerId="LiveId" clId="{1420354B-43E7-46F1-98E1-3BC9CEFFFA99}" dt="2023-10-12T09:21:21.460" v="263" actId="1076"/>
          <ac:spMkLst>
            <pc:docMk/>
            <pc:sldMk cId="1013016556" sldId="274"/>
            <ac:spMk id="2" creationId="{B708B52E-2747-9825-E09D-CC24C2F55A85}"/>
          </ac:spMkLst>
        </pc:spChg>
      </pc:sldChg>
      <pc:sldChg chg="modSp mod">
        <pc:chgData name="Team Prof Shivam Bhatt" userId="95d947d5605f58df" providerId="LiveId" clId="{1420354B-43E7-46F1-98E1-3BC9CEFFFA99}" dt="2023-10-12T09:23:18.734" v="269" actId="20577"/>
        <pc:sldMkLst>
          <pc:docMk/>
          <pc:sldMk cId="1803108532" sldId="275"/>
        </pc:sldMkLst>
        <pc:spChg chg="mod">
          <ac:chgData name="Team Prof Shivam Bhatt" userId="95d947d5605f58df" providerId="LiveId" clId="{1420354B-43E7-46F1-98E1-3BC9CEFFFA99}" dt="2023-10-12T09:23:18.734" v="269" actId="20577"/>
          <ac:spMkLst>
            <pc:docMk/>
            <pc:sldMk cId="1803108532" sldId="275"/>
            <ac:spMk id="3" creationId="{C8089D24-AFCA-C31B-9638-C9434D5E3104}"/>
          </ac:spMkLst>
        </pc:spChg>
      </pc:sldChg>
      <pc:sldChg chg="modSp mod">
        <pc:chgData name="Team Prof Shivam Bhatt" userId="95d947d5605f58df" providerId="LiveId" clId="{1420354B-43E7-46F1-98E1-3BC9CEFFFA99}" dt="2023-10-12T09:30:30.308" v="309" actId="20577"/>
        <pc:sldMkLst>
          <pc:docMk/>
          <pc:sldMk cId="1701588841" sldId="276"/>
        </pc:sldMkLst>
        <pc:spChg chg="mod">
          <ac:chgData name="Team Prof Shivam Bhatt" userId="95d947d5605f58df" providerId="LiveId" clId="{1420354B-43E7-46F1-98E1-3BC9CEFFFA99}" dt="2023-10-12T09:30:30.308" v="309" actId="20577"/>
          <ac:spMkLst>
            <pc:docMk/>
            <pc:sldMk cId="1701588841" sldId="276"/>
            <ac:spMk id="3" creationId="{E67625E6-B9D2-B0DB-EBB4-17A6081BEC35}"/>
          </ac:spMkLst>
        </pc:spChg>
      </pc:sldChg>
      <pc:sldChg chg="modSp add mod ord">
        <pc:chgData name="Team Prof Shivam Bhatt" userId="95d947d5605f58df" providerId="LiveId" clId="{1420354B-43E7-46F1-98E1-3BC9CEFFFA99}" dt="2023-10-12T09:17:41.416" v="211" actId="20577"/>
        <pc:sldMkLst>
          <pc:docMk/>
          <pc:sldMk cId="3369766419" sldId="277"/>
        </pc:sldMkLst>
        <pc:spChg chg="mod">
          <ac:chgData name="Team Prof Shivam Bhatt" userId="95d947d5605f58df" providerId="LiveId" clId="{1420354B-43E7-46F1-98E1-3BC9CEFFFA99}" dt="2023-10-12T09:17:41.416" v="211" actId="20577"/>
          <ac:spMkLst>
            <pc:docMk/>
            <pc:sldMk cId="3369766419" sldId="277"/>
            <ac:spMk id="3" creationId="{4E2F53E1-C854-6BD8-6014-786376C51999}"/>
          </ac:spMkLst>
        </pc:spChg>
        <pc:spChg chg="mod">
          <ac:chgData name="Team Prof Shivam Bhatt" userId="95d947d5605f58df" providerId="LiveId" clId="{1420354B-43E7-46F1-98E1-3BC9CEFFFA99}" dt="2023-10-12T09:16:51.385" v="70" actId="313"/>
          <ac:spMkLst>
            <pc:docMk/>
            <pc:sldMk cId="3369766419" sldId="277"/>
            <ac:spMk id="6" creationId="{B265D36F-9351-5223-7118-923AB0DC4EFC}"/>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roshivambhatt2023.blogspot.com/" TargetMode="External"/><Relationship Id="rId2" Type="http://schemas.openxmlformats.org/officeDocument/2006/relationships/hyperlink" Target="mailto:bhattshivam2011@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A027-3BB6-9D6D-259F-845B297FE8DD}"/>
              </a:ext>
            </a:extLst>
          </p:cNvPr>
          <p:cNvSpPr>
            <a:spLocks noGrp="1"/>
          </p:cNvSpPr>
          <p:nvPr>
            <p:ph type="ctrTitle"/>
          </p:nvPr>
        </p:nvSpPr>
        <p:spPr/>
        <p:txBody>
          <a:bodyPr/>
          <a:lstStyle/>
          <a:p>
            <a:r>
              <a:rPr lang="en-IN" sz="3600" b="1" u="sng" dirty="0"/>
              <a:t>Meaning, Advantages &amp; Disadvantages of </a:t>
            </a:r>
            <a:br>
              <a:rPr lang="en-IN" sz="3600" b="1" u="sng" dirty="0"/>
            </a:br>
            <a:r>
              <a:rPr lang="en-IN" sz="3600" b="1" u="sng" dirty="0"/>
              <a:t>Section 8 Company</a:t>
            </a:r>
          </a:p>
        </p:txBody>
      </p:sp>
      <p:sp>
        <p:nvSpPr>
          <p:cNvPr id="3" name="Subtitle 2">
            <a:extLst>
              <a:ext uri="{FF2B5EF4-FFF2-40B4-BE49-F238E27FC236}">
                <a16:creationId xmlns:a16="http://schemas.microsoft.com/office/drawing/2014/main" id="{A960F7D6-5E6B-8DD3-A2C1-1283F1E49857}"/>
              </a:ext>
            </a:extLst>
          </p:cNvPr>
          <p:cNvSpPr>
            <a:spLocks noGrp="1"/>
          </p:cNvSpPr>
          <p:nvPr>
            <p:ph type="subTitle" idx="1"/>
          </p:nvPr>
        </p:nvSpPr>
        <p:spPr/>
        <p:txBody>
          <a:bodyPr>
            <a:normAutofit/>
          </a:bodyPr>
          <a:lstStyle/>
          <a:p>
            <a:pPr algn="r"/>
            <a:r>
              <a:rPr lang="en-IN" sz="3200" b="1" u="sng" dirty="0"/>
              <a:t>- CS Shivam Bhatt</a:t>
            </a:r>
          </a:p>
          <a:p>
            <a:pPr algn="r"/>
            <a:r>
              <a:rPr lang="en-IN" sz="3200" b="1" u="sng" dirty="0"/>
              <a:t>(B.com + L.L.B.)</a:t>
            </a:r>
          </a:p>
        </p:txBody>
      </p:sp>
    </p:spTree>
    <p:extLst>
      <p:ext uri="{BB962C8B-B14F-4D97-AF65-F5344CB8AC3E}">
        <p14:creationId xmlns:p14="http://schemas.microsoft.com/office/powerpoint/2010/main" val="419757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84D9-3A65-43AA-54DD-F6F177DFB68D}"/>
              </a:ext>
            </a:extLst>
          </p:cNvPr>
          <p:cNvSpPr>
            <a:spLocks noGrp="1"/>
          </p:cNvSpPr>
          <p:nvPr>
            <p:ph type="title"/>
          </p:nvPr>
        </p:nvSpPr>
        <p:spPr>
          <a:xfrm>
            <a:off x="1295402" y="1188610"/>
            <a:ext cx="9601196" cy="1303867"/>
          </a:xfrm>
        </p:spPr>
        <p:txBody>
          <a:bodyPr/>
          <a:lstStyle/>
          <a:p>
            <a:r>
              <a:rPr lang="en-IN" b="1" u="sng" dirty="0">
                <a:latin typeface="Arial" panose="020B0604020202020204" pitchFamily="34" charset="0"/>
                <a:cs typeface="Arial" panose="020B0604020202020204" pitchFamily="34" charset="0"/>
              </a:rPr>
              <a:t>Key disadvantages:</a:t>
            </a:r>
          </a:p>
        </p:txBody>
      </p:sp>
      <p:sp>
        <p:nvSpPr>
          <p:cNvPr id="3" name="Content Placeholder 2">
            <a:extLst>
              <a:ext uri="{FF2B5EF4-FFF2-40B4-BE49-F238E27FC236}">
                <a16:creationId xmlns:a16="http://schemas.microsoft.com/office/drawing/2014/main" id="{D6A693B1-AA94-5F28-1BA5-A31ACC09CACD}"/>
              </a:ext>
            </a:extLst>
          </p:cNvPr>
          <p:cNvSpPr>
            <a:spLocks noGrp="1"/>
          </p:cNvSpPr>
          <p:nvPr>
            <p:ph idx="1"/>
          </p:nvPr>
        </p:nvSpPr>
        <p:spPr>
          <a:xfrm>
            <a:off x="1295402" y="2492477"/>
            <a:ext cx="9601196" cy="3318936"/>
          </a:xfrm>
        </p:spPr>
        <p:txBody>
          <a:bodyPr>
            <a:noAutofit/>
          </a:bodyPr>
          <a:lstStyle/>
          <a:p>
            <a:pPr algn="just"/>
            <a:r>
              <a:rPr lang="en-US" sz="2000" b="1" u="sng" dirty="0">
                <a:latin typeface="Arial" panose="020B0604020202020204" pitchFamily="34" charset="0"/>
                <a:cs typeface="Arial" panose="020B0604020202020204" pitchFamily="34" charset="0"/>
              </a:rPr>
              <a:t>Profit distribution</a:t>
            </a:r>
            <a:r>
              <a:rPr lang="en-US" sz="2000" dirty="0">
                <a:latin typeface="Arial" panose="020B0604020202020204" pitchFamily="34" charset="0"/>
                <a:cs typeface="Arial" panose="020B0604020202020204" pitchFamily="34" charset="0"/>
              </a:rPr>
              <a:t>: It is not permissible unlike Private, Public, and One Person Company, Section 8 Cos. do not have the leverage to undertake profit distribution and allocate fair share to the members. </a:t>
            </a:r>
          </a:p>
          <a:p>
            <a:pPr algn="just"/>
            <a:r>
              <a:rPr lang="en-US" sz="2000" b="1" u="sng" dirty="0">
                <a:latin typeface="Arial" panose="020B0604020202020204" pitchFamily="34" charset="0"/>
                <a:cs typeface="Arial" panose="020B0604020202020204" pitchFamily="34" charset="0"/>
              </a:rPr>
              <a:t>Prime Objective:</a:t>
            </a:r>
            <a:r>
              <a:rPr lang="en-US" sz="2000" dirty="0">
                <a:latin typeface="Arial" panose="020B0604020202020204" pitchFamily="34" charset="0"/>
                <a:cs typeface="Arial" panose="020B0604020202020204" pitchFamily="34" charset="0"/>
              </a:rPr>
              <a:t> It can be charity, social welfare etc. for which it is being incorporated, however, profit cannot be a prime objective of the Company.</a:t>
            </a:r>
          </a:p>
          <a:p>
            <a:pPr algn="just"/>
            <a:r>
              <a:rPr lang="en-US" sz="2000" b="1" u="sng" dirty="0">
                <a:latin typeface="Arial" panose="020B0604020202020204" pitchFamily="34" charset="0"/>
                <a:cs typeface="Arial" panose="020B0604020202020204" pitchFamily="34" charset="0"/>
              </a:rPr>
              <a:t>Stringent Compliances And Norms</a:t>
            </a:r>
            <a:r>
              <a:rPr lang="en-US" sz="2000" dirty="0">
                <a:latin typeface="Arial" panose="020B0604020202020204" pitchFamily="34" charset="0"/>
                <a:cs typeface="Arial" panose="020B0604020202020204" pitchFamily="34" charset="0"/>
              </a:rPr>
              <a:t>: Section 8 Cos. are bound to abide by various tedious compliances and norms to remain operational within the legal landscape. All such standards should be enclosed in the Company’s charter docs.</a:t>
            </a:r>
          </a:p>
        </p:txBody>
      </p:sp>
    </p:spTree>
    <p:extLst>
      <p:ext uri="{BB962C8B-B14F-4D97-AF65-F5344CB8AC3E}">
        <p14:creationId xmlns:p14="http://schemas.microsoft.com/office/powerpoint/2010/main" val="228977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94DC-B2F3-5BDC-3B27-F071238CEA9D}"/>
              </a:ext>
            </a:extLst>
          </p:cNvPr>
          <p:cNvSpPr>
            <a:spLocks noGrp="1"/>
          </p:cNvSpPr>
          <p:nvPr>
            <p:ph type="title"/>
          </p:nvPr>
        </p:nvSpPr>
        <p:spPr>
          <a:xfrm>
            <a:off x="1295402" y="2648699"/>
            <a:ext cx="9601196" cy="1303867"/>
          </a:xfrm>
        </p:spPr>
        <p:txBody>
          <a:bodyPr/>
          <a:lstStyle/>
          <a:p>
            <a:r>
              <a:rPr lang="en-IN" b="1" u="sng" dirty="0"/>
              <a:t>Q &amp; A Session</a:t>
            </a:r>
          </a:p>
        </p:txBody>
      </p:sp>
    </p:spTree>
    <p:extLst>
      <p:ext uri="{BB962C8B-B14F-4D97-AF65-F5344CB8AC3E}">
        <p14:creationId xmlns:p14="http://schemas.microsoft.com/office/powerpoint/2010/main" val="313798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E3680-53E1-B093-F2AB-9D9B892CA100}"/>
              </a:ext>
            </a:extLst>
          </p:cNvPr>
          <p:cNvSpPr>
            <a:spLocks noGrp="1"/>
          </p:cNvSpPr>
          <p:nvPr>
            <p:ph idx="1"/>
          </p:nvPr>
        </p:nvSpPr>
        <p:spPr/>
        <p:txBody>
          <a:bodyPr/>
          <a:lstStyle/>
          <a:p>
            <a:pPr algn="ctr"/>
            <a:r>
              <a:rPr lang="en-US" b="1" dirty="0">
                <a:latin typeface="Arial" panose="020B0604020202020204" pitchFamily="34" charset="0"/>
                <a:cs typeface="Arial" panose="020B0604020202020204" pitchFamily="34" charset="0"/>
              </a:rPr>
              <a:t>Thank you Team - ICAI Rajkot Chapter! </a:t>
            </a:r>
          </a:p>
          <a:p>
            <a:pPr algn="ctr"/>
            <a:r>
              <a:rPr lang="en-US" b="1" dirty="0">
                <a:latin typeface="Arial" panose="020B0604020202020204" pitchFamily="34" charset="0"/>
                <a:cs typeface="Arial" panose="020B0604020202020204" pitchFamily="34" charset="0"/>
              </a:rPr>
              <a:t>Thank you attendees for active participation! </a:t>
            </a:r>
            <a:r>
              <a:rPr lang="en-US" b="1" dirty="0">
                <a:latin typeface="Arial" panose="020B0604020202020204" pitchFamily="34" charset="0"/>
                <a:cs typeface="Arial" panose="020B0604020202020204" pitchFamily="34" charset="0"/>
                <a:sym typeface="Wingdings" panose="05000000000000000000" pitchFamily="2" charset="2"/>
              </a:rPr>
              <a:t></a:t>
            </a:r>
            <a:endParaRPr lang="en-US" b="1" dirty="0">
              <a:latin typeface="Arial" panose="020B0604020202020204" pitchFamily="34" charset="0"/>
              <a:cs typeface="Arial" panose="020B0604020202020204" pitchFamily="34" charset="0"/>
            </a:endParaRPr>
          </a:p>
          <a:p>
            <a:pPr marL="0" indent="0" algn="r">
              <a:buNone/>
            </a:pPr>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                                                                       CS SHIVAM BHATT</a:t>
            </a:r>
          </a:p>
          <a:p>
            <a:pPr marL="0" indent="0" algn="ctr">
              <a:buNone/>
            </a:pPr>
            <a:r>
              <a:rPr lang="en-US" sz="1600"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bhattshivam2011@gmail.com</a:t>
            </a:r>
            <a:r>
              <a:rPr lang="en-US" sz="1600" dirty="0">
                <a:solidFill>
                  <a:srgbClr val="002060"/>
                </a:solidFill>
                <a:latin typeface="Arial" panose="020B0604020202020204" pitchFamily="34" charset="0"/>
                <a:cs typeface="Arial" panose="020B0604020202020204" pitchFamily="34" charset="0"/>
              </a:rPr>
              <a:t> | </a:t>
            </a:r>
            <a:r>
              <a:rPr lang="en-US" sz="16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www.proshivambhatt2023.blogspot.com</a:t>
            </a:r>
            <a:r>
              <a:rPr lang="en-US" sz="1600" dirty="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Hand: +91 89054 25230</a:t>
            </a:r>
            <a:endParaRPr lang="en-IN"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30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72B8-8279-01A2-E964-0A7CE11A3053}"/>
              </a:ext>
            </a:extLst>
          </p:cNvPr>
          <p:cNvSpPr>
            <a:spLocks noGrp="1"/>
          </p:cNvSpPr>
          <p:nvPr>
            <p:ph type="title"/>
          </p:nvPr>
        </p:nvSpPr>
        <p:spPr/>
        <p:txBody>
          <a:bodyPr/>
          <a:lstStyle/>
          <a:p>
            <a:r>
              <a:rPr lang="en-IN" dirty="0"/>
              <a:t>Disclaimer</a:t>
            </a:r>
          </a:p>
        </p:txBody>
      </p:sp>
      <p:sp>
        <p:nvSpPr>
          <p:cNvPr id="3" name="Content Placeholder 2">
            <a:extLst>
              <a:ext uri="{FF2B5EF4-FFF2-40B4-BE49-F238E27FC236}">
                <a16:creationId xmlns:a16="http://schemas.microsoft.com/office/drawing/2014/main" id="{34A6D4D4-D18F-ADC6-5DE0-848E203C2F25}"/>
              </a:ext>
            </a:extLst>
          </p:cNvPr>
          <p:cNvSpPr>
            <a:spLocks noGrp="1"/>
          </p:cNvSpPr>
          <p:nvPr>
            <p:ph idx="1"/>
          </p:nvPr>
        </p:nvSpPr>
        <p:spPr/>
        <p:txBody>
          <a:bodyPr/>
          <a:lstStyle/>
          <a:p>
            <a:pPr algn="just"/>
            <a:r>
              <a:rPr lang="en-IN" dirty="0">
                <a:latin typeface="Arial" panose="020B0604020202020204" pitchFamily="34" charset="0"/>
                <a:cs typeface="Arial" panose="020B0604020202020204" pitchFamily="34" charset="0"/>
              </a:rPr>
              <a:t>The views and opinions expressed in this presentation are my own views and are subject to my understanding of the subject and do not necessarily represent views of the any organization(s).</a:t>
            </a:r>
          </a:p>
          <a:p>
            <a:pPr algn="just"/>
            <a:endParaRPr lang="en-IN" dirty="0">
              <a:latin typeface="Arial" panose="020B0604020202020204" pitchFamily="34" charset="0"/>
              <a:cs typeface="Arial" panose="020B0604020202020204" pitchFamily="34" charset="0"/>
            </a:endParaRPr>
          </a:p>
          <a:p>
            <a:pPr algn="just"/>
            <a:r>
              <a:rPr lang="en-IN" dirty="0">
                <a:latin typeface="Arial" panose="020B0604020202020204" pitchFamily="34" charset="0"/>
                <a:cs typeface="Arial" panose="020B0604020202020204" pitchFamily="34" charset="0"/>
              </a:rPr>
              <a:t>Content Courtesy: </a:t>
            </a:r>
            <a:r>
              <a:rPr lang="en-US" dirty="0">
                <a:latin typeface="Arial" panose="020B0604020202020204" pitchFamily="34" charset="0"/>
                <a:cs typeface="Arial" panose="020B0604020202020204" pitchFamily="34" charset="0"/>
              </a:rPr>
              <a:t>Many sources have been considered including official website of Ministry of Corporate Affairs.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73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220A-B26C-B01D-E79F-6D934E7B43C1}"/>
              </a:ext>
            </a:extLst>
          </p:cNvPr>
          <p:cNvSpPr>
            <a:spLocks noGrp="1"/>
          </p:cNvSpPr>
          <p:nvPr>
            <p:ph type="title"/>
          </p:nvPr>
        </p:nvSpPr>
        <p:spPr/>
        <p:txBody>
          <a:bodyPr>
            <a:normAutofit/>
          </a:bodyPr>
          <a:lstStyle/>
          <a:p>
            <a:r>
              <a:rPr lang="en-IN" sz="7200" b="1" dirty="0">
                <a:latin typeface="Arial" panose="020B0604020202020204" pitchFamily="34" charset="0"/>
                <a:cs typeface="Arial" panose="020B0604020202020204" pitchFamily="34" charset="0"/>
              </a:rPr>
              <a:t>Index</a:t>
            </a:r>
          </a:p>
        </p:txBody>
      </p:sp>
      <p:sp>
        <p:nvSpPr>
          <p:cNvPr id="3" name="Content Placeholder 2">
            <a:extLst>
              <a:ext uri="{FF2B5EF4-FFF2-40B4-BE49-F238E27FC236}">
                <a16:creationId xmlns:a16="http://schemas.microsoft.com/office/drawing/2014/main" id="{700DF5D2-1233-CF69-8272-320F66799477}"/>
              </a:ext>
            </a:extLst>
          </p:cNvPr>
          <p:cNvSpPr>
            <a:spLocks noGrp="1"/>
          </p:cNvSpPr>
          <p:nvPr>
            <p:ph idx="1"/>
          </p:nvPr>
        </p:nvSpPr>
        <p:spPr/>
        <p:txBody>
          <a:bodyPr>
            <a:normAutofit/>
          </a:bodyPr>
          <a:lstStyle/>
          <a:p>
            <a:r>
              <a:rPr lang="en-IN" sz="3600" dirty="0">
                <a:latin typeface="Arial" panose="020B0604020202020204" pitchFamily="34" charset="0"/>
                <a:cs typeface="Arial" panose="020B0604020202020204" pitchFamily="34" charset="0"/>
              </a:rPr>
              <a:t>1. </a:t>
            </a:r>
            <a:r>
              <a:rPr lang="en-IN" sz="3600" b="1" dirty="0">
                <a:latin typeface="Arial" panose="020B0604020202020204" pitchFamily="34" charset="0"/>
                <a:cs typeface="Arial" panose="020B0604020202020204" pitchFamily="34" charset="0"/>
              </a:rPr>
              <a:t>Meaning of Sec. 8 Co. (“the Company”)</a:t>
            </a:r>
          </a:p>
          <a:p>
            <a:endParaRPr lang="en-IN" sz="800" dirty="0">
              <a:latin typeface="Arial" panose="020B0604020202020204" pitchFamily="34" charset="0"/>
              <a:cs typeface="Arial" panose="020B0604020202020204" pitchFamily="34" charset="0"/>
            </a:endParaRPr>
          </a:p>
          <a:p>
            <a:r>
              <a:rPr lang="en-IN" sz="3600" dirty="0">
                <a:latin typeface="Arial" panose="020B0604020202020204" pitchFamily="34" charset="0"/>
                <a:cs typeface="Arial" panose="020B0604020202020204" pitchFamily="34" charset="0"/>
              </a:rPr>
              <a:t>2. </a:t>
            </a:r>
            <a:r>
              <a:rPr lang="en-IN" sz="3600" b="1" dirty="0">
                <a:latin typeface="Arial" panose="020B0604020202020204" pitchFamily="34" charset="0"/>
                <a:cs typeface="Arial" panose="020B0604020202020204" pitchFamily="34" charset="0"/>
              </a:rPr>
              <a:t>Advantages &amp; Disadvantages of the Company</a:t>
            </a:r>
          </a:p>
          <a:p>
            <a:pPr algn="just"/>
            <a:r>
              <a:rPr lang="en-IN" sz="3600" dirty="0">
                <a:latin typeface="Arial" panose="020B0604020202020204" pitchFamily="34" charset="0"/>
                <a:cs typeface="Arial" panose="020B0604020202020204" pitchFamily="34" charset="0"/>
              </a:rPr>
              <a:t>3. </a:t>
            </a:r>
            <a:r>
              <a:rPr lang="en-IN" sz="3600" b="1" dirty="0">
                <a:latin typeface="Arial" panose="020B0604020202020204" pitchFamily="34" charset="0"/>
                <a:cs typeface="Arial" panose="020B0604020202020204" pitchFamily="34" charset="0"/>
              </a:rPr>
              <a:t>Q &amp; A Session</a:t>
            </a:r>
          </a:p>
        </p:txBody>
      </p:sp>
    </p:spTree>
    <p:extLst>
      <p:ext uri="{BB962C8B-B14F-4D97-AF65-F5344CB8AC3E}">
        <p14:creationId xmlns:p14="http://schemas.microsoft.com/office/powerpoint/2010/main" val="288663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B52E-2747-9825-E09D-CC24C2F55A85}"/>
              </a:ext>
            </a:extLst>
          </p:cNvPr>
          <p:cNvSpPr>
            <a:spLocks noGrp="1"/>
          </p:cNvSpPr>
          <p:nvPr>
            <p:ph type="title"/>
          </p:nvPr>
        </p:nvSpPr>
        <p:spPr>
          <a:xfrm>
            <a:off x="1295401" y="982132"/>
            <a:ext cx="9601196" cy="1303867"/>
          </a:xfrm>
        </p:spPr>
        <p:txBody>
          <a:bodyPr>
            <a:normAutofit/>
          </a:bodyPr>
          <a:lstStyle/>
          <a:p>
            <a:r>
              <a:rPr lang="en-US" sz="2400" b="1" dirty="0">
                <a:latin typeface="Arial" panose="020B0604020202020204" pitchFamily="34" charset="0"/>
                <a:cs typeface="Arial" panose="020B0604020202020204" pitchFamily="34" charset="0"/>
              </a:rPr>
              <a:t>Sec. 8 - Formation of Companies with Charitable Objects, etc.</a:t>
            </a:r>
            <a:endParaRPr lang="en-IN"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a:xfrm>
            <a:off x="1428136" y="2129229"/>
            <a:ext cx="9601196" cy="3318936"/>
          </a:xfrm>
        </p:spPr>
        <p:txBody>
          <a:bodyPr>
            <a:noAutofit/>
          </a:bodyPr>
          <a:lstStyle/>
          <a:p>
            <a:pPr algn="just"/>
            <a:r>
              <a:rPr lang="en-US" sz="1800" b="1" u="sng" dirty="0">
                <a:latin typeface="Arial" panose="020B0604020202020204" pitchFamily="34" charset="0"/>
                <a:cs typeface="Arial" panose="020B0604020202020204" pitchFamily="34" charset="0"/>
              </a:rPr>
              <a:t>Meaning:</a:t>
            </a:r>
          </a:p>
          <a:p>
            <a:pPr algn="just"/>
            <a:r>
              <a:rPr lang="en-US" sz="1600" dirty="0">
                <a:latin typeface="Arial" panose="020B0604020202020204" pitchFamily="34" charset="0"/>
                <a:cs typeface="Arial" panose="020B0604020202020204" pitchFamily="34" charset="0"/>
              </a:rPr>
              <a:t>Where it is proved to the satisfaction of the Central Government that a person or an association of persons proposed to be registered under this Act as a limited company—</a:t>
            </a:r>
          </a:p>
          <a:p>
            <a:pPr marL="265113" indent="-265113" algn="just">
              <a:buNone/>
            </a:pPr>
            <a:r>
              <a:rPr lang="en-US" sz="1600" dirty="0">
                <a:latin typeface="Arial" panose="020B0604020202020204" pitchFamily="34" charset="0"/>
                <a:cs typeface="Arial" panose="020B0604020202020204" pitchFamily="34" charset="0"/>
              </a:rPr>
              <a:t>     (a) has in its objects the promotion of commerce, art, science, sports, education, research, social  welfare, religion, charity, protection of environment or any such other object;</a:t>
            </a:r>
          </a:p>
          <a:p>
            <a:pPr marL="0" indent="0" algn="just">
              <a:buNone/>
            </a:pPr>
            <a:r>
              <a:rPr lang="en-US" sz="1600" dirty="0">
                <a:latin typeface="Arial" panose="020B0604020202020204" pitchFamily="34" charset="0"/>
                <a:cs typeface="Arial" panose="020B0604020202020204" pitchFamily="34" charset="0"/>
              </a:rPr>
              <a:t>     (b) intends to apply its profits, if any, or other income in promoting its objects; and</a:t>
            </a:r>
          </a:p>
          <a:p>
            <a:pPr marL="0" indent="0" algn="just">
              <a:buNone/>
            </a:pPr>
            <a:r>
              <a:rPr lang="en-US" sz="1600" dirty="0">
                <a:latin typeface="Arial" panose="020B0604020202020204" pitchFamily="34" charset="0"/>
                <a:cs typeface="Arial" panose="020B0604020202020204" pitchFamily="34" charset="0"/>
              </a:rPr>
              <a:t>     (c) intends to prohibit the payment of any dividend to its members,</a:t>
            </a:r>
          </a:p>
          <a:p>
            <a:pPr algn="just"/>
            <a:r>
              <a:rPr lang="en-US" sz="1600" dirty="0">
                <a:latin typeface="Arial" panose="020B0604020202020204" pitchFamily="34" charset="0"/>
                <a:cs typeface="Arial" panose="020B0604020202020204" pitchFamily="34" charset="0"/>
              </a:rPr>
              <a:t>the Central Government may, by licence issued in such manner as may be prescribed, and on such conditions as it deems fit, allow that person or association of persons to be registered as a limited company under this section without the addition to its name of the word “Limited”, or as the case may be, the words “Private Limited”, and thereupon the Registrar shall, on application, in the prescribed form, register such person or association of persons as a company under this section.</a:t>
            </a:r>
          </a:p>
        </p:txBody>
      </p:sp>
    </p:spTree>
    <p:extLst>
      <p:ext uri="{BB962C8B-B14F-4D97-AF65-F5344CB8AC3E}">
        <p14:creationId xmlns:p14="http://schemas.microsoft.com/office/powerpoint/2010/main" val="207470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BF7F-98E3-7FC2-1AF1-6BBC7D676A7F}"/>
              </a:ext>
            </a:extLst>
          </p:cNvPr>
          <p:cNvSpPr>
            <a:spLocks noGrp="1"/>
          </p:cNvSpPr>
          <p:nvPr>
            <p:ph type="title"/>
          </p:nvPr>
        </p:nvSpPr>
        <p:spPr/>
        <p:txBody>
          <a:bodyPr/>
          <a:lstStyle/>
          <a:p>
            <a:r>
              <a:rPr lang="en-IN" b="1" u="sng" dirty="0">
                <a:latin typeface="Arial" panose="020B0604020202020204" pitchFamily="34" charset="0"/>
                <a:cs typeface="Arial" panose="020B0604020202020204" pitchFamily="34" charset="0"/>
              </a:rPr>
              <a:t>Famous Examples of Sec 8 Cos.</a:t>
            </a:r>
          </a:p>
        </p:txBody>
      </p:sp>
      <p:sp>
        <p:nvSpPr>
          <p:cNvPr id="3" name="Content Placeholder 2">
            <a:extLst>
              <a:ext uri="{FF2B5EF4-FFF2-40B4-BE49-F238E27FC236}">
                <a16:creationId xmlns:a16="http://schemas.microsoft.com/office/drawing/2014/main" id="{66461A8F-7A9D-AF06-44A9-C0ECC32DA6CA}"/>
              </a:ext>
            </a:extLst>
          </p:cNvPr>
          <p:cNvSpPr>
            <a:spLocks noGrp="1"/>
          </p:cNvSpPr>
          <p:nvPr>
            <p:ph idx="1"/>
          </p:nvPr>
        </p:nvSpPr>
        <p:spPr/>
        <p:txBody>
          <a:bodyPr>
            <a:normAutofit/>
          </a:bodyPr>
          <a:lstStyle/>
          <a:p>
            <a:pPr algn="just"/>
            <a:r>
              <a:rPr lang="en-IN" sz="3800" dirty="0">
                <a:latin typeface="Arial" panose="020B0604020202020204" pitchFamily="34" charset="0"/>
                <a:cs typeface="Arial" panose="020B0604020202020204" pitchFamily="34" charset="0"/>
              </a:rPr>
              <a:t>Reliance Foundation, Infosys Foundation.</a:t>
            </a:r>
          </a:p>
          <a:p>
            <a:r>
              <a:rPr lang="en-US" sz="3800" dirty="0">
                <a:latin typeface="Arial" panose="020B0604020202020204" pitchFamily="34" charset="0"/>
                <a:cs typeface="Arial" panose="020B0604020202020204" pitchFamily="34" charset="0"/>
              </a:rPr>
              <a:t>Federation of Indian Chambers of Commerce and Industry (FICCI)</a:t>
            </a:r>
          </a:p>
          <a:p>
            <a:r>
              <a:rPr lang="en-US" sz="3800" dirty="0">
                <a:latin typeface="Arial" panose="020B0604020202020204" pitchFamily="34" charset="0"/>
                <a:cs typeface="Arial" panose="020B0604020202020204" pitchFamily="34" charset="0"/>
              </a:rPr>
              <a:t>Confederation of Indian Industries (CII)</a:t>
            </a:r>
          </a:p>
          <a:p>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33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61A8F-7A9D-AF06-44A9-C0ECC32DA6CA}"/>
              </a:ext>
            </a:extLst>
          </p:cNvPr>
          <p:cNvSpPr>
            <a:spLocks noGrp="1"/>
          </p:cNvSpPr>
          <p:nvPr>
            <p:ph idx="1"/>
          </p:nvPr>
        </p:nvSpPr>
        <p:spPr/>
        <p:txBody>
          <a:bodyPr/>
          <a:lstStyle/>
          <a:p>
            <a:pPr marL="0" indent="0" algn="ctr">
              <a:buNone/>
            </a:pPr>
            <a:r>
              <a:rPr lang="en-IN" sz="7200" b="1" u="sng" dirty="0">
                <a:latin typeface="Arial" panose="020B0604020202020204" pitchFamily="34" charset="0"/>
                <a:cs typeface="Arial" panose="020B0604020202020204" pitchFamily="34" charset="0"/>
              </a:rPr>
              <a:t>Key Advantages of Section 8 Company</a:t>
            </a: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4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84D9-3A65-43AA-54DD-F6F177DFB68D}"/>
              </a:ext>
            </a:extLst>
          </p:cNvPr>
          <p:cNvSpPr>
            <a:spLocks noGrp="1"/>
          </p:cNvSpPr>
          <p:nvPr>
            <p:ph type="title"/>
          </p:nvPr>
        </p:nvSpPr>
        <p:spPr>
          <a:xfrm>
            <a:off x="1295402" y="1188610"/>
            <a:ext cx="9601196" cy="1303867"/>
          </a:xfrm>
        </p:spPr>
        <p:txBody>
          <a:bodyPr/>
          <a:lstStyle/>
          <a:p>
            <a:r>
              <a:rPr lang="en-IN" b="1" u="sng" dirty="0">
                <a:latin typeface="Arial" panose="020B0604020202020204" pitchFamily="34" charset="0"/>
                <a:cs typeface="Arial" panose="020B0604020202020204" pitchFamily="34" charset="0"/>
              </a:rPr>
              <a:t>Key Advantages:</a:t>
            </a:r>
          </a:p>
        </p:txBody>
      </p:sp>
      <p:sp>
        <p:nvSpPr>
          <p:cNvPr id="3" name="Content Placeholder 2">
            <a:extLst>
              <a:ext uri="{FF2B5EF4-FFF2-40B4-BE49-F238E27FC236}">
                <a16:creationId xmlns:a16="http://schemas.microsoft.com/office/drawing/2014/main" id="{D6A693B1-AA94-5F28-1BA5-A31ACC09CACD}"/>
              </a:ext>
            </a:extLst>
          </p:cNvPr>
          <p:cNvSpPr>
            <a:spLocks noGrp="1"/>
          </p:cNvSpPr>
          <p:nvPr>
            <p:ph idx="1"/>
          </p:nvPr>
        </p:nvSpPr>
        <p:spPr>
          <a:xfrm>
            <a:off x="1295402" y="2492477"/>
            <a:ext cx="9601196" cy="3318936"/>
          </a:xfrm>
        </p:spPr>
        <p:txBody>
          <a:bodyPr>
            <a:noAutofit/>
          </a:bodyPr>
          <a:lstStyle/>
          <a:p>
            <a:pPr algn="just"/>
            <a:r>
              <a:rPr lang="en-US" sz="2000" b="1" u="sng" dirty="0">
                <a:latin typeface="Arial" panose="020B0604020202020204" pitchFamily="34" charset="0"/>
                <a:cs typeface="Arial" panose="020B0604020202020204" pitchFamily="34" charset="0"/>
              </a:rPr>
              <a:t>Legal existence:</a:t>
            </a:r>
            <a:r>
              <a:rPr lang="en-US" sz="2000" dirty="0">
                <a:latin typeface="Arial" panose="020B0604020202020204" pitchFamily="34" charset="0"/>
                <a:cs typeface="Arial" panose="020B0604020202020204" pitchFamily="34" charset="0"/>
              </a:rPr>
              <a:t> Perpetual existence and separate legal status.</a:t>
            </a:r>
          </a:p>
          <a:p>
            <a:pPr algn="just"/>
            <a:r>
              <a:rPr lang="en-US" sz="2000" b="1" u="sng" dirty="0">
                <a:latin typeface="Arial" panose="020B0604020202020204" pitchFamily="34" charset="0"/>
                <a:cs typeface="Arial" panose="020B0604020202020204" pitchFamily="34" charset="0"/>
              </a:rPr>
              <a:t>Easy Transferability of Ownership:</a:t>
            </a:r>
            <a:r>
              <a:rPr lang="en-US" sz="2000" dirty="0">
                <a:latin typeface="Arial" panose="020B0604020202020204" pitchFamily="34" charset="0"/>
                <a:cs typeface="Arial" panose="020B0604020202020204" pitchFamily="34" charset="0"/>
              </a:rPr>
              <a:t> Shares of Section 8 companies can be easily transferred, making it easier for members or shareholders to exit the company if they wish to do so..</a:t>
            </a:r>
          </a:p>
          <a:p>
            <a:pPr algn="just"/>
            <a:r>
              <a:rPr lang="en-US" sz="2000" b="1" u="sng" dirty="0">
                <a:latin typeface="Arial" panose="020B0604020202020204" pitchFamily="34" charset="0"/>
                <a:cs typeface="Arial" panose="020B0604020202020204" pitchFamily="34" charset="0"/>
              </a:rPr>
              <a:t>Easier to Raise Funds:</a:t>
            </a:r>
            <a:r>
              <a:rPr lang="en-US" sz="2000" dirty="0">
                <a:latin typeface="Arial" panose="020B0604020202020204" pitchFamily="34" charset="0"/>
                <a:cs typeface="Arial" panose="020B0604020202020204" pitchFamily="34" charset="0"/>
              </a:rPr>
              <a:t> Section 8 companies can raise funds through donations, grants, and other sources without the need for collateral or security. This makes it easier for the company to raise funds for its social welfare activities.</a:t>
            </a:r>
          </a:p>
          <a:p>
            <a:pPr algn="just"/>
            <a:r>
              <a:rPr lang="en-US" sz="2000" b="1" u="sng" dirty="0">
                <a:latin typeface="Arial" panose="020B0604020202020204" pitchFamily="34" charset="0"/>
                <a:cs typeface="Arial" panose="020B0604020202020204" pitchFamily="34" charset="0"/>
              </a:rPr>
              <a:t>CSR Activities</a:t>
            </a:r>
            <a:r>
              <a:rPr lang="en-US" sz="2000" dirty="0">
                <a:latin typeface="Arial" panose="020B0604020202020204" pitchFamily="34" charset="0"/>
                <a:cs typeface="Arial" panose="020B0604020202020204" pitchFamily="34" charset="0"/>
              </a:rPr>
              <a:t>: Section 8 Company duly registered with MCA can carry out Corporate Social Responsibility (CSR) activities.</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79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84D9-3A65-43AA-54DD-F6F177DFB68D}"/>
              </a:ext>
            </a:extLst>
          </p:cNvPr>
          <p:cNvSpPr>
            <a:spLocks noGrp="1"/>
          </p:cNvSpPr>
          <p:nvPr>
            <p:ph type="title"/>
          </p:nvPr>
        </p:nvSpPr>
        <p:spPr>
          <a:xfrm>
            <a:off x="1295402" y="746158"/>
            <a:ext cx="9601196" cy="1303867"/>
          </a:xfrm>
        </p:spPr>
        <p:txBody>
          <a:bodyPr/>
          <a:lstStyle/>
          <a:p>
            <a:r>
              <a:rPr lang="en-IN" b="1" u="sng" dirty="0">
                <a:latin typeface="Arial" panose="020B0604020202020204" pitchFamily="34" charset="0"/>
                <a:cs typeface="Arial" panose="020B0604020202020204" pitchFamily="34" charset="0"/>
              </a:rPr>
              <a:t>Key Advantages continues….:</a:t>
            </a:r>
          </a:p>
        </p:txBody>
      </p:sp>
      <p:sp>
        <p:nvSpPr>
          <p:cNvPr id="3" name="Content Placeholder 2">
            <a:extLst>
              <a:ext uri="{FF2B5EF4-FFF2-40B4-BE49-F238E27FC236}">
                <a16:creationId xmlns:a16="http://schemas.microsoft.com/office/drawing/2014/main" id="{D6A693B1-AA94-5F28-1BA5-A31ACC09CACD}"/>
              </a:ext>
            </a:extLst>
          </p:cNvPr>
          <p:cNvSpPr>
            <a:spLocks noGrp="1"/>
          </p:cNvSpPr>
          <p:nvPr>
            <p:ph idx="1"/>
          </p:nvPr>
        </p:nvSpPr>
        <p:spPr>
          <a:xfrm>
            <a:off x="1295402" y="2050025"/>
            <a:ext cx="9601196" cy="3318936"/>
          </a:xfrm>
        </p:spPr>
        <p:txBody>
          <a:bodyPr>
            <a:noAutofit/>
          </a:bodyPr>
          <a:lstStyle/>
          <a:p>
            <a:pPr algn="just"/>
            <a:r>
              <a:rPr lang="en-US" sz="2000" b="1" u="sng" dirty="0">
                <a:latin typeface="Arial" panose="020B0604020202020204" pitchFamily="34" charset="0"/>
                <a:cs typeface="Arial" panose="020B0604020202020204" pitchFamily="34" charset="0"/>
              </a:rPr>
              <a:t>Limited Liability: </a:t>
            </a:r>
            <a:r>
              <a:rPr lang="en-US" sz="2000" dirty="0">
                <a:latin typeface="Arial" panose="020B0604020202020204" pitchFamily="34" charset="0"/>
                <a:cs typeface="Arial" panose="020B0604020202020204" pitchFamily="34" charset="0"/>
              </a:rPr>
              <a:t>Members of the company are only allotted limited liability. This means that their personal assets are protected in case of any discrepancy by the law.</a:t>
            </a:r>
          </a:p>
          <a:p>
            <a:pPr algn="just"/>
            <a:r>
              <a:rPr lang="en-US" sz="2000" b="1" u="sng" dirty="0">
                <a:latin typeface="Arial" panose="020B0604020202020204" pitchFamily="34" charset="0"/>
                <a:cs typeface="Arial" panose="020B0604020202020204" pitchFamily="34" charset="0"/>
              </a:rPr>
              <a:t>Tax exemptions: </a:t>
            </a:r>
            <a:r>
              <a:rPr lang="en-US" sz="2000" dirty="0">
                <a:latin typeface="Arial" panose="020B0604020202020204" pitchFamily="34" charset="0"/>
                <a:cs typeface="Arial" panose="020B0604020202020204" pitchFamily="34" charset="0"/>
              </a:rPr>
              <a:t>Section 8 companies are exempted from some provisions of the income tax. They are also given several other deductions and other tax benefits.</a:t>
            </a:r>
          </a:p>
          <a:p>
            <a:pPr algn="just"/>
            <a:r>
              <a:rPr lang="en-US" sz="2000" b="1" u="sng" dirty="0">
                <a:latin typeface="Arial" panose="020B0604020202020204" pitchFamily="34" charset="0"/>
                <a:cs typeface="Arial" panose="020B0604020202020204" pitchFamily="34" charset="0"/>
              </a:rPr>
              <a:t>Increased credibility: </a:t>
            </a:r>
            <a:r>
              <a:rPr lang="en-US" sz="2000" dirty="0">
                <a:latin typeface="Arial" panose="020B0604020202020204" pitchFamily="34" charset="0"/>
                <a:cs typeface="Arial" panose="020B0604020202020204" pitchFamily="34" charset="0"/>
              </a:rPr>
              <a:t>A Section 8 company has a systematic constitutional framework. The financial statements, directors’ report and other important documents of a Section 8 Company are easily available online on public inspection and are therefore, considered most reliable.</a:t>
            </a:r>
          </a:p>
          <a:p>
            <a:pPr algn="just"/>
            <a:r>
              <a:rPr lang="en-US" sz="2000" b="1" u="sng" dirty="0">
                <a:latin typeface="Arial" panose="020B0604020202020204" pitchFamily="34" charset="0"/>
                <a:cs typeface="Arial" panose="020B0604020202020204" pitchFamily="34" charset="0"/>
              </a:rPr>
              <a:t>No title required</a:t>
            </a:r>
            <a:r>
              <a:rPr lang="en-US" sz="2000" dirty="0">
                <a:latin typeface="Arial" panose="020B0604020202020204" pitchFamily="34" charset="0"/>
                <a:cs typeface="Arial" panose="020B0604020202020204" pitchFamily="34" charset="0"/>
              </a:rPr>
              <a:t>: A Section 8 company does not require any title to be added to its name.</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20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61A8F-7A9D-AF06-44A9-C0ECC32DA6CA}"/>
              </a:ext>
            </a:extLst>
          </p:cNvPr>
          <p:cNvSpPr>
            <a:spLocks noGrp="1"/>
          </p:cNvSpPr>
          <p:nvPr>
            <p:ph idx="1"/>
          </p:nvPr>
        </p:nvSpPr>
        <p:spPr/>
        <p:txBody>
          <a:bodyPr>
            <a:normAutofit/>
          </a:bodyPr>
          <a:lstStyle/>
          <a:p>
            <a:pPr marL="0" indent="0" algn="ctr">
              <a:buNone/>
            </a:pPr>
            <a:r>
              <a:rPr lang="en-IN" sz="7000" b="1" u="sng" dirty="0">
                <a:latin typeface="Arial" panose="020B0604020202020204" pitchFamily="34" charset="0"/>
                <a:cs typeface="Arial" panose="020B0604020202020204" pitchFamily="34" charset="0"/>
              </a:rPr>
              <a:t>Key Disadvantages of Section 8 Company</a:t>
            </a: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4260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142</TotalTime>
  <Words>757</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Meaning, Advantages &amp; Disadvantages of  Section 8 Company</vt:lpstr>
      <vt:lpstr>Disclaimer</vt:lpstr>
      <vt:lpstr>Index</vt:lpstr>
      <vt:lpstr>Sec. 8 - Formation of Companies with Charitable Objects, etc.</vt:lpstr>
      <vt:lpstr>Famous Examples of Sec 8 Cos.</vt:lpstr>
      <vt:lpstr>PowerPoint Presentation</vt:lpstr>
      <vt:lpstr>Key Advantages:</vt:lpstr>
      <vt:lpstr>Key Advantages continues….:</vt:lpstr>
      <vt:lpstr>PowerPoint Presentation</vt:lpstr>
      <vt:lpstr>Key disadvantages:</vt:lpstr>
      <vt:lpstr>Q &amp; 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Case laws in Corporate Laws </dc:title>
  <dc:creator>Team Prof Shivam Bhatt</dc:creator>
  <cp:lastModifiedBy>Team Prof Shivam Bhatt</cp:lastModifiedBy>
  <cp:revision>2</cp:revision>
  <dcterms:created xsi:type="dcterms:W3CDTF">2023-10-12T06:01:45Z</dcterms:created>
  <dcterms:modified xsi:type="dcterms:W3CDTF">2023-10-19T09:16:11Z</dcterms:modified>
</cp:coreProperties>
</file>