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8" r:id="rId3"/>
    <p:sldId id="279" r:id="rId4"/>
    <p:sldId id="281" r:id="rId5"/>
    <p:sldId id="282" r:id="rId6"/>
    <p:sldId id="286" r:id="rId7"/>
    <p:sldId id="283" r:id="rId8"/>
    <p:sldId id="278" r:id="rId9"/>
    <p:sldId id="261" r:id="rId10"/>
    <p:sldId id="259" r:id="rId11"/>
    <p:sldId id="272" r:id="rId12"/>
    <p:sldId id="257" r:id="rId13"/>
    <p:sldId id="260" r:id="rId14"/>
    <p:sldId id="273" r:id="rId15"/>
    <p:sldId id="274" r:id="rId16"/>
    <p:sldId id="280" r:id="rId17"/>
    <p:sldId id="262" r:id="rId18"/>
    <p:sldId id="263" r:id="rId19"/>
    <p:sldId id="264" r:id="rId20"/>
    <p:sldId id="275" r:id="rId21"/>
    <p:sldId id="270" r:id="rId22"/>
    <p:sldId id="276" r:id="rId23"/>
    <p:sldId id="277" r:id="rId24"/>
    <p:sldId id="265" r:id="rId25"/>
    <p:sldId id="284" r:id="rId26"/>
    <p:sldId id="266" r:id="rId27"/>
    <p:sldId id="268" r:id="rId28"/>
    <p:sldId id="269" r:id="rId29"/>
    <p:sldId id="27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72565A5-2456-4C11-AFF4-1536ED1C1CFE}">
          <p14:sldIdLst>
            <p14:sldId id="256"/>
            <p14:sldId id="258"/>
            <p14:sldId id="279"/>
          </p14:sldIdLst>
        </p14:section>
        <p14:section name="Untitled Section" id="{97C826EB-C0BB-4DB9-A281-2FE123197A45}">
          <p14:sldIdLst>
            <p14:sldId id="281"/>
            <p14:sldId id="282"/>
            <p14:sldId id="286"/>
            <p14:sldId id="283"/>
            <p14:sldId id="278"/>
            <p14:sldId id="261"/>
            <p14:sldId id="259"/>
            <p14:sldId id="272"/>
            <p14:sldId id="257"/>
            <p14:sldId id="260"/>
            <p14:sldId id="273"/>
            <p14:sldId id="274"/>
            <p14:sldId id="280"/>
            <p14:sldId id="262"/>
            <p14:sldId id="263"/>
            <p14:sldId id="264"/>
            <p14:sldId id="275"/>
            <p14:sldId id="270"/>
            <p14:sldId id="276"/>
            <p14:sldId id="277"/>
            <p14:sldId id="265"/>
            <p14:sldId id="284"/>
            <p14:sldId id="266"/>
            <p14:sldId id="268"/>
            <p14:sldId id="269"/>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345" y="4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26ADB2-EE30-44EC-A4E7-3B86E0EA6ECF}" type="doc">
      <dgm:prSet loTypeId="urn:microsoft.com/office/officeart/2005/8/layout/orgChart1" loCatId="hierarchy" qsTypeId="urn:microsoft.com/office/officeart/2005/8/quickstyle/3d1" qsCatId="3D" csTypeId="urn:microsoft.com/office/officeart/2005/8/colors/colorful3" csCatId="colorful" phldr="1"/>
      <dgm:spPr/>
      <dgm:t>
        <a:bodyPr/>
        <a:lstStyle/>
        <a:p>
          <a:endParaRPr lang="en-IN"/>
        </a:p>
      </dgm:t>
    </dgm:pt>
    <dgm:pt modelId="{BB970B7F-B8D5-4AEF-AFA8-A1B9646F69FF}">
      <dgm:prSet phldrT="[Text]" custT="1"/>
      <dgm:spPr/>
      <dgm:t>
        <a:bodyPr/>
        <a:lstStyle/>
        <a:p>
          <a:r>
            <a:rPr lang="en-US" sz="1600" dirty="0">
              <a:latin typeface="Garamond" panose="02020404030301010803" pitchFamily="18" charset="0"/>
            </a:rPr>
            <a:t>Equity &amp; Liabilities</a:t>
          </a:r>
          <a:endParaRPr lang="en-IN" sz="1600" dirty="0">
            <a:latin typeface="Garamond" panose="02020404030301010803" pitchFamily="18" charset="0"/>
          </a:endParaRPr>
        </a:p>
      </dgm:t>
    </dgm:pt>
    <dgm:pt modelId="{43ECD2D6-EDF6-4666-B143-3467C3E46D6F}" type="parTrans" cxnId="{983330F4-DA2C-440B-A9E1-4085E6947268}">
      <dgm:prSet/>
      <dgm:spPr/>
      <dgm:t>
        <a:bodyPr/>
        <a:lstStyle/>
        <a:p>
          <a:endParaRPr lang="en-IN" sz="1600"/>
        </a:p>
      </dgm:t>
    </dgm:pt>
    <dgm:pt modelId="{F6ABD54C-C69E-4583-A4E2-FC89E09070B4}" type="sibTrans" cxnId="{983330F4-DA2C-440B-A9E1-4085E6947268}">
      <dgm:prSet/>
      <dgm:spPr/>
      <dgm:t>
        <a:bodyPr/>
        <a:lstStyle/>
        <a:p>
          <a:endParaRPr lang="en-IN" sz="1600"/>
        </a:p>
      </dgm:t>
    </dgm:pt>
    <dgm:pt modelId="{E3E6EF6D-4531-4102-BB82-7B1DED224F13}">
      <dgm:prSet phldrT="[Text]" custT="1"/>
      <dgm:spPr/>
      <dgm:t>
        <a:bodyPr/>
        <a:lstStyle/>
        <a:p>
          <a:r>
            <a:rPr lang="en-US" sz="1600" dirty="0">
              <a:latin typeface="Garamond" panose="02020404030301010803" pitchFamily="18" charset="0"/>
            </a:rPr>
            <a:t>Shareholders funds </a:t>
          </a:r>
          <a:endParaRPr lang="en-IN" sz="1600" dirty="0">
            <a:latin typeface="Garamond" panose="02020404030301010803" pitchFamily="18" charset="0"/>
          </a:endParaRPr>
        </a:p>
      </dgm:t>
    </dgm:pt>
    <dgm:pt modelId="{2550CFF8-76DD-4E0B-9FF6-7D495E155A41}" type="parTrans" cxnId="{3EEB232B-027C-43A7-9CC3-4973296636BF}">
      <dgm:prSet/>
      <dgm:spPr/>
      <dgm:t>
        <a:bodyPr/>
        <a:lstStyle/>
        <a:p>
          <a:endParaRPr lang="en-IN" sz="1600">
            <a:latin typeface="Garamond" panose="02020404030301010803" pitchFamily="18" charset="0"/>
          </a:endParaRPr>
        </a:p>
      </dgm:t>
    </dgm:pt>
    <dgm:pt modelId="{AD466EBC-32E8-4E0B-9C69-B9B7E63CCC31}" type="sibTrans" cxnId="{3EEB232B-027C-43A7-9CC3-4973296636BF}">
      <dgm:prSet/>
      <dgm:spPr/>
      <dgm:t>
        <a:bodyPr/>
        <a:lstStyle/>
        <a:p>
          <a:endParaRPr lang="en-IN" sz="1600"/>
        </a:p>
      </dgm:t>
    </dgm:pt>
    <dgm:pt modelId="{EC2F1F95-3FB5-4C76-BE12-62393F4564E9}">
      <dgm:prSet phldrT="[Text]" custT="1"/>
      <dgm:spPr/>
      <dgm:t>
        <a:bodyPr/>
        <a:lstStyle/>
        <a:p>
          <a:r>
            <a:rPr lang="en-US" sz="1600" dirty="0">
              <a:latin typeface="Garamond" panose="02020404030301010803" pitchFamily="18" charset="0"/>
            </a:rPr>
            <a:t>Share Capital</a:t>
          </a:r>
          <a:endParaRPr lang="en-IN" sz="1600" dirty="0">
            <a:latin typeface="Garamond" panose="02020404030301010803" pitchFamily="18" charset="0"/>
          </a:endParaRPr>
        </a:p>
      </dgm:t>
    </dgm:pt>
    <dgm:pt modelId="{C1BBB7DE-3378-4319-A611-14CA31F35F95}" type="parTrans" cxnId="{9BE3F01E-5C4B-40F0-B8E1-E6C73D1E6100}">
      <dgm:prSet/>
      <dgm:spPr/>
      <dgm:t>
        <a:bodyPr/>
        <a:lstStyle/>
        <a:p>
          <a:endParaRPr lang="en-IN" sz="1600">
            <a:latin typeface="Garamond" panose="02020404030301010803" pitchFamily="18" charset="0"/>
          </a:endParaRPr>
        </a:p>
      </dgm:t>
    </dgm:pt>
    <dgm:pt modelId="{91252950-0133-4526-AA82-CB094CC6FE51}" type="sibTrans" cxnId="{9BE3F01E-5C4B-40F0-B8E1-E6C73D1E6100}">
      <dgm:prSet/>
      <dgm:spPr/>
      <dgm:t>
        <a:bodyPr/>
        <a:lstStyle/>
        <a:p>
          <a:endParaRPr lang="en-IN" sz="1600"/>
        </a:p>
      </dgm:t>
    </dgm:pt>
    <dgm:pt modelId="{787C540F-B7BD-4CEE-B313-D9AAE898F08A}">
      <dgm:prSet phldrT="[Text]" custT="1"/>
      <dgm:spPr/>
      <dgm:t>
        <a:bodyPr/>
        <a:lstStyle/>
        <a:p>
          <a:r>
            <a:rPr lang="en-US" sz="1600" dirty="0">
              <a:latin typeface="Garamond" panose="02020404030301010803" pitchFamily="18" charset="0"/>
            </a:rPr>
            <a:t>Reserves &amp; Surplus</a:t>
          </a:r>
          <a:endParaRPr lang="en-IN" sz="1600" dirty="0">
            <a:latin typeface="Garamond" panose="02020404030301010803" pitchFamily="18" charset="0"/>
          </a:endParaRPr>
        </a:p>
      </dgm:t>
    </dgm:pt>
    <dgm:pt modelId="{82DAB4F2-9585-439C-8B11-5704EF8DDC0E}" type="parTrans" cxnId="{99005B41-8D99-4CF3-B740-A452D3A87351}">
      <dgm:prSet/>
      <dgm:spPr/>
      <dgm:t>
        <a:bodyPr/>
        <a:lstStyle/>
        <a:p>
          <a:endParaRPr lang="en-IN" sz="1600">
            <a:latin typeface="Garamond" panose="02020404030301010803" pitchFamily="18" charset="0"/>
          </a:endParaRPr>
        </a:p>
      </dgm:t>
    </dgm:pt>
    <dgm:pt modelId="{057475FC-D734-4AF2-BF5A-A8E78E477623}" type="sibTrans" cxnId="{99005B41-8D99-4CF3-B740-A452D3A87351}">
      <dgm:prSet/>
      <dgm:spPr/>
      <dgm:t>
        <a:bodyPr/>
        <a:lstStyle/>
        <a:p>
          <a:endParaRPr lang="en-IN" sz="1600"/>
        </a:p>
      </dgm:t>
    </dgm:pt>
    <dgm:pt modelId="{DA4114FF-769E-4808-A5A5-EC0837B67101}">
      <dgm:prSet phldrT="[Text]" custT="1"/>
      <dgm:spPr/>
      <dgm:t>
        <a:bodyPr/>
        <a:lstStyle/>
        <a:p>
          <a:r>
            <a:rPr lang="en-US" sz="1600" dirty="0">
              <a:latin typeface="Garamond" panose="02020404030301010803" pitchFamily="18" charset="0"/>
            </a:rPr>
            <a:t>Non-Current Liabilities</a:t>
          </a:r>
          <a:endParaRPr lang="en-IN" sz="1600" dirty="0">
            <a:latin typeface="Garamond" panose="02020404030301010803" pitchFamily="18" charset="0"/>
          </a:endParaRPr>
        </a:p>
      </dgm:t>
    </dgm:pt>
    <dgm:pt modelId="{1D3EB5D3-EBD9-46C7-88F2-0ABEB5FC56FC}" type="parTrans" cxnId="{106854F9-076D-4565-AA43-FC6595ABD30F}">
      <dgm:prSet/>
      <dgm:spPr/>
      <dgm:t>
        <a:bodyPr/>
        <a:lstStyle/>
        <a:p>
          <a:endParaRPr lang="en-IN" sz="1600">
            <a:latin typeface="Garamond" panose="02020404030301010803" pitchFamily="18" charset="0"/>
          </a:endParaRPr>
        </a:p>
      </dgm:t>
    </dgm:pt>
    <dgm:pt modelId="{74F83A72-6534-4BED-AF90-4F6C780555B8}" type="sibTrans" cxnId="{106854F9-076D-4565-AA43-FC6595ABD30F}">
      <dgm:prSet/>
      <dgm:spPr/>
      <dgm:t>
        <a:bodyPr/>
        <a:lstStyle/>
        <a:p>
          <a:endParaRPr lang="en-IN" sz="1600"/>
        </a:p>
      </dgm:t>
    </dgm:pt>
    <dgm:pt modelId="{ACFD289B-1317-49C2-8552-C7AC06802B7B}">
      <dgm:prSet phldrT="[Text]" custT="1"/>
      <dgm:spPr/>
      <dgm:t>
        <a:bodyPr/>
        <a:lstStyle/>
        <a:p>
          <a:r>
            <a:rPr lang="en-US" sz="1600" dirty="0">
              <a:latin typeface="Garamond" panose="02020404030301010803" pitchFamily="18" charset="0"/>
            </a:rPr>
            <a:t>Long-term Borrowings</a:t>
          </a:r>
          <a:endParaRPr lang="en-IN" sz="1600" dirty="0">
            <a:latin typeface="Garamond" panose="02020404030301010803" pitchFamily="18" charset="0"/>
          </a:endParaRPr>
        </a:p>
      </dgm:t>
    </dgm:pt>
    <dgm:pt modelId="{AE9F95D6-D7E8-4B1B-91FC-B4F1E6A3809B}" type="parTrans" cxnId="{5B949DDC-A10D-43BF-9E2C-93CC1D8E98F8}">
      <dgm:prSet/>
      <dgm:spPr/>
      <dgm:t>
        <a:bodyPr/>
        <a:lstStyle/>
        <a:p>
          <a:endParaRPr lang="en-IN" sz="1600">
            <a:latin typeface="Garamond" panose="02020404030301010803" pitchFamily="18" charset="0"/>
          </a:endParaRPr>
        </a:p>
      </dgm:t>
    </dgm:pt>
    <dgm:pt modelId="{7493DB69-B019-42FA-A9CA-781C0311FEA3}" type="sibTrans" cxnId="{5B949DDC-A10D-43BF-9E2C-93CC1D8E98F8}">
      <dgm:prSet/>
      <dgm:spPr/>
      <dgm:t>
        <a:bodyPr/>
        <a:lstStyle/>
        <a:p>
          <a:endParaRPr lang="en-IN" sz="1600"/>
        </a:p>
      </dgm:t>
    </dgm:pt>
    <dgm:pt modelId="{DAA8643A-D238-4201-B3D1-E10A244A289C}">
      <dgm:prSet phldrT="[Text]" custT="1"/>
      <dgm:spPr/>
      <dgm:t>
        <a:bodyPr/>
        <a:lstStyle/>
        <a:p>
          <a:r>
            <a:rPr lang="en-US" sz="1600" dirty="0">
              <a:latin typeface="Garamond" panose="02020404030301010803" pitchFamily="18" charset="0"/>
            </a:rPr>
            <a:t>Long term Provisions</a:t>
          </a:r>
          <a:endParaRPr lang="en-IN" sz="1600" dirty="0">
            <a:latin typeface="Garamond" panose="02020404030301010803" pitchFamily="18" charset="0"/>
          </a:endParaRPr>
        </a:p>
      </dgm:t>
    </dgm:pt>
    <dgm:pt modelId="{521D5B61-BA82-48C7-9A3A-93F780691059}" type="parTrans" cxnId="{D8425B2C-5F41-4B9A-9575-9C7B0A926FC2}">
      <dgm:prSet/>
      <dgm:spPr/>
      <dgm:t>
        <a:bodyPr/>
        <a:lstStyle/>
        <a:p>
          <a:endParaRPr lang="en-IN" sz="1600">
            <a:latin typeface="Garamond" panose="02020404030301010803" pitchFamily="18" charset="0"/>
          </a:endParaRPr>
        </a:p>
      </dgm:t>
    </dgm:pt>
    <dgm:pt modelId="{E38560A3-AF07-4FD1-A17C-B64EA781D273}" type="sibTrans" cxnId="{D8425B2C-5F41-4B9A-9575-9C7B0A926FC2}">
      <dgm:prSet/>
      <dgm:spPr/>
      <dgm:t>
        <a:bodyPr/>
        <a:lstStyle/>
        <a:p>
          <a:endParaRPr lang="en-IN" sz="1600"/>
        </a:p>
      </dgm:t>
    </dgm:pt>
    <dgm:pt modelId="{52B1F524-9754-4F06-837D-73D43A93FD9F}">
      <dgm:prSet phldrT="[Text]" custT="1"/>
      <dgm:spPr/>
      <dgm:t>
        <a:bodyPr/>
        <a:lstStyle/>
        <a:p>
          <a:r>
            <a:rPr lang="en-US" sz="1600" dirty="0">
              <a:latin typeface="Garamond" panose="02020404030301010803" pitchFamily="18" charset="0"/>
            </a:rPr>
            <a:t>Other LT Liabilities</a:t>
          </a:r>
          <a:endParaRPr lang="en-IN" sz="1600" dirty="0">
            <a:latin typeface="Garamond" panose="02020404030301010803" pitchFamily="18" charset="0"/>
          </a:endParaRPr>
        </a:p>
      </dgm:t>
    </dgm:pt>
    <dgm:pt modelId="{D40DD500-D456-489C-A1D9-DD2B0E9A7FAF}" type="parTrans" cxnId="{1A54A78F-18BC-4F00-948F-DC87BBCC982D}">
      <dgm:prSet/>
      <dgm:spPr/>
      <dgm:t>
        <a:bodyPr/>
        <a:lstStyle/>
        <a:p>
          <a:endParaRPr lang="en-IN" sz="1600">
            <a:latin typeface="Garamond" panose="02020404030301010803" pitchFamily="18" charset="0"/>
          </a:endParaRPr>
        </a:p>
      </dgm:t>
    </dgm:pt>
    <dgm:pt modelId="{B99D889E-4D28-40EE-ADF2-74ED4B4CDA54}" type="sibTrans" cxnId="{1A54A78F-18BC-4F00-948F-DC87BBCC982D}">
      <dgm:prSet/>
      <dgm:spPr/>
      <dgm:t>
        <a:bodyPr/>
        <a:lstStyle/>
        <a:p>
          <a:endParaRPr lang="en-IN" sz="1600"/>
        </a:p>
      </dgm:t>
    </dgm:pt>
    <dgm:pt modelId="{0990B44A-E8B8-4065-8FBF-8342C1DDE737}">
      <dgm:prSet custT="1"/>
      <dgm:spPr/>
      <dgm:t>
        <a:bodyPr/>
        <a:lstStyle/>
        <a:p>
          <a:r>
            <a:rPr lang="en-US" sz="1600" dirty="0">
              <a:latin typeface="Garamond" panose="02020404030301010803" pitchFamily="18" charset="0"/>
            </a:rPr>
            <a:t>Current Liabilities</a:t>
          </a:r>
          <a:endParaRPr lang="en-IN" sz="1600" dirty="0">
            <a:latin typeface="Garamond" panose="02020404030301010803" pitchFamily="18" charset="0"/>
          </a:endParaRPr>
        </a:p>
      </dgm:t>
    </dgm:pt>
    <dgm:pt modelId="{D1D10753-3079-4019-9332-B3671DDED7E1}" type="parTrans" cxnId="{21826615-7586-4E1D-821E-4E63CD558A2F}">
      <dgm:prSet/>
      <dgm:spPr/>
      <dgm:t>
        <a:bodyPr/>
        <a:lstStyle/>
        <a:p>
          <a:endParaRPr lang="en-IN" sz="1600">
            <a:latin typeface="Garamond" panose="02020404030301010803" pitchFamily="18" charset="0"/>
          </a:endParaRPr>
        </a:p>
      </dgm:t>
    </dgm:pt>
    <dgm:pt modelId="{E766077E-DFE0-4B87-AD9C-EE519A6F7A67}" type="sibTrans" cxnId="{21826615-7586-4E1D-821E-4E63CD558A2F}">
      <dgm:prSet/>
      <dgm:spPr/>
      <dgm:t>
        <a:bodyPr/>
        <a:lstStyle/>
        <a:p>
          <a:endParaRPr lang="en-IN" sz="1600"/>
        </a:p>
      </dgm:t>
    </dgm:pt>
    <dgm:pt modelId="{956C4B1C-CC59-4386-8A0E-05C11C0FB78E}">
      <dgm:prSet custT="1"/>
      <dgm:spPr/>
      <dgm:t>
        <a:bodyPr/>
        <a:lstStyle/>
        <a:p>
          <a:r>
            <a:rPr lang="en-US" sz="1600" dirty="0">
              <a:latin typeface="Garamond" panose="02020404030301010803" pitchFamily="18" charset="0"/>
            </a:rPr>
            <a:t>Trade Payables</a:t>
          </a:r>
          <a:endParaRPr lang="en-IN" sz="1600" dirty="0">
            <a:latin typeface="Garamond" panose="02020404030301010803" pitchFamily="18" charset="0"/>
          </a:endParaRPr>
        </a:p>
      </dgm:t>
    </dgm:pt>
    <dgm:pt modelId="{646D5BF0-F658-4BBD-A0E8-70BFBE689C5E}" type="parTrans" cxnId="{33043682-C8E2-4C2D-AF64-4F03C47B92BB}">
      <dgm:prSet/>
      <dgm:spPr/>
      <dgm:t>
        <a:bodyPr/>
        <a:lstStyle/>
        <a:p>
          <a:endParaRPr lang="en-IN" sz="1600">
            <a:latin typeface="Garamond" panose="02020404030301010803" pitchFamily="18" charset="0"/>
          </a:endParaRPr>
        </a:p>
      </dgm:t>
    </dgm:pt>
    <dgm:pt modelId="{67112436-1C45-4F28-9090-66E844BF1B40}" type="sibTrans" cxnId="{33043682-C8E2-4C2D-AF64-4F03C47B92BB}">
      <dgm:prSet/>
      <dgm:spPr/>
      <dgm:t>
        <a:bodyPr/>
        <a:lstStyle/>
        <a:p>
          <a:endParaRPr lang="en-IN" sz="1600"/>
        </a:p>
      </dgm:t>
    </dgm:pt>
    <dgm:pt modelId="{641359BD-E212-4089-87F3-4593E2CFEF76}">
      <dgm:prSet custT="1"/>
      <dgm:spPr/>
      <dgm:t>
        <a:bodyPr/>
        <a:lstStyle/>
        <a:p>
          <a:r>
            <a:rPr lang="en-US" sz="1600" dirty="0">
              <a:latin typeface="Garamond" panose="02020404030301010803" pitchFamily="18" charset="0"/>
            </a:rPr>
            <a:t>Short-Term Borrowings</a:t>
          </a:r>
          <a:endParaRPr lang="en-IN" sz="1600" dirty="0">
            <a:latin typeface="Garamond" panose="02020404030301010803" pitchFamily="18" charset="0"/>
          </a:endParaRPr>
        </a:p>
      </dgm:t>
    </dgm:pt>
    <dgm:pt modelId="{E28FC5B4-3318-4915-9051-665BE342E101}" type="parTrans" cxnId="{84988B6E-CC54-402D-8FD5-74E5749FD644}">
      <dgm:prSet/>
      <dgm:spPr/>
      <dgm:t>
        <a:bodyPr/>
        <a:lstStyle/>
        <a:p>
          <a:endParaRPr lang="en-IN" sz="1600">
            <a:latin typeface="Garamond" panose="02020404030301010803" pitchFamily="18" charset="0"/>
          </a:endParaRPr>
        </a:p>
      </dgm:t>
    </dgm:pt>
    <dgm:pt modelId="{94F98229-DD2E-4CBD-8D10-C82D1FD84E44}" type="sibTrans" cxnId="{84988B6E-CC54-402D-8FD5-74E5749FD644}">
      <dgm:prSet/>
      <dgm:spPr/>
      <dgm:t>
        <a:bodyPr/>
        <a:lstStyle/>
        <a:p>
          <a:endParaRPr lang="en-IN" sz="1600"/>
        </a:p>
      </dgm:t>
    </dgm:pt>
    <dgm:pt modelId="{C63284CB-3BB4-47AD-BDA2-61FD3E7F5E82}">
      <dgm:prSet custT="1"/>
      <dgm:spPr/>
      <dgm:t>
        <a:bodyPr/>
        <a:lstStyle/>
        <a:p>
          <a:r>
            <a:rPr lang="en-US" sz="1600" dirty="0">
              <a:latin typeface="Garamond" panose="02020404030301010803" pitchFamily="18" charset="0"/>
            </a:rPr>
            <a:t>Other Current Liabilities</a:t>
          </a:r>
          <a:endParaRPr lang="en-IN" sz="1600" dirty="0">
            <a:latin typeface="Garamond" panose="02020404030301010803" pitchFamily="18" charset="0"/>
          </a:endParaRPr>
        </a:p>
      </dgm:t>
    </dgm:pt>
    <dgm:pt modelId="{324350E8-477F-4214-86FA-2FDBE18B209F}" type="parTrans" cxnId="{EA064B84-E3A0-443A-B4AA-2FC2CA4CFC31}">
      <dgm:prSet/>
      <dgm:spPr/>
      <dgm:t>
        <a:bodyPr/>
        <a:lstStyle/>
        <a:p>
          <a:endParaRPr lang="en-IN" sz="1600">
            <a:latin typeface="Garamond" panose="02020404030301010803" pitchFamily="18" charset="0"/>
          </a:endParaRPr>
        </a:p>
      </dgm:t>
    </dgm:pt>
    <dgm:pt modelId="{B7790AC7-5D7C-4D1D-B749-38B4A6FDDA70}" type="sibTrans" cxnId="{EA064B84-E3A0-443A-B4AA-2FC2CA4CFC31}">
      <dgm:prSet/>
      <dgm:spPr/>
      <dgm:t>
        <a:bodyPr/>
        <a:lstStyle/>
        <a:p>
          <a:endParaRPr lang="en-IN" sz="1600"/>
        </a:p>
      </dgm:t>
    </dgm:pt>
    <dgm:pt modelId="{0704541F-524B-41D6-9FBA-AA272BC2E3B1}">
      <dgm:prSet custT="1"/>
      <dgm:spPr/>
      <dgm:t>
        <a:bodyPr/>
        <a:lstStyle/>
        <a:p>
          <a:r>
            <a:rPr lang="en-US" sz="1600" dirty="0">
              <a:latin typeface="Garamond" panose="02020404030301010803" pitchFamily="18" charset="0"/>
            </a:rPr>
            <a:t>Short-Term Provisions</a:t>
          </a:r>
          <a:endParaRPr lang="en-IN" sz="1600" dirty="0">
            <a:latin typeface="Garamond" panose="02020404030301010803" pitchFamily="18" charset="0"/>
          </a:endParaRPr>
        </a:p>
      </dgm:t>
    </dgm:pt>
    <dgm:pt modelId="{2CB8858D-B0E9-4A1D-AC01-BCDBB57639A7}" type="parTrans" cxnId="{79B0E854-957B-4103-BA99-49BD67BBC7A9}">
      <dgm:prSet/>
      <dgm:spPr/>
      <dgm:t>
        <a:bodyPr/>
        <a:lstStyle/>
        <a:p>
          <a:endParaRPr lang="en-IN" sz="1600">
            <a:latin typeface="Garamond" panose="02020404030301010803" pitchFamily="18" charset="0"/>
          </a:endParaRPr>
        </a:p>
      </dgm:t>
    </dgm:pt>
    <dgm:pt modelId="{9D2A0D33-F120-41E7-96D4-DD5A794D0749}" type="sibTrans" cxnId="{79B0E854-957B-4103-BA99-49BD67BBC7A9}">
      <dgm:prSet/>
      <dgm:spPr/>
      <dgm:t>
        <a:bodyPr/>
        <a:lstStyle/>
        <a:p>
          <a:endParaRPr lang="en-IN" sz="1600"/>
        </a:p>
      </dgm:t>
    </dgm:pt>
    <dgm:pt modelId="{E055CD63-E87C-4E12-8FBA-71A58F40F236}" type="pres">
      <dgm:prSet presAssocID="{1C26ADB2-EE30-44EC-A4E7-3B86E0EA6ECF}" presName="hierChild1" presStyleCnt="0">
        <dgm:presLayoutVars>
          <dgm:orgChart val="1"/>
          <dgm:chPref val="1"/>
          <dgm:dir/>
          <dgm:animOne val="branch"/>
          <dgm:animLvl val="lvl"/>
          <dgm:resizeHandles/>
        </dgm:presLayoutVars>
      </dgm:prSet>
      <dgm:spPr/>
    </dgm:pt>
    <dgm:pt modelId="{DA5CBACB-11CD-4C25-871E-2305182BA5C1}" type="pres">
      <dgm:prSet presAssocID="{BB970B7F-B8D5-4AEF-AFA8-A1B9646F69FF}" presName="hierRoot1" presStyleCnt="0">
        <dgm:presLayoutVars>
          <dgm:hierBranch val="init"/>
        </dgm:presLayoutVars>
      </dgm:prSet>
      <dgm:spPr/>
    </dgm:pt>
    <dgm:pt modelId="{549B61E0-32C4-484D-8630-F0BA8B2E1BB4}" type="pres">
      <dgm:prSet presAssocID="{BB970B7F-B8D5-4AEF-AFA8-A1B9646F69FF}" presName="rootComposite1" presStyleCnt="0"/>
      <dgm:spPr/>
    </dgm:pt>
    <dgm:pt modelId="{2041514B-FEAF-4535-8E4B-C248DB86748A}" type="pres">
      <dgm:prSet presAssocID="{BB970B7F-B8D5-4AEF-AFA8-A1B9646F69FF}" presName="rootText1" presStyleLbl="node0" presStyleIdx="0" presStyleCnt="1">
        <dgm:presLayoutVars>
          <dgm:chPref val="3"/>
        </dgm:presLayoutVars>
      </dgm:prSet>
      <dgm:spPr/>
    </dgm:pt>
    <dgm:pt modelId="{2517D1BD-C242-4D57-906A-57279DDEA9A8}" type="pres">
      <dgm:prSet presAssocID="{BB970B7F-B8D5-4AEF-AFA8-A1B9646F69FF}" presName="rootConnector1" presStyleLbl="node1" presStyleIdx="0" presStyleCnt="0"/>
      <dgm:spPr/>
    </dgm:pt>
    <dgm:pt modelId="{7ADACC53-1833-495F-9485-BEACF7449613}" type="pres">
      <dgm:prSet presAssocID="{BB970B7F-B8D5-4AEF-AFA8-A1B9646F69FF}" presName="hierChild2" presStyleCnt="0"/>
      <dgm:spPr/>
    </dgm:pt>
    <dgm:pt modelId="{63D07942-6894-4630-8C59-86CF58EC68B2}" type="pres">
      <dgm:prSet presAssocID="{2550CFF8-76DD-4E0B-9FF6-7D495E155A41}" presName="Name37" presStyleLbl="parChTrans1D2" presStyleIdx="0" presStyleCnt="3"/>
      <dgm:spPr/>
    </dgm:pt>
    <dgm:pt modelId="{7F452DF7-51C7-4004-9B8A-3F8E7ED6B4BB}" type="pres">
      <dgm:prSet presAssocID="{E3E6EF6D-4531-4102-BB82-7B1DED224F13}" presName="hierRoot2" presStyleCnt="0">
        <dgm:presLayoutVars>
          <dgm:hierBranch val="init"/>
        </dgm:presLayoutVars>
      </dgm:prSet>
      <dgm:spPr/>
    </dgm:pt>
    <dgm:pt modelId="{14BDE824-B3CC-47D7-85E7-EB202E7925A7}" type="pres">
      <dgm:prSet presAssocID="{E3E6EF6D-4531-4102-BB82-7B1DED224F13}" presName="rootComposite" presStyleCnt="0"/>
      <dgm:spPr/>
    </dgm:pt>
    <dgm:pt modelId="{5F4C33E4-66B8-412D-B077-B3681B6660A9}" type="pres">
      <dgm:prSet presAssocID="{E3E6EF6D-4531-4102-BB82-7B1DED224F13}" presName="rootText" presStyleLbl="node2" presStyleIdx="0" presStyleCnt="3">
        <dgm:presLayoutVars>
          <dgm:chPref val="3"/>
        </dgm:presLayoutVars>
      </dgm:prSet>
      <dgm:spPr/>
    </dgm:pt>
    <dgm:pt modelId="{CDE810C6-1E94-4E7E-8F00-AD2AD053EFA3}" type="pres">
      <dgm:prSet presAssocID="{E3E6EF6D-4531-4102-BB82-7B1DED224F13}" presName="rootConnector" presStyleLbl="node2" presStyleIdx="0" presStyleCnt="3"/>
      <dgm:spPr/>
    </dgm:pt>
    <dgm:pt modelId="{84702E1B-5E5A-4927-95C3-972236DFDCBE}" type="pres">
      <dgm:prSet presAssocID="{E3E6EF6D-4531-4102-BB82-7B1DED224F13}" presName="hierChild4" presStyleCnt="0"/>
      <dgm:spPr/>
    </dgm:pt>
    <dgm:pt modelId="{BFCF48B5-1755-4DDC-9555-63B693BA565A}" type="pres">
      <dgm:prSet presAssocID="{C1BBB7DE-3378-4319-A611-14CA31F35F95}" presName="Name37" presStyleLbl="parChTrans1D3" presStyleIdx="0" presStyleCnt="9"/>
      <dgm:spPr/>
    </dgm:pt>
    <dgm:pt modelId="{43480F2A-2BBC-41C0-83D2-E790E9E28584}" type="pres">
      <dgm:prSet presAssocID="{EC2F1F95-3FB5-4C76-BE12-62393F4564E9}" presName="hierRoot2" presStyleCnt="0">
        <dgm:presLayoutVars>
          <dgm:hierBranch val="init"/>
        </dgm:presLayoutVars>
      </dgm:prSet>
      <dgm:spPr/>
    </dgm:pt>
    <dgm:pt modelId="{89D51134-F300-4D4E-AB26-C630D4C768C2}" type="pres">
      <dgm:prSet presAssocID="{EC2F1F95-3FB5-4C76-BE12-62393F4564E9}" presName="rootComposite" presStyleCnt="0"/>
      <dgm:spPr/>
    </dgm:pt>
    <dgm:pt modelId="{38FF4654-C195-42DA-9F93-849AD3576D4F}" type="pres">
      <dgm:prSet presAssocID="{EC2F1F95-3FB5-4C76-BE12-62393F4564E9}" presName="rootText" presStyleLbl="node3" presStyleIdx="0" presStyleCnt="9">
        <dgm:presLayoutVars>
          <dgm:chPref val="3"/>
        </dgm:presLayoutVars>
      </dgm:prSet>
      <dgm:spPr/>
    </dgm:pt>
    <dgm:pt modelId="{78017F48-2852-4A5C-BAA1-41AA047EE068}" type="pres">
      <dgm:prSet presAssocID="{EC2F1F95-3FB5-4C76-BE12-62393F4564E9}" presName="rootConnector" presStyleLbl="node3" presStyleIdx="0" presStyleCnt="9"/>
      <dgm:spPr/>
    </dgm:pt>
    <dgm:pt modelId="{889B7B95-7E14-46FC-87C9-EDFB1DB3A85C}" type="pres">
      <dgm:prSet presAssocID="{EC2F1F95-3FB5-4C76-BE12-62393F4564E9}" presName="hierChild4" presStyleCnt="0"/>
      <dgm:spPr/>
    </dgm:pt>
    <dgm:pt modelId="{735395AA-7D4D-4316-B8F5-6F65CFD568EC}" type="pres">
      <dgm:prSet presAssocID="{EC2F1F95-3FB5-4C76-BE12-62393F4564E9}" presName="hierChild5" presStyleCnt="0"/>
      <dgm:spPr/>
    </dgm:pt>
    <dgm:pt modelId="{A8AC87C7-7AA5-428B-865F-2686AD196A72}" type="pres">
      <dgm:prSet presAssocID="{82DAB4F2-9585-439C-8B11-5704EF8DDC0E}" presName="Name37" presStyleLbl="parChTrans1D3" presStyleIdx="1" presStyleCnt="9"/>
      <dgm:spPr/>
    </dgm:pt>
    <dgm:pt modelId="{2C1BE61D-A21D-4C9E-B25A-2EAEA03959E0}" type="pres">
      <dgm:prSet presAssocID="{787C540F-B7BD-4CEE-B313-D9AAE898F08A}" presName="hierRoot2" presStyleCnt="0">
        <dgm:presLayoutVars>
          <dgm:hierBranch val="init"/>
        </dgm:presLayoutVars>
      </dgm:prSet>
      <dgm:spPr/>
    </dgm:pt>
    <dgm:pt modelId="{5B4B96FF-1D58-4775-8CA6-C4A98D35F4A1}" type="pres">
      <dgm:prSet presAssocID="{787C540F-B7BD-4CEE-B313-D9AAE898F08A}" presName="rootComposite" presStyleCnt="0"/>
      <dgm:spPr/>
    </dgm:pt>
    <dgm:pt modelId="{926D5FFF-1AEB-47C3-9405-890DE7D119FE}" type="pres">
      <dgm:prSet presAssocID="{787C540F-B7BD-4CEE-B313-D9AAE898F08A}" presName="rootText" presStyleLbl="node3" presStyleIdx="1" presStyleCnt="9">
        <dgm:presLayoutVars>
          <dgm:chPref val="3"/>
        </dgm:presLayoutVars>
      </dgm:prSet>
      <dgm:spPr/>
    </dgm:pt>
    <dgm:pt modelId="{1ED1BCFC-F365-4DC0-B1C7-ADE5D8267169}" type="pres">
      <dgm:prSet presAssocID="{787C540F-B7BD-4CEE-B313-D9AAE898F08A}" presName="rootConnector" presStyleLbl="node3" presStyleIdx="1" presStyleCnt="9"/>
      <dgm:spPr/>
    </dgm:pt>
    <dgm:pt modelId="{AE1F8719-E342-4F37-9A84-8FA71385065C}" type="pres">
      <dgm:prSet presAssocID="{787C540F-B7BD-4CEE-B313-D9AAE898F08A}" presName="hierChild4" presStyleCnt="0"/>
      <dgm:spPr/>
    </dgm:pt>
    <dgm:pt modelId="{786CB086-AE61-4C59-A1C5-BFF468A6C387}" type="pres">
      <dgm:prSet presAssocID="{787C540F-B7BD-4CEE-B313-D9AAE898F08A}" presName="hierChild5" presStyleCnt="0"/>
      <dgm:spPr/>
    </dgm:pt>
    <dgm:pt modelId="{D73ADC60-AFD4-43D2-9B01-AF6D0F6C754F}" type="pres">
      <dgm:prSet presAssocID="{E3E6EF6D-4531-4102-BB82-7B1DED224F13}" presName="hierChild5" presStyleCnt="0"/>
      <dgm:spPr/>
    </dgm:pt>
    <dgm:pt modelId="{9BB53C49-8896-432F-9B50-631B6FDFFF7E}" type="pres">
      <dgm:prSet presAssocID="{1D3EB5D3-EBD9-46C7-88F2-0ABEB5FC56FC}" presName="Name37" presStyleLbl="parChTrans1D2" presStyleIdx="1" presStyleCnt="3"/>
      <dgm:spPr/>
    </dgm:pt>
    <dgm:pt modelId="{8D1633FD-580D-4155-B3D1-EF147A94852C}" type="pres">
      <dgm:prSet presAssocID="{DA4114FF-769E-4808-A5A5-EC0837B67101}" presName="hierRoot2" presStyleCnt="0">
        <dgm:presLayoutVars>
          <dgm:hierBranch val="init"/>
        </dgm:presLayoutVars>
      </dgm:prSet>
      <dgm:spPr/>
    </dgm:pt>
    <dgm:pt modelId="{E62294E9-7EEE-4EC6-880C-F470130CD116}" type="pres">
      <dgm:prSet presAssocID="{DA4114FF-769E-4808-A5A5-EC0837B67101}" presName="rootComposite" presStyleCnt="0"/>
      <dgm:spPr/>
    </dgm:pt>
    <dgm:pt modelId="{AE82C8E5-FF9A-4408-B303-C06A2033813B}" type="pres">
      <dgm:prSet presAssocID="{DA4114FF-769E-4808-A5A5-EC0837B67101}" presName="rootText" presStyleLbl="node2" presStyleIdx="1" presStyleCnt="3">
        <dgm:presLayoutVars>
          <dgm:chPref val="3"/>
        </dgm:presLayoutVars>
      </dgm:prSet>
      <dgm:spPr/>
    </dgm:pt>
    <dgm:pt modelId="{53A6F7FB-671E-415A-843C-E5A39720E1C4}" type="pres">
      <dgm:prSet presAssocID="{DA4114FF-769E-4808-A5A5-EC0837B67101}" presName="rootConnector" presStyleLbl="node2" presStyleIdx="1" presStyleCnt="3"/>
      <dgm:spPr/>
    </dgm:pt>
    <dgm:pt modelId="{89FF8852-0C90-4860-B9BD-C9590D894D68}" type="pres">
      <dgm:prSet presAssocID="{DA4114FF-769E-4808-A5A5-EC0837B67101}" presName="hierChild4" presStyleCnt="0"/>
      <dgm:spPr/>
    </dgm:pt>
    <dgm:pt modelId="{E0302344-706C-4212-97A9-EA63DE2050A4}" type="pres">
      <dgm:prSet presAssocID="{AE9F95D6-D7E8-4B1B-91FC-B4F1E6A3809B}" presName="Name37" presStyleLbl="parChTrans1D3" presStyleIdx="2" presStyleCnt="9"/>
      <dgm:spPr/>
    </dgm:pt>
    <dgm:pt modelId="{2DED1705-FDAC-4C6F-801D-C668389B9F02}" type="pres">
      <dgm:prSet presAssocID="{ACFD289B-1317-49C2-8552-C7AC06802B7B}" presName="hierRoot2" presStyleCnt="0">
        <dgm:presLayoutVars>
          <dgm:hierBranch val="init"/>
        </dgm:presLayoutVars>
      </dgm:prSet>
      <dgm:spPr/>
    </dgm:pt>
    <dgm:pt modelId="{D6C7B729-8840-46A5-9C35-4A1A03096FE8}" type="pres">
      <dgm:prSet presAssocID="{ACFD289B-1317-49C2-8552-C7AC06802B7B}" presName="rootComposite" presStyleCnt="0"/>
      <dgm:spPr/>
    </dgm:pt>
    <dgm:pt modelId="{A6A83C69-FE22-473D-B886-D03F782C6BA6}" type="pres">
      <dgm:prSet presAssocID="{ACFD289B-1317-49C2-8552-C7AC06802B7B}" presName="rootText" presStyleLbl="node3" presStyleIdx="2" presStyleCnt="9">
        <dgm:presLayoutVars>
          <dgm:chPref val="3"/>
        </dgm:presLayoutVars>
      </dgm:prSet>
      <dgm:spPr/>
    </dgm:pt>
    <dgm:pt modelId="{EAA80D7A-8291-4648-AE1F-B3B1E30E1B75}" type="pres">
      <dgm:prSet presAssocID="{ACFD289B-1317-49C2-8552-C7AC06802B7B}" presName="rootConnector" presStyleLbl="node3" presStyleIdx="2" presStyleCnt="9"/>
      <dgm:spPr/>
    </dgm:pt>
    <dgm:pt modelId="{A2CA08BC-4826-43C9-A3BC-A03A64B8ED8A}" type="pres">
      <dgm:prSet presAssocID="{ACFD289B-1317-49C2-8552-C7AC06802B7B}" presName="hierChild4" presStyleCnt="0"/>
      <dgm:spPr/>
    </dgm:pt>
    <dgm:pt modelId="{30238D48-5FD0-4035-917F-D374E56B7670}" type="pres">
      <dgm:prSet presAssocID="{ACFD289B-1317-49C2-8552-C7AC06802B7B}" presName="hierChild5" presStyleCnt="0"/>
      <dgm:spPr/>
    </dgm:pt>
    <dgm:pt modelId="{EDFE385E-0025-49EC-AED4-55C11A86DB24}" type="pres">
      <dgm:prSet presAssocID="{521D5B61-BA82-48C7-9A3A-93F780691059}" presName="Name37" presStyleLbl="parChTrans1D3" presStyleIdx="3" presStyleCnt="9"/>
      <dgm:spPr/>
    </dgm:pt>
    <dgm:pt modelId="{20F93B00-C4F0-430A-9995-700051879FD2}" type="pres">
      <dgm:prSet presAssocID="{DAA8643A-D238-4201-B3D1-E10A244A289C}" presName="hierRoot2" presStyleCnt="0">
        <dgm:presLayoutVars>
          <dgm:hierBranch val="init"/>
        </dgm:presLayoutVars>
      </dgm:prSet>
      <dgm:spPr/>
    </dgm:pt>
    <dgm:pt modelId="{0E7E3FB4-D821-44FA-BF8D-388C4EF6E67F}" type="pres">
      <dgm:prSet presAssocID="{DAA8643A-D238-4201-B3D1-E10A244A289C}" presName="rootComposite" presStyleCnt="0"/>
      <dgm:spPr/>
    </dgm:pt>
    <dgm:pt modelId="{91F74672-60ED-4083-A07C-4DACD5179180}" type="pres">
      <dgm:prSet presAssocID="{DAA8643A-D238-4201-B3D1-E10A244A289C}" presName="rootText" presStyleLbl="node3" presStyleIdx="3" presStyleCnt="9">
        <dgm:presLayoutVars>
          <dgm:chPref val="3"/>
        </dgm:presLayoutVars>
      </dgm:prSet>
      <dgm:spPr/>
    </dgm:pt>
    <dgm:pt modelId="{F943FA43-2522-4B74-A46D-F38FF2AAB4AE}" type="pres">
      <dgm:prSet presAssocID="{DAA8643A-D238-4201-B3D1-E10A244A289C}" presName="rootConnector" presStyleLbl="node3" presStyleIdx="3" presStyleCnt="9"/>
      <dgm:spPr/>
    </dgm:pt>
    <dgm:pt modelId="{C035ACE5-2963-4151-8024-0D6B49C858B3}" type="pres">
      <dgm:prSet presAssocID="{DAA8643A-D238-4201-B3D1-E10A244A289C}" presName="hierChild4" presStyleCnt="0"/>
      <dgm:spPr/>
    </dgm:pt>
    <dgm:pt modelId="{E83E319E-0D1E-4DFD-8CA4-5AB258181D31}" type="pres">
      <dgm:prSet presAssocID="{DAA8643A-D238-4201-B3D1-E10A244A289C}" presName="hierChild5" presStyleCnt="0"/>
      <dgm:spPr/>
    </dgm:pt>
    <dgm:pt modelId="{4C80A318-02F3-423C-BB50-BD1D3DCA5679}" type="pres">
      <dgm:prSet presAssocID="{D40DD500-D456-489C-A1D9-DD2B0E9A7FAF}" presName="Name37" presStyleLbl="parChTrans1D3" presStyleIdx="4" presStyleCnt="9"/>
      <dgm:spPr/>
    </dgm:pt>
    <dgm:pt modelId="{0F1669AF-A07E-4617-B741-6634EE15784F}" type="pres">
      <dgm:prSet presAssocID="{52B1F524-9754-4F06-837D-73D43A93FD9F}" presName="hierRoot2" presStyleCnt="0">
        <dgm:presLayoutVars>
          <dgm:hierBranch val="init"/>
        </dgm:presLayoutVars>
      </dgm:prSet>
      <dgm:spPr/>
    </dgm:pt>
    <dgm:pt modelId="{16B12FE2-17D0-449A-A5E2-86C2098D0B14}" type="pres">
      <dgm:prSet presAssocID="{52B1F524-9754-4F06-837D-73D43A93FD9F}" presName="rootComposite" presStyleCnt="0"/>
      <dgm:spPr/>
    </dgm:pt>
    <dgm:pt modelId="{68FBECF3-F387-4C18-BE67-F97F70312BD8}" type="pres">
      <dgm:prSet presAssocID="{52B1F524-9754-4F06-837D-73D43A93FD9F}" presName="rootText" presStyleLbl="node3" presStyleIdx="4" presStyleCnt="9">
        <dgm:presLayoutVars>
          <dgm:chPref val="3"/>
        </dgm:presLayoutVars>
      </dgm:prSet>
      <dgm:spPr/>
    </dgm:pt>
    <dgm:pt modelId="{B86CDFC6-BD5F-4AD5-83C7-58C8EBAB4494}" type="pres">
      <dgm:prSet presAssocID="{52B1F524-9754-4F06-837D-73D43A93FD9F}" presName="rootConnector" presStyleLbl="node3" presStyleIdx="4" presStyleCnt="9"/>
      <dgm:spPr/>
    </dgm:pt>
    <dgm:pt modelId="{40F1155B-B25E-4F9A-8885-D95B2F564208}" type="pres">
      <dgm:prSet presAssocID="{52B1F524-9754-4F06-837D-73D43A93FD9F}" presName="hierChild4" presStyleCnt="0"/>
      <dgm:spPr/>
    </dgm:pt>
    <dgm:pt modelId="{FE74D61C-2199-419B-BE55-ED32C8DC412D}" type="pres">
      <dgm:prSet presAssocID="{52B1F524-9754-4F06-837D-73D43A93FD9F}" presName="hierChild5" presStyleCnt="0"/>
      <dgm:spPr/>
    </dgm:pt>
    <dgm:pt modelId="{CC8DA154-194E-484A-9504-07EA55B2A7AF}" type="pres">
      <dgm:prSet presAssocID="{DA4114FF-769E-4808-A5A5-EC0837B67101}" presName="hierChild5" presStyleCnt="0"/>
      <dgm:spPr/>
    </dgm:pt>
    <dgm:pt modelId="{2B142C35-6733-4809-BAAA-8A0C68FF2034}" type="pres">
      <dgm:prSet presAssocID="{D1D10753-3079-4019-9332-B3671DDED7E1}" presName="Name37" presStyleLbl="parChTrans1D2" presStyleIdx="2" presStyleCnt="3"/>
      <dgm:spPr/>
    </dgm:pt>
    <dgm:pt modelId="{F8EA898D-DF21-469F-B11C-F1C6A784FD5E}" type="pres">
      <dgm:prSet presAssocID="{0990B44A-E8B8-4065-8FBF-8342C1DDE737}" presName="hierRoot2" presStyleCnt="0">
        <dgm:presLayoutVars>
          <dgm:hierBranch val="hang"/>
        </dgm:presLayoutVars>
      </dgm:prSet>
      <dgm:spPr/>
    </dgm:pt>
    <dgm:pt modelId="{FA85733A-7DB9-4F25-A9E8-B8701CBF037E}" type="pres">
      <dgm:prSet presAssocID="{0990B44A-E8B8-4065-8FBF-8342C1DDE737}" presName="rootComposite" presStyleCnt="0"/>
      <dgm:spPr/>
    </dgm:pt>
    <dgm:pt modelId="{D219766E-87F0-4EC9-9B55-5F448A76B611}" type="pres">
      <dgm:prSet presAssocID="{0990B44A-E8B8-4065-8FBF-8342C1DDE737}" presName="rootText" presStyleLbl="node2" presStyleIdx="2" presStyleCnt="3">
        <dgm:presLayoutVars>
          <dgm:chPref val="3"/>
        </dgm:presLayoutVars>
      </dgm:prSet>
      <dgm:spPr/>
    </dgm:pt>
    <dgm:pt modelId="{369C1FE7-29D5-44CC-B57F-2F4C05422545}" type="pres">
      <dgm:prSet presAssocID="{0990B44A-E8B8-4065-8FBF-8342C1DDE737}" presName="rootConnector" presStyleLbl="node2" presStyleIdx="2" presStyleCnt="3"/>
      <dgm:spPr/>
    </dgm:pt>
    <dgm:pt modelId="{0DD99777-8A2B-4055-B4D0-23EE8BD4D09E}" type="pres">
      <dgm:prSet presAssocID="{0990B44A-E8B8-4065-8FBF-8342C1DDE737}" presName="hierChild4" presStyleCnt="0"/>
      <dgm:spPr/>
    </dgm:pt>
    <dgm:pt modelId="{298C0A6D-53BE-460F-9DA2-52ACF3D28E85}" type="pres">
      <dgm:prSet presAssocID="{646D5BF0-F658-4BBD-A0E8-70BFBE689C5E}" presName="Name48" presStyleLbl="parChTrans1D3" presStyleIdx="5" presStyleCnt="9"/>
      <dgm:spPr/>
    </dgm:pt>
    <dgm:pt modelId="{55DF65CE-E909-40B4-96AF-B08BE958FC84}" type="pres">
      <dgm:prSet presAssocID="{956C4B1C-CC59-4386-8A0E-05C11C0FB78E}" presName="hierRoot2" presStyleCnt="0">
        <dgm:presLayoutVars>
          <dgm:hierBranch val="init"/>
        </dgm:presLayoutVars>
      </dgm:prSet>
      <dgm:spPr/>
    </dgm:pt>
    <dgm:pt modelId="{188B0CC1-ED3A-4F3D-9ADF-620AA42FF6E8}" type="pres">
      <dgm:prSet presAssocID="{956C4B1C-CC59-4386-8A0E-05C11C0FB78E}" presName="rootComposite" presStyleCnt="0"/>
      <dgm:spPr/>
    </dgm:pt>
    <dgm:pt modelId="{DF27C032-4DBD-4516-93E9-ECF539BC00FE}" type="pres">
      <dgm:prSet presAssocID="{956C4B1C-CC59-4386-8A0E-05C11C0FB78E}" presName="rootText" presStyleLbl="node3" presStyleIdx="5" presStyleCnt="9">
        <dgm:presLayoutVars>
          <dgm:chPref val="3"/>
        </dgm:presLayoutVars>
      </dgm:prSet>
      <dgm:spPr/>
    </dgm:pt>
    <dgm:pt modelId="{AE2E4851-77CF-4E52-9BEA-9A013D5DB11F}" type="pres">
      <dgm:prSet presAssocID="{956C4B1C-CC59-4386-8A0E-05C11C0FB78E}" presName="rootConnector" presStyleLbl="node3" presStyleIdx="5" presStyleCnt="9"/>
      <dgm:spPr/>
    </dgm:pt>
    <dgm:pt modelId="{F65FF76A-A0C1-4005-87A0-7F594185E799}" type="pres">
      <dgm:prSet presAssocID="{956C4B1C-CC59-4386-8A0E-05C11C0FB78E}" presName="hierChild4" presStyleCnt="0"/>
      <dgm:spPr/>
    </dgm:pt>
    <dgm:pt modelId="{392C48CC-7240-4637-A38F-8862FCF75395}" type="pres">
      <dgm:prSet presAssocID="{956C4B1C-CC59-4386-8A0E-05C11C0FB78E}" presName="hierChild5" presStyleCnt="0"/>
      <dgm:spPr/>
    </dgm:pt>
    <dgm:pt modelId="{59F752EF-F27E-4DBF-A7EC-70FCED7471E8}" type="pres">
      <dgm:prSet presAssocID="{E28FC5B4-3318-4915-9051-665BE342E101}" presName="Name48" presStyleLbl="parChTrans1D3" presStyleIdx="6" presStyleCnt="9"/>
      <dgm:spPr/>
    </dgm:pt>
    <dgm:pt modelId="{C117346F-691C-460A-9CAB-020F11FD1C44}" type="pres">
      <dgm:prSet presAssocID="{641359BD-E212-4089-87F3-4593E2CFEF76}" presName="hierRoot2" presStyleCnt="0">
        <dgm:presLayoutVars>
          <dgm:hierBranch val="init"/>
        </dgm:presLayoutVars>
      </dgm:prSet>
      <dgm:spPr/>
    </dgm:pt>
    <dgm:pt modelId="{256457C2-A7E8-49A4-8768-EE9F79D2AD71}" type="pres">
      <dgm:prSet presAssocID="{641359BD-E212-4089-87F3-4593E2CFEF76}" presName="rootComposite" presStyleCnt="0"/>
      <dgm:spPr/>
    </dgm:pt>
    <dgm:pt modelId="{BAEBEC6E-77F4-47B5-A705-1ADD9CE1A5FE}" type="pres">
      <dgm:prSet presAssocID="{641359BD-E212-4089-87F3-4593E2CFEF76}" presName="rootText" presStyleLbl="node3" presStyleIdx="6" presStyleCnt="9">
        <dgm:presLayoutVars>
          <dgm:chPref val="3"/>
        </dgm:presLayoutVars>
      </dgm:prSet>
      <dgm:spPr/>
    </dgm:pt>
    <dgm:pt modelId="{261CB165-3226-4776-B52B-97C510537476}" type="pres">
      <dgm:prSet presAssocID="{641359BD-E212-4089-87F3-4593E2CFEF76}" presName="rootConnector" presStyleLbl="node3" presStyleIdx="6" presStyleCnt="9"/>
      <dgm:spPr/>
    </dgm:pt>
    <dgm:pt modelId="{03A2DA06-55F3-4C99-B895-F5D39596F7EF}" type="pres">
      <dgm:prSet presAssocID="{641359BD-E212-4089-87F3-4593E2CFEF76}" presName="hierChild4" presStyleCnt="0"/>
      <dgm:spPr/>
    </dgm:pt>
    <dgm:pt modelId="{26C216D0-59A4-4E81-89F9-9089E7609522}" type="pres">
      <dgm:prSet presAssocID="{641359BD-E212-4089-87F3-4593E2CFEF76}" presName="hierChild5" presStyleCnt="0"/>
      <dgm:spPr/>
    </dgm:pt>
    <dgm:pt modelId="{A39D1243-B752-4794-849B-528327D8B9B9}" type="pres">
      <dgm:prSet presAssocID="{324350E8-477F-4214-86FA-2FDBE18B209F}" presName="Name48" presStyleLbl="parChTrans1D3" presStyleIdx="7" presStyleCnt="9"/>
      <dgm:spPr/>
    </dgm:pt>
    <dgm:pt modelId="{B793D96D-1F13-43FF-8672-774CB69668B2}" type="pres">
      <dgm:prSet presAssocID="{C63284CB-3BB4-47AD-BDA2-61FD3E7F5E82}" presName="hierRoot2" presStyleCnt="0">
        <dgm:presLayoutVars>
          <dgm:hierBranch val="init"/>
        </dgm:presLayoutVars>
      </dgm:prSet>
      <dgm:spPr/>
    </dgm:pt>
    <dgm:pt modelId="{274C9564-5584-4A73-A24D-16173BC1EAA8}" type="pres">
      <dgm:prSet presAssocID="{C63284CB-3BB4-47AD-BDA2-61FD3E7F5E82}" presName="rootComposite" presStyleCnt="0"/>
      <dgm:spPr/>
    </dgm:pt>
    <dgm:pt modelId="{CA5657D6-24E0-49FC-9FCD-9CF114BD9B95}" type="pres">
      <dgm:prSet presAssocID="{C63284CB-3BB4-47AD-BDA2-61FD3E7F5E82}" presName="rootText" presStyleLbl="node3" presStyleIdx="7" presStyleCnt="9">
        <dgm:presLayoutVars>
          <dgm:chPref val="3"/>
        </dgm:presLayoutVars>
      </dgm:prSet>
      <dgm:spPr/>
    </dgm:pt>
    <dgm:pt modelId="{BE396831-609D-4E1D-94D7-548E7D428EC2}" type="pres">
      <dgm:prSet presAssocID="{C63284CB-3BB4-47AD-BDA2-61FD3E7F5E82}" presName="rootConnector" presStyleLbl="node3" presStyleIdx="7" presStyleCnt="9"/>
      <dgm:spPr/>
    </dgm:pt>
    <dgm:pt modelId="{86E76E22-F001-439B-B32F-D35D15454185}" type="pres">
      <dgm:prSet presAssocID="{C63284CB-3BB4-47AD-BDA2-61FD3E7F5E82}" presName="hierChild4" presStyleCnt="0"/>
      <dgm:spPr/>
    </dgm:pt>
    <dgm:pt modelId="{C3D61E25-1D39-437B-8915-4C6D31774799}" type="pres">
      <dgm:prSet presAssocID="{C63284CB-3BB4-47AD-BDA2-61FD3E7F5E82}" presName="hierChild5" presStyleCnt="0"/>
      <dgm:spPr/>
    </dgm:pt>
    <dgm:pt modelId="{7E146999-2F45-4751-B612-BF213C1B37D5}" type="pres">
      <dgm:prSet presAssocID="{2CB8858D-B0E9-4A1D-AC01-BCDBB57639A7}" presName="Name48" presStyleLbl="parChTrans1D3" presStyleIdx="8" presStyleCnt="9"/>
      <dgm:spPr/>
    </dgm:pt>
    <dgm:pt modelId="{351A4DD8-DB1A-40D1-AAB9-EB83D87F2674}" type="pres">
      <dgm:prSet presAssocID="{0704541F-524B-41D6-9FBA-AA272BC2E3B1}" presName="hierRoot2" presStyleCnt="0">
        <dgm:presLayoutVars>
          <dgm:hierBranch val="init"/>
        </dgm:presLayoutVars>
      </dgm:prSet>
      <dgm:spPr/>
    </dgm:pt>
    <dgm:pt modelId="{178B340B-7B94-4DE5-99E3-561004B78BB5}" type="pres">
      <dgm:prSet presAssocID="{0704541F-524B-41D6-9FBA-AA272BC2E3B1}" presName="rootComposite" presStyleCnt="0"/>
      <dgm:spPr/>
    </dgm:pt>
    <dgm:pt modelId="{482EA216-274E-45F3-9281-5E7F6B3105C3}" type="pres">
      <dgm:prSet presAssocID="{0704541F-524B-41D6-9FBA-AA272BC2E3B1}" presName="rootText" presStyleLbl="node3" presStyleIdx="8" presStyleCnt="9">
        <dgm:presLayoutVars>
          <dgm:chPref val="3"/>
        </dgm:presLayoutVars>
      </dgm:prSet>
      <dgm:spPr/>
    </dgm:pt>
    <dgm:pt modelId="{19347648-F458-4CD8-83A5-B4F9B1FC8762}" type="pres">
      <dgm:prSet presAssocID="{0704541F-524B-41D6-9FBA-AA272BC2E3B1}" presName="rootConnector" presStyleLbl="node3" presStyleIdx="8" presStyleCnt="9"/>
      <dgm:spPr/>
    </dgm:pt>
    <dgm:pt modelId="{6D21009D-0C5F-43B7-A5F2-1E9B7A809888}" type="pres">
      <dgm:prSet presAssocID="{0704541F-524B-41D6-9FBA-AA272BC2E3B1}" presName="hierChild4" presStyleCnt="0"/>
      <dgm:spPr/>
    </dgm:pt>
    <dgm:pt modelId="{DEF14479-2324-408C-B3A6-5A97843E578A}" type="pres">
      <dgm:prSet presAssocID="{0704541F-524B-41D6-9FBA-AA272BC2E3B1}" presName="hierChild5" presStyleCnt="0"/>
      <dgm:spPr/>
    </dgm:pt>
    <dgm:pt modelId="{656667D3-B780-452C-BD3B-F4CE784F86A8}" type="pres">
      <dgm:prSet presAssocID="{0990B44A-E8B8-4065-8FBF-8342C1DDE737}" presName="hierChild5" presStyleCnt="0"/>
      <dgm:spPr/>
    </dgm:pt>
    <dgm:pt modelId="{270D246F-81B7-4489-9049-29DD6316656C}" type="pres">
      <dgm:prSet presAssocID="{BB970B7F-B8D5-4AEF-AFA8-A1B9646F69FF}" presName="hierChild3" presStyleCnt="0"/>
      <dgm:spPr/>
    </dgm:pt>
  </dgm:ptLst>
  <dgm:cxnLst>
    <dgm:cxn modelId="{ABC9F504-3CE9-47B3-8CCE-0B7D08B8C606}" type="presOf" srcId="{D1D10753-3079-4019-9332-B3671DDED7E1}" destId="{2B142C35-6733-4809-BAAA-8A0C68FF2034}" srcOrd="0" destOrd="0" presId="urn:microsoft.com/office/officeart/2005/8/layout/orgChart1"/>
    <dgm:cxn modelId="{D7C3DE09-140F-418D-8093-FCBA193D4913}" type="presOf" srcId="{2550CFF8-76DD-4E0B-9FF6-7D495E155A41}" destId="{63D07942-6894-4630-8C59-86CF58EC68B2}" srcOrd="0" destOrd="0" presId="urn:microsoft.com/office/officeart/2005/8/layout/orgChart1"/>
    <dgm:cxn modelId="{B70D250D-1214-4E47-B616-74A2C48D7E97}" type="presOf" srcId="{787C540F-B7BD-4CEE-B313-D9AAE898F08A}" destId="{926D5FFF-1AEB-47C3-9405-890DE7D119FE}" srcOrd="0" destOrd="0" presId="urn:microsoft.com/office/officeart/2005/8/layout/orgChart1"/>
    <dgm:cxn modelId="{21826615-7586-4E1D-821E-4E63CD558A2F}" srcId="{BB970B7F-B8D5-4AEF-AFA8-A1B9646F69FF}" destId="{0990B44A-E8B8-4065-8FBF-8342C1DDE737}" srcOrd="2" destOrd="0" parTransId="{D1D10753-3079-4019-9332-B3671DDED7E1}" sibTransId="{E766077E-DFE0-4B87-AD9C-EE519A6F7A67}"/>
    <dgm:cxn modelId="{64E4A416-AFAB-47D8-9866-493DAC415E64}" type="presOf" srcId="{BB970B7F-B8D5-4AEF-AFA8-A1B9646F69FF}" destId="{2041514B-FEAF-4535-8E4B-C248DB86748A}" srcOrd="0" destOrd="0" presId="urn:microsoft.com/office/officeart/2005/8/layout/orgChart1"/>
    <dgm:cxn modelId="{9BE3F01E-5C4B-40F0-B8E1-E6C73D1E6100}" srcId="{E3E6EF6D-4531-4102-BB82-7B1DED224F13}" destId="{EC2F1F95-3FB5-4C76-BE12-62393F4564E9}" srcOrd="0" destOrd="0" parTransId="{C1BBB7DE-3378-4319-A611-14CA31F35F95}" sibTransId="{91252950-0133-4526-AA82-CB094CC6FE51}"/>
    <dgm:cxn modelId="{3AF18920-E21C-4E79-9379-A6A93B5EED14}" type="presOf" srcId="{641359BD-E212-4089-87F3-4593E2CFEF76}" destId="{261CB165-3226-4776-B52B-97C510537476}" srcOrd="1" destOrd="0" presId="urn:microsoft.com/office/officeart/2005/8/layout/orgChart1"/>
    <dgm:cxn modelId="{0A499E20-1E77-46B6-904C-AB225EBA9CED}" type="presOf" srcId="{0990B44A-E8B8-4065-8FBF-8342C1DDE737}" destId="{369C1FE7-29D5-44CC-B57F-2F4C05422545}" srcOrd="1" destOrd="0" presId="urn:microsoft.com/office/officeart/2005/8/layout/orgChart1"/>
    <dgm:cxn modelId="{718CB226-72B2-43F3-BC55-4C523CE5EE32}" type="presOf" srcId="{956C4B1C-CC59-4386-8A0E-05C11C0FB78E}" destId="{DF27C032-4DBD-4516-93E9-ECF539BC00FE}" srcOrd="0" destOrd="0" presId="urn:microsoft.com/office/officeart/2005/8/layout/orgChart1"/>
    <dgm:cxn modelId="{3EEB232B-027C-43A7-9CC3-4973296636BF}" srcId="{BB970B7F-B8D5-4AEF-AFA8-A1B9646F69FF}" destId="{E3E6EF6D-4531-4102-BB82-7B1DED224F13}" srcOrd="0" destOrd="0" parTransId="{2550CFF8-76DD-4E0B-9FF6-7D495E155A41}" sibTransId="{AD466EBC-32E8-4E0B-9C69-B9B7E63CCC31}"/>
    <dgm:cxn modelId="{D8425B2C-5F41-4B9A-9575-9C7B0A926FC2}" srcId="{DA4114FF-769E-4808-A5A5-EC0837B67101}" destId="{DAA8643A-D238-4201-B3D1-E10A244A289C}" srcOrd="1" destOrd="0" parTransId="{521D5B61-BA82-48C7-9A3A-93F780691059}" sibTransId="{E38560A3-AF07-4FD1-A17C-B64EA781D273}"/>
    <dgm:cxn modelId="{FC80643A-608B-4219-BEE3-90851132F6A9}" type="presOf" srcId="{C63284CB-3BB4-47AD-BDA2-61FD3E7F5E82}" destId="{CA5657D6-24E0-49FC-9FCD-9CF114BD9B95}" srcOrd="0" destOrd="0" presId="urn:microsoft.com/office/officeart/2005/8/layout/orgChart1"/>
    <dgm:cxn modelId="{36B5193D-7651-4292-8374-08AA26F69068}" type="presOf" srcId="{52B1F524-9754-4F06-837D-73D43A93FD9F}" destId="{B86CDFC6-BD5F-4AD5-83C7-58C8EBAB4494}" srcOrd="1" destOrd="0" presId="urn:microsoft.com/office/officeart/2005/8/layout/orgChart1"/>
    <dgm:cxn modelId="{F04A4240-35CC-4450-9124-31961AD4B2A8}" type="presOf" srcId="{EC2F1F95-3FB5-4C76-BE12-62393F4564E9}" destId="{38FF4654-C195-42DA-9F93-849AD3576D4F}" srcOrd="0" destOrd="0" presId="urn:microsoft.com/office/officeart/2005/8/layout/orgChart1"/>
    <dgm:cxn modelId="{99005B41-8D99-4CF3-B740-A452D3A87351}" srcId="{E3E6EF6D-4531-4102-BB82-7B1DED224F13}" destId="{787C540F-B7BD-4CEE-B313-D9AAE898F08A}" srcOrd="1" destOrd="0" parTransId="{82DAB4F2-9585-439C-8B11-5704EF8DDC0E}" sibTransId="{057475FC-D734-4AF2-BF5A-A8E78E477623}"/>
    <dgm:cxn modelId="{395FA362-06EE-4EB9-9309-78B8C24E89B7}" type="presOf" srcId="{C63284CB-3BB4-47AD-BDA2-61FD3E7F5E82}" destId="{BE396831-609D-4E1D-94D7-548E7D428EC2}" srcOrd="1" destOrd="0" presId="urn:microsoft.com/office/officeart/2005/8/layout/orgChart1"/>
    <dgm:cxn modelId="{6A49D969-FE04-4BFA-BB2B-DB591260155C}" type="presOf" srcId="{DA4114FF-769E-4808-A5A5-EC0837B67101}" destId="{53A6F7FB-671E-415A-843C-E5A39720E1C4}" srcOrd="1" destOrd="0" presId="urn:microsoft.com/office/officeart/2005/8/layout/orgChart1"/>
    <dgm:cxn modelId="{9011344C-C602-4E16-AA6B-CEBACDA1CB67}" type="presOf" srcId="{2CB8858D-B0E9-4A1D-AC01-BCDBB57639A7}" destId="{7E146999-2F45-4751-B612-BF213C1B37D5}" srcOrd="0" destOrd="0" presId="urn:microsoft.com/office/officeart/2005/8/layout/orgChart1"/>
    <dgm:cxn modelId="{84988B6E-CC54-402D-8FD5-74E5749FD644}" srcId="{0990B44A-E8B8-4065-8FBF-8342C1DDE737}" destId="{641359BD-E212-4089-87F3-4593E2CFEF76}" srcOrd="1" destOrd="0" parTransId="{E28FC5B4-3318-4915-9051-665BE342E101}" sibTransId="{94F98229-DD2E-4CBD-8D10-C82D1FD84E44}"/>
    <dgm:cxn modelId="{A2748B51-5011-448C-B901-611FC6831D57}" type="presOf" srcId="{EC2F1F95-3FB5-4C76-BE12-62393F4564E9}" destId="{78017F48-2852-4A5C-BAA1-41AA047EE068}" srcOrd="1" destOrd="0" presId="urn:microsoft.com/office/officeart/2005/8/layout/orgChart1"/>
    <dgm:cxn modelId="{AE8B7D74-04DD-4D58-B708-F88FF02C1AD0}" type="presOf" srcId="{DA4114FF-769E-4808-A5A5-EC0837B67101}" destId="{AE82C8E5-FF9A-4408-B303-C06A2033813B}" srcOrd="0" destOrd="0" presId="urn:microsoft.com/office/officeart/2005/8/layout/orgChart1"/>
    <dgm:cxn modelId="{79B0E854-957B-4103-BA99-49BD67BBC7A9}" srcId="{0990B44A-E8B8-4065-8FBF-8342C1DDE737}" destId="{0704541F-524B-41D6-9FBA-AA272BC2E3B1}" srcOrd="3" destOrd="0" parTransId="{2CB8858D-B0E9-4A1D-AC01-BCDBB57639A7}" sibTransId="{9D2A0D33-F120-41E7-96D4-DD5A794D0749}"/>
    <dgm:cxn modelId="{306F6559-84E6-49EA-8E85-E805BBF4BFFD}" type="presOf" srcId="{C1BBB7DE-3378-4319-A611-14CA31F35F95}" destId="{BFCF48B5-1755-4DDC-9555-63B693BA565A}" srcOrd="0" destOrd="0" presId="urn:microsoft.com/office/officeart/2005/8/layout/orgChart1"/>
    <dgm:cxn modelId="{F51DDF7F-AF31-4119-ABA1-9A73D0616F21}" type="presOf" srcId="{E3E6EF6D-4531-4102-BB82-7B1DED224F13}" destId="{CDE810C6-1E94-4E7E-8F00-AD2AD053EFA3}" srcOrd="1" destOrd="0" presId="urn:microsoft.com/office/officeart/2005/8/layout/orgChart1"/>
    <dgm:cxn modelId="{33043682-C8E2-4C2D-AF64-4F03C47B92BB}" srcId="{0990B44A-E8B8-4065-8FBF-8342C1DDE737}" destId="{956C4B1C-CC59-4386-8A0E-05C11C0FB78E}" srcOrd="0" destOrd="0" parTransId="{646D5BF0-F658-4BBD-A0E8-70BFBE689C5E}" sibTransId="{67112436-1C45-4F28-9090-66E844BF1B40}"/>
    <dgm:cxn modelId="{68A0A782-1C5E-4F1F-AAEB-D4A3A278164B}" type="presOf" srcId="{641359BD-E212-4089-87F3-4593E2CFEF76}" destId="{BAEBEC6E-77F4-47B5-A705-1ADD9CE1A5FE}" srcOrd="0" destOrd="0" presId="urn:microsoft.com/office/officeart/2005/8/layout/orgChart1"/>
    <dgm:cxn modelId="{4E768283-3BD7-4766-9693-D754C0FFB3B5}" type="presOf" srcId="{DAA8643A-D238-4201-B3D1-E10A244A289C}" destId="{F943FA43-2522-4B74-A46D-F38FF2AAB4AE}" srcOrd="1" destOrd="0" presId="urn:microsoft.com/office/officeart/2005/8/layout/orgChart1"/>
    <dgm:cxn modelId="{EA064B84-E3A0-443A-B4AA-2FC2CA4CFC31}" srcId="{0990B44A-E8B8-4065-8FBF-8342C1DDE737}" destId="{C63284CB-3BB4-47AD-BDA2-61FD3E7F5E82}" srcOrd="2" destOrd="0" parTransId="{324350E8-477F-4214-86FA-2FDBE18B209F}" sibTransId="{B7790AC7-5D7C-4D1D-B749-38B4A6FDDA70}"/>
    <dgm:cxn modelId="{8455D48A-C71F-42BF-A5B1-61BF030E5827}" type="presOf" srcId="{0704541F-524B-41D6-9FBA-AA272BC2E3B1}" destId="{19347648-F458-4CD8-83A5-B4F9B1FC8762}" srcOrd="1" destOrd="0" presId="urn:microsoft.com/office/officeart/2005/8/layout/orgChart1"/>
    <dgm:cxn modelId="{E463618B-F63C-488F-B6D3-5F44366C11C0}" type="presOf" srcId="{D40DD500-D456-489C-A1D9-DD2B0E9A7FAF}" destId="{4C80A318-02F3-423C-BB50-BD1D3DCA5679}" srcOrd="0" destOrd="0" presId="urn:microsoft.com/office/officeart/2005/8/layout/orgChart1"/>
    <dgm:cxn modelId="{1A54A78F-18BC-4F00-948F-DC87BBCC982D}" srcId="{DA4114FF-769E-4808-A5A5-EC0837B67101}" destId="{52B1F524-9754-4F06-837D-73D43A93FD9F}" srcOrd="2" destOrd="0" parTransId="{D40DD500-D456-489C-A1D9-DD2B0E9A7FAF}" sibTransId="{B99D889E-4D28-40EE-ADF2-74ED4B4CDA54}"/>
    <dgm:cxn modelId="{7079D995-4120-4E02-B5F0-0B952E363471}" type="presOf" srcId="{956C4B1C-CC59-4386-8A0E-05C11C0FB78E}" destId="{AE2E4851-77CF-4E52-9BEA-9A013D5DB11F}" srcOrd="1" destOrd="0" presId="urn:microsoft.com/office/officeart/2005/8/layout/orgChart1"/>
    <dgm:cxn modelId="{FA8BE099-D581-4783-AF51-7E3849B45A00}" type="presOf" srcId="{0704541F-524B-41D6-9FBA-AA272BC2E3B1}" destId="{482EA216-274E-45F3-9281-5E7F6B3105C3}" srcOrd="0" destOrd="0" presId="urn:microsoft.com/office/officeart/2005/8/layout/orgChart1"/>
    <dgm:cxn modelId="{D0E5FEA0-E6BA-4607-A8E6-5FA8DFF6A52B}" type="presOf" srcId="{787C540F-B7BD-4CEE-B313-D9AAE898F08A}" destId="{1ED1BCFC-F365-4DC0-B1C7-ADE5D8267169}" srcOrd="1" destOrd="0" presId="urn:microsoft.com/office/officeart/2005/8/layout/orgChart1"/>
    <dgm:cxn modelId="{7EC4A7AD-5EF3-46E9-AE7D-182B88889B12}" type="presOf" srcId="{AE9F95D6-D7E8-4B1B-91FC-B4F1E6A3809B}" destId="{E0302344-706C-4212-97A9-EA63DE2050A4}" srcOrd="0" destOrd="0" presId="urn:microsoft.com/office/officeart/2005/8/layout/orgChart1"/>
    <dgm:cxn modelId="{F4812CB0-91DA-4BAA-9565-0720D150FD12}" type="presOf" srcId="{E28FC5B4-3318-4915-9051-665BE342E101}" destId="{59F752EF-F27E-4DBF-A7EC-70FCED7471E8}" srcOrd="0" destOrd="0" presId="urn:microsoft.com/office/officeart/2005/8/layout/orgChart1"/>
    <dgm:cxn modelId="{9A3CB7B3-89A2-421E-B23A-400336862C21}" type="presOf" srcId="{324350E8-477F-4214-86FA-2FDBE18B209F}" destId="{A39D1243-B752-4794-849B-528327D8B9B9}" srcOrd="0" destOrd="0" presId="urn:microsoft.com/office/officeart/2005/8/layout/orgChart1"/>
    <dgm:cxn modelId="{C86AB1C7-EDEE-42E2-9EBB-4CED13C8F638}" type="presOf" srcId="{82DAB4F2-9585-439C-8B11-5704EF8DDC0E}" destId="{A8AC87C7-7AA5-428B-865F-2686AD196A72}" srcOrd="0" destOrd="0" presId="urn:microsoft.com/office/officeart/2005/8/layout/orgChart1"/>
    <dgm:cxn modelId="{D95025CE-B4D5-4C61-BCE2-6936D671BBA3}" type="presOf" srcId="{0990B44A-E8B8-4065-8FBF-8342C1DDE737}" destId="{D219766E-87F0-4EC9-9B55-5F448A76B611}" srcOrd="0" destOrd="0" presId="urn:microsoft.com/office/officeart/2005/8/layout/orgChart1"/>
    <dgm:cxn modelId="{BEAD4ED5-27C4-44B7-BC5C-B48B1130B6C0}" type="presOf" srcId="{ACFD289B-1317-49C2-8552-C7AC06802B7B}" destId="{EAA80D7A-8291-4648-AE1F-B3B1E30E1B75}" srcOrd="1" destOrd="0" presId="urn:microsoft.com/office/officeart/2005/8/layout/orgChart1"/>
    <dgm:cxn modelId="{E53E96D6-C8C1-430F-85D1-47D0C563060A}" type="presOf" srcId="{646D5BF0-F658-4BBD-A0E8-70BFBE689C5E}" destId="{298C0A6D-53BE-460F-9DA2-52ACF3D28E85}" srcOrd="0" destOrd="0" presId="urn:microsoft.com/office/officeart/2005/8/layout/orgChart1"/>
    <dgm:cxn modelId="{F322A6D6-5E20-487C-B035-AE20649A2F14}" type="presOf" srcId="{DAA8643A-D238-4201-B3D1-E10A244A289C}" destId="{91F74672-60ED-4083-A07C-4DACD5179180}" srcOrd="0" destOrd="0" presId="urn:microsoft.com/office/officeart/2005/8/layout/orgChart1"/>
    <dgm:cxn modelId="{98AFD1D7-A991-485C-BD8A-C2389ACAD8A8}" type="presOf" srcId="{BB970B7F-B8D5-4AEF-AFA8-A1B9646F69FF}" destId="{2517D1BD-C242-4D57-906A-57279DDEA9A8}" srcOrd="1" destOrd="0" presId="urn:microsoft.com/office/officeart/2005/8/layout/orgChart1"/>
    <dgm:cxn modelId="{76A831D8-A9E3-40C9-973E-439E7538BB74}" type="presOf" srcId="{E3E6EF6D-4531-4102-BB82-7B1DED224F13}" destId="{5F4C33E4-66B8-412D-B077-B3681B6660A9}" srcOrd="0" destOrd="0" presId="urn:microsoft.com/office/officeart/2005/8/layout/orgChart1"/>
    <dgm:cxn modelId="{5B949DDC-A10D-43BF-9E2C-93CC1D8E98F8}" srcId="{DA4114FF-769E-4808-A5A5-EC0837B67101}" destId="{ACFD289B-1317-49C2-8552-C7AC06802B7B}" srcOrd="0" destOrd="0" parTransId="{AE9F95D6-D7E8-4B1B-91FC-B4F1E6A3809B}" sibTransId="{7493DB69-B019-42FA-A9CA-781C0311FEA3}"/>
    <dgm:cxn modelId="{C1212DE0-CBE5-40DD-A041-5DC0CEE5388B}" type="presOf" srcId="{ACFD289B-1317-49C2-8552-C7AC06802B7B}" destId="{A6A83C69-FE22-473D-B886-D03F782C6BA6}" srcOrd="0" destOrd="0" presId="urn:microsoft.com/office/officeart/2005/8/layout/orgChart1"/>
    <dgm:cxn modelId="{6DB8CAE5-E3F1-4283-9B86-5FA2DFBB1E11}" type="presOf" srcId="{52B1F524-9754-4F06-837D-73D43A93FD9F}" destId="{68FBECF3-F387-4C18-BE67-F97F70312BD8}" srcOrd="0" destOrd="0" presId="urn:microsoft.com/office/officeart/2005/8/layout/orgChart1"/>
    <dgm:cxn modelId="{5EF3C9E9-B11C-4E0D-A44D-97BD0BE927C9}" type="presOf" srcId="{1C26ADB2-EE30-44EC-A4E7-3B86E0EA6ECF}" destId="{E055CD63-E87C-4E12-8FBA-71A58F40F236}" srcOrd="0" destOrd="0" presId="urn:microsoft.com/office/officeart/2005/8/layout/orgChart1"/>
    <dgm:cxn modelId="{2ACF28F0-9001-43E7-9A14-75FA36AEBE54}" type="presOf" srcId="{1D3EB5D3-EBD9-46C7-88F2-0ABEB5FC56FC}" destId="{9BB53C49-8896-432F-9B50-631B6FDFFF7E}" srcOrd="0" destOrd="0" presId="urn:microsoft.com/office/officeart/2005/8/layout/orgChart1"/>
    <dgm:cxn modelId="{983330F4-DA2C-440B-A9E1-4085E6947268}" srcId="{1C26ADB2-EE30-44EC-A4E7-3B86E0EA6ECF}" destId="{BB970B7F-B8D5-4AEF-AFA8-A1B9646F69FF}" srcOrd="0" destOrd="0" parTransId="{43ECD2D6-EDF6-4666-B143-3467C3E46D6F}" sibTransId="{F6ABD54C-C69E-4583-A4E2-FC89E09070B4}"/>
    <dgm:cxn modelId="{106854F9-076D-4565-AA43-FC6595ABD30F}" srcId="{BB970B7F-B8D5-4AEF-AFA8-A1B9646F69FF}" destId="{DA4114FF-769E-4808-A5A5-EC0837B67101}" srcOrd="1" destOrd="0" parTransId="{1D3EB5D3-EBD9-46C7-88F2-0ABEB5FC56FC}" sibTransId="{74F83A72-6534-4BED-AF90-4F6C780555B8}"/>
    <dgm:cxn modelId="{4ACAAAFB-70BD-450D-BBB5-D522C91984C2}" type="presOf" srcId="{521D5B61-BA82-48C7-9A3A-93F780691059}" destId="{EDFE385E-0025-49EC-AED4-55C11A86DB24}" srcOrd="0" destOrd="0" presId="urn:microsoft.com/office/officeart/2005/8/layout/orgChart1"/>
    <dgm:cxn modelId="{E308CD66-229C-4424-907E-16F7907A5CB8}" type="presParOf" srcId="{E055CD63-E87C-4E12-8FBA-71A58F40F236}" destId="{DA5CBACB-11CD-4C25-871E-2305182BA5C1}" srcOrd="0" destOrd="0" presId="urn:microsoft.com/office/officeart/2005/8/layout/orgChart1"/>
    <dgm:cxn modelId="{EA1DDF55-5036-42DA-B976-E902E245AD21}" type="presParOf" srcId="{DA5CBACB-11CD-4C25-871E-2305182BA5C1}" destId="{549B61E0-32C4-484D-8630-F0BA8B2E1BB4}" srcOrd="0" destOrd="0" presId="urn:microsoft.com/office/officeart/2005/8/layout/orgChart1"/>
    <dgm:cxn modelId="{E19BE3EA-5EE7-4EA8-8661-8EC898C69BE6}" type="presParOf" srcId="{549B61E0-32C4-484D-8630-F0BA8B2E1BB4}" destId="{2041514B-FEAF-4535-8E4B-C248DB86748A}" srcOrd="0" destOrd="0" presId="urn:microsoft.com/office/officeart/2005/8/layout/orgChart1"/>
    <dgm:cxn modelId="{8CC234B2-D085-4ED9-A53B-C58625279256}" type="presParOf" srcId="{549B61E0-32C4-484D-8630-F0BA8B2E1BB4}" destId="{2517D1BD-C242-4D57-906A-57279DDEA9A8}" srcOrd="1" destOrd="0" presId="urn:microsoft.com/office/officeart/2005/8/layout/orgChart1"/>
    <dgm:cxn modelId="{C5DFFB6E-AA8C-4267-AD75-AEB35996F5F5}" type="presParOf" srcId="{DA5CBACB-11CD-4C25-871E-2305182BA5C1}" destId="{7ADACC53-1833-495F-9485-BEACF7449613}" srcOrd="1" destOrd="0" presId="urn:microsoft.com/office/officeart/2005/8/layout/orgChart1"/>
    <dgm:cxn modelId="{E0DDF4D8-FBD0-4C37-8681-3FC88FC617CA}" type="presParOf" srcId="{7ADACC53-1833-495F-9485-BEACF7449613}" destId="{63D07942-6894-4630-8C59-86CF58EC68B2}" srcOrd="0" destOrd="0" presId="urn:microsoft.com/office/officeart/2005/8/layout/orgChart1"/>
    <dgm:cxn modelId="{7A57FFD7-8EE8-48DF-BB45-1A53D4984A5D}" type="presParOf" srcId="{7ADACC53-1833-495F-9485-BEACF7449613}" destId="{7F452DF7-51C7-4004-9B8A-3F8E7ED6B4BB}" srcOrd="1" destOrd="0" presId="urn:microsoft.com/office/officeart/2005/8/layout/orgChart1"/>
    <dgm:cxn modelId="{DB0DF71D-A579-423A-B339-05116DB8B057}" type="presParOf" srcId="{7F452DF7-51C7-4004-9B8A-3F8E7ED6B4BB}" destId="{14BDE824-B3CC-47D7-85E7-EB202E7925A7}" srcOrd="0" destOrd="0" presId="urn:microsoft.com/office/officeart/2005/8/layout/orgChart1"/>
    <dgm:cxn modelId="{EF25AA56-BC28-4305-8C2C-EB245CFD2486}" type="presParOf" srcId="{14BDE824-B3CC-47D7-85E7-EB202E7925A7}" destId="{5F4C33E4-66B8-412D-B077-B3681B6660A9}" srcOrd="0" destOrd="0" presId="urn:microsoft.com/office/officeart/2005/8/layout/orgChart1"/>
    <dgm:cxn modelId="{780366AA-FF5F-442D-A0D2-C8A1FEB445F3}" type="presParOf" srcId="{14BDE824-B3CC-47D7-85E7-EB202E7925A7}" destId="{CDE810C6-1E94-4E7E-8F00-AD2AD053EFA3}" srcOrd="1" destOrd="0" presId="urn:microsoft.com/office/officeart/2005/8/layout/orgChart1"/>
    <dgm:cxn modelId="{AB6159EE-8176-400E-BC0D-4B2E4838FD8C}" type="presParOf" srcId="{7F452DF7-51C7-4004-9B8A-3F8E7ED6B4BB}" destId="{84702E1B-5E5A-4927-95C3-972236DFDCBE}" srcOrd="1" destOrd="0" presId="urn:microsoft.com/office/officeart/2005/8/layout/orgChart1"/>
    <dgm:cxn modelId="{AB393DBA-18EE-4A02-B394-BC16226DCD62}" type="presParOf" srcId="{84702E1B-5E5A-4927-95C3-972236DFDCBE}" destId="{BFCF48B5-1755-4DDC-9555-63B693BA565A}" srcOrd="0" destOrd="0" presId="urn:microsoft.com/office/officeart/2005/8/layout/orgChart1"/>
    <dgm:cxn modelId="{F8371D84-D6D1-437B-A1D0-41987CFD6B71}" type="presParOf" srcId="{84702E1B-5E5A-4927-95C3-972236DFDCBE}" destId="{43480F2A-2BBC-41C0-83D2-E790E9E28584}" srcOrd="1" destOrd="0" presId="urn:microsoft.com/office/officeart/2005/8/layout/orgChart1"/>
    <dgm:cxn modelId="{4188B95D-6277-4E09-9446-03B444FE50F4}" type="presParOf" srcId="{43480F2A-2BBC-41C0-83D2-E790E9E28584}" destId="{89D51134-F300-4D4E-AB26-C630D4C768C2}" srcOrd="0" destOrd="0" presId="urn:microsoft.com/office/officeart/2005/8/layout/orgChart1"/>
    <dgm:cxn modelId="{239BF91E-9ABD-48C1-B2FE-3CEEC15FE095}" type="presParOf" srcId="{89D51134-F300-4D4E-AB26-C630D4C768C2}" destId="{38FF4654-C195-42DA-9F93-849AD3576D4F}" srcOrd="0" destOrd="0" presId="urn:microsoft.com/office/officeart/2005/8/layout/orgChart1"/>
    <dgm:cxn modelId="{40C728A2-62B0-44A6-8FEA-05A956EC5C63}" type="presParOf" srcId="{89D51134-F300-4D4E-AB26-C630D4C768C2}" destId="{78017F48-2852-4A5C-BAA1-41AA047EE068}" srcOrd="1" destOrd="0" presId="urn:microsoft.com/office/officeart/2005/8/layout/orgChart1"/>
    <dgm:cxn modelId="{295D4D9E-D880-47C8-9FFD-C971D0B96D0A}" type="presParOf" srcId="{43480F2A-2BBC-41C0-83D2-E790E9E28584}" destId="{889B7B95-7E14-46FC-87C9-EDFB1DB3A85C}" srcOrd="1" destOrd="0" presId="urn:microsoft.com/office/officeart/2005/8/layout/orgChart1"/>
    <dgm:cxn modelId="{53A583E9-F964-4FDC-9EE4-0F8601E9EBFF}" type="presParOf" srcId="{43480F2A-2BBC-41C0-83D2-E790E9E28584}" destId="{735395AA-7D4D-4316-B8F5-6F65CFD568EC}" srcOrd="2" destOrd="0" presId="urn:microsoft.com/office/officeart/2005/8/layout/orgChart1"/>
    <dgm:cxn modelId="{8E4B7039-A8B0-4A9D-8091-2E6A3D394EAC}" type="presParOf" srcId="{84702E1B-5E5A-4927-95C3-972236DFDCBE}" destId="{A8AC87C7-7AA5-428B-865F-2686AD196A72}" srcOrd="2" destOrd="0" presId="urn:microsoft.com/office/officeart/2005/8/layout/orgChart1"/>
    <dgm:cxn modelId="{51D7F0A7-2059-4072-8957-74826A9DC40B}" type="presParOf" srcId="{84702E1B-5E5A-4927-95C3-972236DFDCBE}" destId="{2C1BE61D-A21D-4C9E-B25A-2EAEA03959E0}" srcOrd="3" destOrd="0" presId="urn:microsoft.com/office/officeart/2005/8/layout/orgChart1"/>
    <dgm:cxn modelId="{6DF8F86A-B4DB-4550-AB0B-71F6BE13B4BA}" type="presParOf" srcId="{2C1BE61D-A21D-4C9E-B25A-2EAEA03959E0}" destId="{5B4B96FF-1D58-4775-8CA6-C4A98D35F4A1}" srcOrd="0" destOrd="0" presId="urn:microsoft.com/office/officeart/2005/8/layout/orgChart1"/>
    <dgm:cxn modelId="{BCD341D4-D34C-4707-953D-3D2CD4FE2730}" type="presParOf" srcId="{5B4B96FF-1D58-4775-8CA6-C4A98D35F4A1}" destId="{926D5FFF-1AEB-47C3-9405-890DE7D119FE}" srcOrd="0" destOrd="0" presId="urn:microsoft.com/office/officeart/2005/8/layout/orgChart1"/>
    <dgm:cxn modelId="{41127526-D00E-4869-9B66-EAC17F7F7F43}" type="presParOf" srcId="{5B4B96FF-1D58-4775-8CA6-C4A98D35F4A1}" destId="{1ED1BCFC-F365-4DC0-B1C7-ADE5D8267169}" srcOrd="1" destOrd="0" presId="urn:microsoft.com/office/officeart/2005/8/layout/orgChart1"/>
    <dgm:cxn modelId="{E77A88D3-658E-476C-805D-4899EBC33C10}" type="presParOf" srcId="{2C1BE61D-A21D-4C9E-B25A-2EAEA03959E0}" destId="{AE1F8719-E342-4F37-9A84-8FA71385065C}" srcOrd="1" destOrd="0" presId="urn:microsoft.com/office/officeart/2005/8/layout/orgChart1"/>
    <dgm:cxn modelId="{AD2A082E-45D6-4FC0-A582-5DB795461D09}" type="presParOf" srcId="{2C1BE61D-A21D-4C9E-B25A-2EAEA03959E0}" destId="{786CB086-AE61-4C59-A1C5-BFF468A6C387}" srcOrd="2" destOrd="0" presId="urn:microsoft.com/office/officeart/2005/8/layout/orgChart1"/>
    <dgm:cxn modelId="{08DE5444-90AF-4F89-AF54-DFCD0814712E}" type="presParOf" srcId="{7F452DF7-51C7-4004-9B8A-3F8E7ED6B4BB}" destId="{D73ADC60-AFD4-43D2-9B01-AF6D0F6C754F}" srcOrd="2" destOrd="0" presId="urn:microsoft.com/office/officeart/2005/8/layout/orgChart1"/>
    <dgm:cxn modelId="{7386E29E-134A-4C94-86E4-7C845BB9DD69}" type="presParOf" srcId="{7ADACC53-1833-495F-9485-BEACF7449613}" destId="{9BB53C49-8896-432F-9B50-631B6FDFFF7E}" srcOrd="2" destOrd="0" presId="urn:microsoft.com/office/officeart/2005/8/layout/orgChart1"/>
    <dgm:cxn modelId="{97410415-A51B-41ED-8BA5-CCB45EC9DFCA}" type="presParOf" srcId="{7ADACC53-1833-495F-9485-BEACF7449613}" destId="{8D1633FD-580D-4155-B3D1-EF147A94852C}" srcOrd="3" destOrd="0" presId="urn:microsoft.com/office/officeart/2005/8/layout/orgChart1"/>
    <dgm:cxn modelId="{7CBCA1F1-0A1E-4C9E-90FB-902160212576}" type="presParOf" srcId="{8D1633FD-580D-4155-B3D1-EF147A94852C}" destId="{E62294E9-7EEE-4EC6-880C-F470130CD116}" srcOrd="0" destOrd="0" presId="urn:microsoft.com/office/officeart/2005/8/layout/orgChart1"/>
    <dgm:cxn modelId="{71A8476F-4E4E-488A-9293-C362B89FC01D}" type="presParOf" srcId="{E62294E9-7EEE-4EC6-880C-F470130CD116}" destId="{AE82C8E5-FF9A-4408-B303-C06A2033813B}" srcOrd="0" destOrd="0" presId="urn:microsoft.com/office/officeart/2005/8/layout/orgChart1"/>
    <dgm:cxn modelId="{3A7AB0B4-E3C8-4C6B-8BC5-BE811F1EBB94}" type="presParOf" srcId="{E62294E9-7EEE-4EC6-880C-F470130CD116}" destId="{53A6F7FB-671E-415A-843C-E5A39720E1C4}" srcOrd="1" destOrd="0" presId="urn:microsoft.com/office/officeart/2005/8/layout/orgChart1"/>
    <dgm:cxn modelId="{2662D120-59E9-4087-AA61-5A943152664D}" type="presParOf" srcId="{8D1633FD-580D-4155-B3D1-EF147A94852C}" destId="{89FF8852-0C90-4860-B9BD-C9590D894D68}" srcOrd="1" destOrd="0" presId="urn:microsoft.com/office/officeart/2005/8/layout/orgChart1"/>
    <dgm:cxn modelId="{C68B29DF-C90E-4D08-91B9-B9E24B866D8F}" type="presParOf" srcId="{89FF8852-0C90-4860-B9BD-C9590D894D68}" destId="{E0302344-706C-4212-97A9-EA63DE2050A4}" srcOrd="0" destOrd="0" presId="urn:microsoft.com/office/officeart/2005/8/layout/orgChart1"/>
    <dgm:cxn modelId="{8D5BD363-EAD1-4197-9954-A2B69E32ADFC}" type="presParOf" srcId="{89FF8852-0C90-4860-B9BD-C9590D894D68}" destId="{2DED1705-FDAC-4C6F-801D-C668389B9F02}" srcOrd="1" destOrd="0" presId="urn:microsoft.com/office/officeart/2005/8/layout/orgChart1"/>
    <dgm:cxn modelId="{0DFF8E61-3373-4C33-8BBB-FB45F7597BA7}" type="presParOf" srcId="{2DED1705-FDAC-4C6F-801D-C668389B9F02}" destId="{D6C7B729-8840-46A5-9C35-4A1A03096FE8}" srcOrd="0" destOrd="0" presId="urn:microsoft.com/office/officeart/2005/8/layout/orgChart1"/>
    <dgm:cxn modelId="{D408B72D-8D10-4D50-AFA8-880259FCF2B9}" type="presParOf" srcId="{D6C7B729-8840-46A5-9C35-4A1A03096FE8}" destId="{A6A83C69-FE22-473D-B886-D03F782C6BA6}" srcOrd="0" destOrd="0" presId="urn:microsoft.com/office/officeart/2005/8/layout/orgChart1"/>
    <dgm:cxn modelId="{6459094F-5343-477C-8F9C-8F2C5CB2C127}" type="presParOf" srcId="{D6C7B729-8840-46A5-9C35-4A1A03096FE8}" destId="{EAA80D7A-8291-4648-AE1F-B3B1E30E1B75}" srcOrd="1" destOrd="0" presId="urn:microsoft.com/office/officeart/2005/8/layout/orgChart1"/>
    <dgm:cxn modelId="{20F1D9EB-AE0E-48CE-83D7-EE8D57E7D8B7}" type="presParOf" srcId="{2DED1705-FDAC-4C6F-801D-C668389B9F02}" destId="{A2CA08BC-4826-43C9-A3BC-A03A64B8ED8A}" srcOrd="1" destOrd="0" presId="urn:microsoft.com/office/officeart/2005/8/layout/orgChart1"/>
    <dgm:cxn modelId="{106E3CBD-E045-4598-B927-49DCBD212BC8}" type="presParOf" srcId="{2DED1705-FDAC-4C6F-801D-C668389B9F02}" destId="{30238D48-5FD0-4035-917F-D374E56B7670}" srcOrd="2" destOrd="0" presId="urn:microsoft.com/office/officeart/2005/8/layout/orgChart1"/>
    <dgm:cxn modelId="{E8A4C0E7-7CAD-4C74-BD74-962410E8F502}" type="presParOf" srcId="{89FF8852-0C90-4860-B9BD-C9590D894D68}" destId="{EDFE385E-0025-49EC-AED4-55C11A86DB24}" srcOrd="2" destOrd="0" presId="urn:microsoft.com/office/officeart/2005/8/layout/orgChart1"/>
    <dgm:cxn modelId="{3345567E-9D37-4186-9673-A5C75931D205}" type="presParOf" srcId="{89FF8852-0C90-4860-B9BD-C9590D894D68}" destId="{20F93B00-C4F0-430A-9995-700051879FD2}" srcOrd="3" destOrd="0" presId="urn:microsoft.com/office/officeart/2005/8/layout/orgChart1"/>
    <dgm:cxn modelId="{D4E43614-0CE2-4ED4-B555-E31016D08F2D}" type="presParOf" srcId="{20F93B00-C4F0-430A-9995-700051879FD2}" destId="{0E7E3FB4-D821-44FA-BF8D-388C4EF6E67F}" srcOrd="0" destOrd="0" presId="urn:microsoft.com/office/officeart/2005/8/layout/orgChart1"/>
    <dgm:cxn modelId="{78442E31-D681-4DFE-B6DB-8BC07D648CE1}" type="presParOf" srcId="{0E7E3FB4-D821-44FA-BF8D-388C4EF6E67F}" destId="{91F74672-60ED-4083-A07C-4DACD5179180}" srcOrd="0" destOrd="0" presId="urn:microsoft.com/office/officeart/2005/8/layout/orgChart1"/>
    <dgm:cxn modelId="{0D08253C-FCE5-4ACD-A968-04CB5DBCCBB6}" type="presParOf" srcId="{0E7E3FB4-D821-44FA-BF8D-388C4EF6E67F}" destId="{F943FA43-2522-4B74-A46D-F38FF2AAB4AE}" srcOrd="1" destOrd="0" presId="urn:microsoft.com/office/officeart/2005/8/layout/orgChart1"/>
    <dgm:cxn modelId="{1C41E9F2-B17C-4CA3-8903-BFE1B89BA4C9}" type="presParOf" srcId="{20F93B00-C4F0-430A-9995-700051879FD2}" destId="{C035ACE5-2963-4151-8024-0D6B49C858B3}" srcOrd="1" destOrd="0" presId="urn:microsoft.com/office/officeart/2005/8/layout/orgChart1"/>
    <dgm:cxn modelId="{1BF54B13-1ECC-49B9-85BA-BF6696D582FC}" type="presParOf" srcId="{20F93B00-C4F0-430A-9995-700051879FD2}" destId="{E83E319E-0D1E-4DFD-8CA4-5AB258181D31}" srcOrd="2" destOrd="0" presId="urn:microsoft.com/office/officeart/2005/8/layout/orgChart1"/>
    <dgm:cxn modelId="{D67104B6-782C-471C-8E74-76D74E56D092}" type="presParOf" srcId="{89FF8852-0C90-4860-B9BD-C9590D894D68}" destId="{4C80A318-02F3-423C-BB50-BD1D3DCA5679}" srcOrd="4" destOrd="0" presId="urn:microsoft.com/office/officeart/2005/8/layout/orgChart1"/>
    <dgm:cxn modelId="{4009E13E-F757-4793-B2C9-061E7E38C70C}" type="presParOf" srcId="{89FF8852-0C90-4860-B9BD-C9590D894D68}" destId="{0F1669AF-A07E-4617-B741-6634EE15784F}" srcOrd="5" destOrd="0" presId="urn:microsoft.com/office/officeart/2005/8/layout/orgChart1"/>
    <dgm:cxn modelId="{D21DA80E-7F37-430C-84E5-7C8060EBBD8B}" type="presParOf" srcId="{0F1669AF-A07E-4617-B741-6634EE15784F}" destId="{16B12FE2-17D0-449A-A5E2-86C2098D0B14}" srcOrd="0" destOrd="0" presId="urn:microsoft.com/office/officeart/2005/8/layout/orgChart1"/>
    <dgm:cxn modelId="{063DCDE8-280C-4349-85FA-499B8ED13EAF}" type="presParOf" srcId="{16B12FE2-17D0-449A-A5E2-86C2098D0B14}" destId="{68FBECF3-F387-4C18-BE67-F97F70312BD8}" srcOrd="0" destOrd="0" presId="urn:microsoft.com/office/officeart/2005/8/layout/orgChart1"/>
    <dgm:cxn modelId="{F51562F0-45E3-491D-957B-D61F17A0E7E7}" type="presParOf" srcId="{16B12FE2-17D0-449A-A5E2-86C2098D0B14}" destId="{B86CDFC6-BD5F-4AD5-83C7-58C8EBAB4494}" srcOrd="1" destOrd="0" presId="urn:microsoft.com/office/officeart/2005/8/layout/orgChart1"/>
    <dgm:cxn modelId="{93B7F997-C6AC-477D-9877-6F21CBB424A1}" type="presParOf" srcId="{0F1669AF-A07E-4617-B741-6634EE15784F}" destId="{40F1155B-B25E-4F9A-8885-D95B2F564208}" srcOrd="1" destOrd="0" presId="urn:microsoft.com/office/officeart/2005/8/layout/orgChart1"/>
    <dgm:cxn modelId="{8E574575-F26A-4D44-BEEF-A91FA550863E}" type="presParOf" srcId="{0F1669AF-A07E-4617-B741-6634EE15784F}" destId="{FE74D61C-2199-419B-BE55-ED32C8DC412D}" srcOrd="2" destOrd="0" presId="urn:microsoft.com/office/officeart/2005/8/layout/orgChart1"/>
    <dgm:cxn modelId="{862DAAB1-8895-4EF9-B5FF-364A7DE9548A}" type="presParOf" srcId="{8D1633FD-580D-4155-B3D1-EF147A94852C}" destId="{CC8DA154-194E-484A-9504-07EA55B2A7AF}" srcOrd="2" destOrd="0" presId="urn:microsoft.com/office/officeart/2005/8/layout/orgChart1"/>
    <dgm:cxn modelId="{396D034D-52E9-43F2-9E19-2E56F0E69DDE}" type="presParOf" srcId="{7ADACC53-1833-495F-9485-BEACF7449613}" destId="{2B142C35-6733-4809-BAAA-8A0C68FF2034}" srcOrd="4" destOrd="0" presId="urn:microsoft.com/office/officeart/2005/8/layout/orgChart1"/>
    <dgm:cxn modelId="{8C19309C-C4F2-48BC-AA03-0D98C4FE73DB}" type="presParOf" srcId="{7ADACC53-1833-495F-9485-BEACF7449613}" destId="{F8EA898D-DF21-469F-B11C-F1C6A784FD5E}" srcOrd="5" destOrd="0" presId="urn:microsoft.com/office/officeart/2005/8/layout/orgChart1"/>
    <dgm:cxn modelId="{56F92C78-D940-46EA-BEFE-9001922A8E76}" type="presParOf" srcId="{F8EA898D-DF21-469F-B11C-F1C6A784FD5E}" destId="{FA85733A-7DB9-4F25-A9E8-B8701CBF037E}" srcOrd="0" destOrd="0" presId="urn:microsoft.com/office/officeart/2005/8/layout/orgChart1"/>
    <dgm:cxn modelId="{30E07A94-DD2A-4952-A4AC-DCADBD4568EA}" type="presParOf" srcId="{FA85733A-7DB9-4F25-A9E8-B8701CBF037E}" destId="{D219766E-87F0-4EC9-9B55-5F448A76B611}" srcOrd="0" destOrd="0" presId="urn:microsoft.com/office/officeart/2005/8/layout/orgChart1"/>
    <dgm:cxn modelId="{4758250D-C045-498D-B5F4-4AF3023FB952}" type="presParOf" srcId="{FA85733A-7DB9-4F25-A9E8-B8701CBF037E}" destId="{369C1FE7-29D5-44CC-B57F-2F4C05422545}" srcOrd="1" destOrd="0" presId="urn:microsoft.com/office/officeart/2005/8/layout/orgChart1"/>
    <dgm:cxn modelId="{E6CAFA6D-C55F-4FAD-B2F4-60F23C05F8F0}" type="presParOf" srcId="{F8EA898D-DF21-469F-B11C-F1C6A784FD5E}" destId="{0DD99777-8A2B-4055-B4D0-23EE8BD4D09E}" srcOrd="1" destOrd="0" presId="urn:microsoft.com/office/officeart/2005/8/layout/orgChart1"/>
    <dgm:cxn modelId="{37EF3482-4DC9-4078-8CB8-E40893A3797A}" type="presParOf" srcId="{0DD99777-8A2B-4055-B4D0-23EE8BD4D09E}" destId="{298C0A6D-53BE-460F-9DA2-52ACF3D28E85}" srcOrd="0" destOrd="0" presId="urn:microsoft.com/office/officeart/2005/8/layout/orgChart1"/>
    <dgm:cxn modelId="{20E9A5FD-6578-4B57-A2CD-F2764F305781}" type="presParOf" srcId="{0DD99777-8A2B-4055-B4D0-23EE8BD4D09E}" destId="{55DF65CE-E909-40B4-96AF-B08BE958FC84}" srcOrd="1" destOrd="0" presId="urn:microsoft.com/office/officeart/2005/8/layout/orgChart1"/>
    <dgm:cxn modelId="{AEE2BA5E-1770-4BF1-BD61-4C317FCA199B}" type="presParOf" srcId="{55DF65CE-E909-40B4-96AF-B08BE958FC84}" destId="{188B0CC1-ED3A-4F3D-9ADF-620AA42FF6E8}" srcOrd="0" destOrd="0" presId="urn:microsoft.com/office/officeart/2005/8/layout/orgChart1"/>
    <dgm:cxn modelId="{2019C15D-1165-4E9F-994E-91A0EF7452FF}" type="presParOf" srcId="{188B0CC1-ED3A-4F3D-9ADF-620AA42FF6E8}" destId="{DF27C032-4DBD-4516-93E9-ECF539BC00FE}" srcOrd="0" destOrd="0" presId="urn:microsoft.com/office/officeart/2005/8/layout/orgChart1"/>
    <dgm:cxn modelId="{B1CEC376-014E-4FD3-A536-3A79BF561597}" type="presParOf" srcId="{188B0CC1-ED3A-4F3D-9ADF-620AA42FF6E8}" destId="{AE2E4851-77CF-4E52-9BEA-9A013D5DB11F}" srcOrd="1" destOrd="0" presId="urn:microsoft.com/office/officeart/2005/8/layout/orgChart1"/>
    <dgm:cxn modelId="{915243AC-0715-4775-9872-A3981E45D90F}" type="presParOf" srcId="{55DF65CE-E909-40B4-96AF-B08BE958FC84}" destId="{F65FF76A-A0C1-4005-87A0-7F594185E799}" srcOrd="1" destOrd="0" presId="urn:microsoft.com/office/officeart/2005/8/layout/orgChart1"/>
    <dgm:cxn modelId="{B02B25C3-45D7-477F-8D9B-1B35EC4C4741}" type="presParOf" srcId="{55DF65CE-E909-40B4-96AF-B08BE958FC84}" destId="{392C48CC-7240-4637-A38F-8862FCF75395}" srcOrd="2" destOrd="0" presId="urn:microsoft.com/office/officeart/2005/8/layout/orgChart1"/>
    <dgm:cxn modelId="{B0B6369B-63F8-432D-8B29-4CC8D0ED2C0B}" type="presParOf" srcId="{0DD99777-8A2B-4055-B4D0-23EE8BD4D09E}" destId="{59F752EF-F27E-4DBF-A7EC-70FCED7471E8}" srcOrd="2" destOrd="0" presId="urn:microsoft.com/office/officeart/2005/8/layout/orgChart1"/>
    <dgm:cxn modelId="{350C91C9-CC5D-447C-92D0-42D587824E2D}" type="presParOf" srcId="{0DD99777-8A2B-4055-B4D0-23EE8BD4D09E}" destId="{C117346F-691C-460A-9CAB-020F11FD1C44}" srcOrd="3" destOrd="0" presId="urn:microsoft.com/office/officeart/2005/8/layout/orgChart1"/>
    <dgm:cxn modelId="{28B34533-D8C2-4CF6-B95B-3E976F9D0DDB}" type="presParOf" srcId="{C117346F-691C-460A-9CAB-020F11FD1C44}" destId="{256457C2-A7E8-49A4-8768-EE9F79D2AD71}" srcOrd="0" destOrd="0" presId="urn:microsoft.com/office/officeart/2005/8/layout/orgChart1"/>
    <dgm:cxn modelId="{4DD2DCBF-7C7C-4956-9B63-42DE8623E739}" type="presParOf" srcId="{256457C2-A7E8-49A4-8768-EE9F79D2AD71}" destId="{BAEBEC6E-77F4-47B5-A705-1ADD9CE1A5FE}" srcOrd="0" destOrd="0" presId="urn:microsoft.com/office/officeart/2005/8/layout/orgChart1"/>
    <dgm:cxn modelId="{E5D5C695-8F9A-47D9-90D6-44340484C887}" type="presParOf" srcId="{256457C2-A7E8-49A4-8768-EE9F79D2AD71}" destId="{261CB165-3226-4776-B52B-97C510537476}" srcOrd="1" destOrd="0" presId="urn:microsoft.com/office/officeart/2005/8/layout/orgChart1"/>
    <dgm:cxn modelId="{E6A2BBF1-1899-49C5-B5EF-4154F9386C11}" type="presParOf" srcId="{C117346F-691C-460A-9CAB-020F11FD1C44}" destId="{03A2DA06-55F3-4C99-B895-F5D39596F7EF}" srcOrd="1" destOrd="0" presId="urn:microsoft.com/office/officeart/2005/8/layout/orgChart1"/>
    <dgm:cxn modelId="{FFF8C3B1-6D2F-4E44-BAEF-8D2D22E05921}" type="presParOf" srcId="{C117346F-691C-460A-9CAB-020F11FD1C44}" destId="{26C216D0-59A4-4E81-89F9-9089E7609522}" srcOrd="2" destOrd="0" presId="urn:microsoft.com/office/officeart/2005/8/layout/orgChart1"/>
    <dgm:cxn modelId="{91836AF5-8A01-4E90-9B70-FEA903253375}" type="presParOf" srcId="{0DD99777-8A2B-4055-B4D0-23EE8BD4D09E}" destId="{A39D1243-B752-4794-849B-528327D8B9B9}" srcOrd="4" destOrd="0" presId="urn:microsoft.com/office/officeart/2005/8/layout/orgChart1"/>
    <dgm:cxn modelId="{8B295C4E-218C-4CEF-B321-C4BD5B88582A}" type="presParOf" srcId="{0DD99777-8A2B-4055-B4D0-23EE8BD4D09E}" destId="{B793D96D-1F13-43FF-8672-774CB69668B2}" srcOrd="5" destOrd="0" presId="urn:microsoft.com/office/officeart/2005/8/layout/orgChart1"/>
    <dgm:cxn modelId="{E865B263-DD71-49A5-B229-5F5820907BE9}" type="presParOf" srcId="{B793D96D-1F13-43FF-8672-774CB69668B2}" destId="{274C9564-5584-4A73-A24D-16173BC1EAA8}" srcOrd="0" destOrd="0" presId="urn:microsoft.com/office/officeart/2005/8/layout/orgChart1"/>
    <dgm:cxn modelId="{DA3C594D-DAF5-43AE-8C19-E1DD69BA4C20}" type="presParOf" srcId="{274C9564-5584-4A73-A24D-16173BC1EAA8}" destId="{CA5657D6-24E0-49FC-9FCD-9CF114BD9B95}" srcOrd="0" destOrd="0" presId="urn:microsoft.com/office/officeart/2005/8/layout/orgChart1"/>
    <dgm:cxn modelId="{8C7C5C8B-1215-478F-90AC-B8718EDA4749}" type="presParOf" srcId="{274C9564-5584-4A73-A24D-16173BC1EAA8}" destId="{BE396831-609D-4E1D-94D7-548E7D428EC2}" srcOrd="1" destOrd="0" presId="urn:microsoft.com/office/officeart/2005/8/layout/orgChart1"/>
    <dgm:cxn modelId="{18A9E3C3-3A6D-4FD9-A68C-A0E9F3868DB8}" type="presParOf" srcId="{B793D96D-1F13-43FF-8672-774CB69668B2}" destId="{86E76E22-F001-439B-B32F-D35D15454185}" srcOrd="1" destOrd="0" presId="urn:microsoft.com/office/officeart/2005/8/layout/orgChart1"/>
    <dgm:cxn modelId="{BE071D29-E79A-4266-9410-BF35DB8A7A59}" type="presParOf" srcId="{B793D96D-1F13-43FF-8672-774CB69668B2}" destId="{C3D61E25-1D39-437B-8915-4C6D31774799}" srcOrd="2" destOrd="0" presId="urn:microsoft.com/office/officeart/2005/8/layout/orgChart1"/>
    <dgm:cxn modelId="{4B4F1D42-BE6E-4374-AC1F-419A234942EA}" type="presParOf" srcId="{0DD99777-8A2B-4055-B4D0-23EE8BD4D09E}" destId="{7E146999-2F45-4751-B612-BF213C1B37D5}" srcOrd="6" destOrd="0" presId="urn:microsoft.com/office/officeart/2005/8/layout/orgChart1"/>
    <dgm:cxn modelId="{EAAF44D7-EEE6-4A6C-8396-D03497481337}" type="presParOf" srcId="{0DD99777-8A2B-4055-B4D0-23EE8BD4D09E}" destId="{351A4DD8-DB1A-40D1-AAB9-EB83D87F2674}" srcOrd="7" destOrd="0" presId="urn:microsoft.com/office/officeart/2005/8/layout/orgChart1"/>
    <dgm:cxn modelId="{7B7F28CF-1B3E-4CB4-BE5D-B703BE346CA0}" type="presParOf" srcId="{351A4DD8-DB1A-40D1-AAB9-EB83D87F2674}" destId="{178B340B-7B94-4DE5-99E3-561004B78BB5}" srcOrd="0" destOrd="0" presId="urn:microsoft.com/office/officeart/2005/8/layout/orgChart1"/>
    <dgm:cxn modelId="{D1AF7C6D-5C0D-4B25-84E1-C5BD0E1CDDF8}" type="presParOf" srcId="{178B340B-7B94-4DE5-99E3-561004B78BB5}" destId="{482EA216-274E-45F3-9281-5E7F6B3105C3}" srcOrd="0" destOrd="0" presId="urn:microsoft.com/office/officeart/2005/8/layout/orgChart1"/>
    <dgm:cxn modelId="{EAC2165F-C8FC-4631-ADBB-D8D046A3A6BD}" type="presParOf" srcId="{178B340B-7B94-4DE5-99E3-561004B78BB5}" destId="{19347648-F458-4CD8-83A5-B4F9B1FC8762}" srcOrd="1" destOrd="0" presId="urn:microsoft.com/office/officeart/2005/8/layout/orgChart1"/>
    <dgm:cxn modelId="{8005CBBF-170A-4F13-BF45-63321677999C}" type="presParOf" srcId="{351A4DD8-DB1A-40D1-AAB9-EB83D87F2674}" destId="{6D21009D-0C5F-43B7-A5F2-1E9B7A809888}" srcOrd="1" destOrd="0" presId="urn:microsoft.com/office/officeart/2005/8/layout/orgChart1"/>
    <dgm:cxn modelId="{ABD4450B-37E4-4CDA-89C6-745824F9B066}" type="presParOf" srcId="{351A4DD8-DB1A-40D1-AAB9-EB83D87F2674}" destId="{DEF14479-2324-408C-B3A6-5A97843E578A}" srcOrd="2" destOrd="0" presId="urn:microsoft.com/office/officeart/2005/8/layout/orgChart1"/>
    <dgm:cxn modelId="{EFEC4BF7-BD5F-4576-A369-B5DDD36DEE61}" type="presParOf" srcId="{F8EA898D-DF21-469F-B11C-F1C6A784FD5E}" destId="{656667D3-B780-452C-BD3B-F4CE784F86A8}" srcOrd="2" destOrd="0" presId="urn:microsoft.com/office/officeart/2005/8/layout/orgChart1"/>
    <dgm:cxn modelId="{D531BFE5-CAA2-4DD8-88B4-6ED73CF8C7FB}" type="presParOf" srcId="{DA5CBACB-11CD-4C25-871E-2305182BA5C1}" destId="{270D246F-81B7-4489-9049-29DD6316656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26ADB2-EE30-44EC-A4E7-3B86E0EA6ECF}" type="doc">
      <dgm:prSet loTypeId="urn:microsoft.com/office/officeart/2005/8/layout/orgChart1" loCatId="hierarchy" qsTypeId="urn:microsoft.com/office/officeart/2005/8/quickstyle/3d1" qsCatId="3D" csTypeId="urn:microsoft.com/office/officeart/2005/8/colors/colorful3" csCatId="colorful" phldr="1"/>
      <dgm:spPr/>
      <dgm:t>
        <a:bodyPr/>
        <a:lstStyle/>
        <a:p>
          <a:endParaRPr lang="en-IN"/>
        </a:p>
      </dgm:t>
    </dgm:pt>
    <dgm:pt modelId="{BB970B7F-B8D5-4AEF-AFA8-A1B9646F69FF}">
      <dgm:prSet phldrT="[Text]" custT="1"/>
      <dgm:spPr/>
      <dgm:t>
        <a:bodyPr/>
        <a:lstStyle/>
        <a:p>
          <a:r>
            <a:rPr lang="en-US" sz="1600" dirty="0">
              <a:latin typeface="Garamond" panose="02020404030301010803" pitchFamily="18" charset="0"/>
            </a:rPr>
            <a:t>Assets</a:t>
          </a:r>
          <a:endParaRPr lang="en-IN" sz="1600" dirty="0">
            <a:latin typeface="Garamond" panose="02020404030301010803" pitchFamily="18" charset="0"/>
          </a:endParaRPr>
        </a:p>
      </dgm:t>
    </dgm:pt>
    <dgm:pt modelId="{43ECD2D6-EDF6-4666-B143-3467C3E46D6F}" type="parTrans" cxnId="{983330F4-DA2C-440B-A9E1-4085E6947268}">
      <dgm:prSet/>
      <dgm:spPr/>
      <dgm:t>
        <a:bodyPr/>
        <a:lstStyle/>
        <a:p>
          <a:endParaRPr lang="en-IN" sz="1600"/>
        </a:p>
      </dgm:t>
    </dgm:pt>
    <dgm:pt modelId="{F6ABD54C-C69E-4583-A4E2-FC89E09070B4}" type="sibTrans" cxnId="{983330F4-DA2C-440B-A9E1-4085E6947268}">
      <dgm:prSet/>
      <dgm:spPr/>
      <dgm:t>
        <a:bodyPr/>
        <a:lstStyle/>
        <a:p>
          <a:endParaRPr lang="en-IN" sz="1600"/>
        </a:p>
      </dgm:t>
    </dgm:pt>
    <dgm:pt modelId="{E3E6EF6D-4531-4102-BB82-7B1DED224F13}">
      <dgm:prSet phldrT="[Text]" custT="1"/>
      <dgm:spPr/>
      <dgm:t>
        <a:bodyPr/>
        <a:lstStyle/>
        <a:p>
          <a:r>
            <a:rPr lang="en-US" sz="1600" dirty="0">
              <a:latin typeface="Garamond" panose="02020404030301010803" pitchFamily="18" charset="0"/>
            </a:rPr>
            <a:t>Non-Current Assets</a:t>
          </a:r>
          <a:endParaRPr lang="en-IN" sz="1600" dirty="0">
            <a:latin typeface="Garamond" panose="02020404030301010803" pitchFamily="18" charset="0"/>
          </a:endParaRPr>
        </a:p>
      </dgm:t>
    </dgm:pt>
    <dgm:pt modelId="{2550CFF8-76DD-4E0B-9FF6-7D495E155A41}" type="parTrans" cxnId="{3EEB232B-027C-43A7-9CC3-4973296636BF}">
      <dgm:prSet/>
      <dgm:spPr/>
      <dgm:t>
        <a:bodyPr/>
        <a:lstStyle/>
        <a:p>
          <a:endParaRPr lang="en-IN" sz="1600">
            <a:latin typeface="Garamond" panose="02020404030301010803" pitchFamily="18" charset="0"/>
          </a:endParaRPr>
        </a:p>
      </dgm:t>
    </dgm:pt>
    <dgm:pt modelId="{AD466EBC-32E8-4E0B-9C69-B9B7E63CCC31}" type="sibTrans" cxnId="{3EEB232B-027C-43A7-9CC3-4973296636BF}">
      <dgm:prSet/>
      <dgm:spPr/>
      <dgm:t>
        <a:bodyPr/>
        <a:lstStyle/>
        <a:p>
          <a:endParaRPr lang="en-IN" sz="1600"/>
        </a:p>
      </dgm:t>
    </dgm:pt>
    <dgm:pt modelId="{EC2F1F95-3FB5-4C76-BE12-62393F4564E9}">
      <dgm:prSet phldrT="[Text]" custT="1"/>
      <dgm:spPr/>
      <dgm:t>
        <a:bodyPr/>
        <a:lstStyle/>
        <a:p>
          <a:r>
            <a:rPr lang="en-US" sz="1600" dirty="0">
              <a:latin typeface="Garamond" panose="02020404030301010803" pitchFamily="18" charset="0"/>
            </a:rPr>
            <a:t>Fixed Assets</a:t>
          </a:r>
          <a:endParaRPr lang="en-IN" sz="1600" dirty="0">
            <a:latin typeface="Garamond" panose="02020404030301010803" pitchFamily="18" charset="0"/>
          </a:endParaRPr>
        </a:p>
      </dgm:t>
    </dgm:pt>
    <dgm:pt modelId="{C1BBB7DE-3378-4319-A611-14CA31F35F95}" type="parTrans" cxnId="{9BE3F01E-5C4B-40F0-B8E1-E6C73D1E6100}">
      <dgm:prSet/>
      <dgm:spPr/>
      <dgm:t>
        <a:bodyPr/>
        <a:lstStyle/>
        <a:p>
          <a:endParaRPr lang="en-IN" sz="1600">
            <a:latin typeface="Garamond" panose="02020404030301010803" pitchFamily="18" charset="0"/>
          </a:endParaRPr>
        </a:p>
      </dgm:t>
    </dgm:pt>
    <dgm:pt modelId="{91252950-0133-4526-AA82-CB094CC6FE51}" type="sibTrans" cxnId="{9BE3F01E-5C4B-40F0-B8E1-E6C73D1E6100}">
      <dgm:prSet/>
      <dgm:spPr/>
      <dgm:t>
        <a:bodyPr/>
        <a:lstStyle/>
        <a:p>
          <a:endParaRPr lang="en-IN" sz="1600"/>
        </a:p>
      </dgm:t>
    </dgm:pt>
    <dgm:pt modelId="{DA4114FF-769E-4808-A5A5-EC0837B67101}">
      <dgm:prSet phldrT="[Text]" custT="1"/>
      <dgm:spPr/>
      <dgm:t>
        <a:bodyPr/>
        <a:lstStyle/>
        <a:p>
          <a:r>
            <a:rPr lang="en-US" sz="1600" dirty="0">
              <a:latin typeface="Garamond" panose="02020404030301010803" pitchFamily="18" charset="0"/>
            </a:rPr>
            <a:t>Current Assets</a:t>
          </a:r>
          <a:endParaRPr lang="en-IN" sz="1600" dirty="0">
            <a:latin typeface="Garamond" panose="02020404030301010803" pitchFamily="18" charset="0"/>
          </a:endParaRPr>
        </a:p>
      </dgm:t>
    </dgm:pt>
    <dgm:pt modelId="{1D3EB5D3-EBD9-46C7-88F2-0ABEB5FC56FC}" type="parTrans" cxnId="{106854F9-076D-4565-AA43-FC6595ABD30F}">
      <dgm:prSet/>
      <dgm:spPr/>
      <dgm:t>
        <a:bodyPr/>
        <a:lstStyle/>
        <a:p>
          <a:endParaRPr lang="en-IN" sz="1600">
            <a:latin typeface="Garamond" panose="02020404030301010803" pitchFamily="18" charset="0"/>
          </a:endParaRPr>
        </a:p>
      </dgm:t>
    </dgm:pt>
    <dgm:pt modelId="{74F83A72-6534-4BED-AF90-4F6C780555B8}" type="sibTrans" cxnId="{106854F9-076D-4565-AA43-FC6595ABD30F}">
      <dgm:prSet/>
      <dgm:spPr/>
      <dgm:t>
        <a:bodyPr/>
        <a:lstStyle/>
        <a:p>
          <a:endParaRPr lang="en-IN" sz="1600"/>
        </a:p>
      </dgm:t>
    </dgm:pt>
    <dgm:pt modelId="{64C07E3D-F6F9-48BE-85DF-62209E8996D5}">
      <dgm:prSet phldrT="[Text]" custT="1"/>
      <dgm:spPr/>
      <dgm:t>
        <a:bodyPr/>
        <a:lstStyle/>
        <a:p>
          <a:r>
            <a:rPr lang="en-US" sz="1600" dirty="0">
              <a:latin typeface="Garamond" panose="02020404030301010803" pitchFamily="18" charset="0"/>
            </a:rPr>
            <a:t>Tangible Assets</a:t>
          </a:r>
          <a:endParaRPr lang="en-IN" sz="1600" dirty="0">
            <a:latin typeface="Garamond" panose="02020404030301010803" pitchFamily="18" charset="0"/>
          </a:endParaRPr>
        </a:p>
      </dgm:t>
    </dgm:pt>
    <dgm:pt modelId="{D471E28A-1BDD-4B32-BAC0-6781916501A5}" type="parTrans" cxnId="{1258D1B6-C165-428E-8B16-10988EB48C8C}">
      <dgm:prSet/>
      <dgm:spPr/>
      <dgm:t>
        <a:bodyPr/>
        <a:lstStyle/>
        <a:p>
          <a:endParaRPr lang="en-IN" sz="1600"/>
        </a:p>
      </dgm:t>
    </dgm:pt>
    <dgm:pt modelId="{E5569CF1-B716-462E-B8A6-33071BD6917B}" type="sibTrans" cxnId="{1258D1B6-C165-428E-8B16-10988EB48C8C}">
      <dgm:prSet/>
      <dgm:spPr/>
      <dgm:t>
        <a:bodyPr/>
        <a:lstStyle/>
        <a:p>
          <a:endParaRPr lang="en-IN" sz="1600"/>
        </a:p>
      </dgm:t>
    </dgm:pt>
    <dgm:pt modelId="{7236AF6A-ED1A-43A7-8217-69FAB8B699FC}">
      <dgm:prSet phldrT="[Text]" custT="1"/>
      <dgm:spPr/>
      <dgm:t>
        <a:bodyPr/>
        <a:lstStyle/>
        <a:p>
          <a:r>
            <a:rPr lang="en-US" sz="1600" dirty="0">
              <a:latin typeface="Garamond" panose="02020404030301010803" pitchFamily="18" charset="0"/>
            </a:rPr>
            <a:t>Capital Work-in-Progress</a:t>
          </a:r>
          <a:endParaRPr lang="en-IN" sz="1600" dirty="0">
            <a:latin typeface="Garamond" panose="02020404030301010803" pitchFamily="18" charset="0"/>
          </a:endParaRPr>
        </a:p>
      </dgm:t>
    </dgm:pt>
    <dgm:pt modelId="{BD6628C1-251C-4135-9496-7C54F63711C2}" type="parTrans" cxnId="{DCD81C89-34D3-4B81-B4B4-8BC5932BB791}">
      <dgm:prSet/>
      <dgm:spPr/>
      <dgm:t>
        <a:bodyPr/>
        <a:lstStyle/>
        <a:p>
          <a:endParaRPr lang="en-IN" sz="1600"/>
        </a:p>
      </dgm:t>
    </dgm:pt>
    <dgm:pt modelId="{6D68DB33-FE6D-4FDE-ACDF-4E7590E81970}" type="sibTrans" cxnId="{DCD81C89-34D3-4B81-B4B4-8BC5932BB791}">
      <dgm:prSet/>
      <dgm:spPr/>
      <dgm:t>
        <a:bodyPr/>
        <a:lstStyle/>
        <a:p>
          <a:endParaRPr lang="en-IN" sz="1600"/>
        </a:p>
      </dgm:t>
    </dgm:pt>
    <dgm:pt modelId="{D7FB78ED-BCA7-4ABA-8788-6D92522A88D9}">
      <dgm:prSet phldrT="[Text]" custT="1"/>
      <dgm:spPr/>
      <dgm:t>
        <a:bodyPr/>
        <a:lstStyle/>
        <a:p>
          <a:r>
            <a:rPr lang="en-US" sz="1600" dirty="0">
              <a:latin typeface="Garamond" panose="02020404030301010803" pitchFamily="18" charset="0"/>
            </a:rPr>
            <a:t>Non-Current Investments</a:t>
          </a:r>
          <a:endParaRPr lang="en-IN" sz="1600" dirty="0">
            <a:latin typeface="Garamond" panose="02020404030301010803" pitchFamily="18" charset="0"/>
          </a:endParaRPr>
        </a:p>
      </dgm:t>
    </dgm:pt>
    <dgm:pt modelId="{CC72DCE9-124E-4C46-AD36-1F5FEA779392}" type="parTrans" cxnId="{A9E3EF20-F819-4F92-98B6-1D168895F68A}">
      <dgm:prSet/>
      <dgm:spPr/>
      <dgm:t>
        <a:bodyPr/>
        <a:lstStyle/>
        <a:p>
          <a:endParaRPr lang="en-IN" sz="1600"/>
        </a:p>
      </dgm:t>
    </dgm:pt>
    <dgm:pt modelId="{D4B81D66-2851-4F88-ACF8-369DFAA22DB1}" type="sibTrans" cxnId="{A9E3EF20-F819-4F92-98B6-1D168895F68A}">
      <dgm:prSet/>
      <dgm:spPr/>
      <dgm:t>
        <a:bodyPr/>
        <a:lstStyle/>
        <a:p>
          <a:endParaRPr lang="en-IN" sz="1600"/>
        </a:p>
      </dgm:t>
    </dgm:pt>
    <dgm:pt modelId="{A50D7FE3-34DD-4ACF-88B2-C174E222C797}">
      <dgm:prSet phldrT="[Text]" custT="1"/>
      <dgm:spPr/>
      <dgm:t>
        <a:bodyPr/>
        <a:lstStyle/>
        <a:p>
          <a:r>
            <a:rPr lang="en-US" sz="1600" dirty="0">
              <a:latin typeface="Garamond" panose="02020404030301010803" pitchFamily="18" charset="0"/>
            </a:rPr>
            <a:t>Long Term Loans &amp; Advances</a:t>
          </a:r>
          <a:endParaRPr lang="en-IN" sz="1600" dirty="0">
            <a:latin typeface="Garamond" panose="02020404030301010803" pitchFamily="18" charset="0"/>
          </a:endParaRPr>
        </a:p>
      </dgm:t>
    </dgm:pt>
    <dgm:pt modelId="{C400AD77-3E23-4CCC-9B32-7B12ED4B01E3}" type="parTrans" cxnId="{D5A6D8A7-FE45-4411-AC3C-BB7CCF49D8D2}">
      <dgm:prSet/>
      <dgm:spPr/>
      <dgm:t>
        <a:bodyPr/>
        <a:lstStyle/>
        <a:p>
          <a:endParaRPr lang="en-IN" sz="1600"/>
        </a:p>
      </dgm:t>
    </dgm:pt>
    <dgm:pt modelId="{CE754BE4-39AC-4075-AFA7-6FAF46E39471}" type="sibTrans" cxnId="{D5A6D8A7-FE45-4411-AC3C-BB7CCF49D8D2}">
      <dgm:prSet/>
      <dgm:spPr/>
      <dgm:t>
        <a:bodyPr/>
        <a:lstStyle/>
        <a:p>
          <a:endParaRPr lang="en-IN" sz="1600"/>
        </a:p>
      </dgm:t>
    </dgm:pt>
    <dgm:pt modelId="{8204B311-E8CB-474B-936A-841C3D613764}">
      <dgm:prSet phldrT="[Text]" custT="1"/>
      <dgm:spPr/>
      <dgm:t>
        <a:bodyPr/>
        <a:lstStyle/>
        <a:p>
          <a:r>
            <a:rPr lang="en-US" sz="1600" dirty="0">
              <a:latin typeface="Garamond" panose="02020404030301010803" pitchFamily="18" charset="0"/>
            </a:rPr>
            <a:t>Intangible Assets under Development</a:t>
          </a:r>
          <a:endParaRPr lang="en-IN" sz="1600" dirty="0">
            <a:latin typeface="Garamond" panose="02020404030301010803" pitchFamily="18" charset="0"/>
          </a:endParaRPr>
        </a:p>
      </dgm:t>
    </dgm:pt>
    <dgm:pt modelId="{05B56C13-95D5-454B-84FF-B5F6F9413012}" type="parTrans" cxnId="{0393EB19-466B-471C-A61E-932221CE46DE}">
      <dgm:prSet/>
      <dgm:spPr/>
      <dgm:t>
        <a:bodyPr/>
        <a:lstStyle/>
        <a:p>
          <a:endParaRPr lang="en-IN" sz="1600"/>
        </a:p>
      </dgm:t>
    </dgm:pt>
    <dgm:pt modelId="{8D049CC6-F546-4BB8-A029-03123451825F}" type="sibTrans" cxnId="{0393EB19-466B-471C-A61E-932221CE46DE}">
      <dgm:prSet/>
      <dgm:spPr/>
      <dgm:t>
        <a:bodyPr/>
        <a:lstStyle/>
        <a:p>
          <a:endParaRPr lang="en-IN" sz="1600"/>
        </a:p>
      </dgm:t>
    </dgm:pt>
    <dgm:pt modelId="{B452AD79-DC77-4617-9695-43C177809EC6}">
      <dgm:prSet custT="1"/>
      <dgm:spPr/>
      <dgm:t>
        <a:bodyPr/>
        <a:lstStyle/>
        <a:p>
          <a:r>
            <a:rPr lang="en-US" sz="1600" dirty="0">
              <a:latin typeface="Garamond" panose="02020404030301010803" pitchFamily="18" charset="0"/>
            </a:rPr>
            <a:t>Current Investments</a:t>
          </a:r>
          <a:endParaRPr lang="en-IN" sz="1600" dirty="0">
            <a:latin typeface="Garamond" panose="02020404030301010803" pitchFamily="18" charset="0"/>
          </a:endParaRPr>
        </a:p>
      </dgm:t>
    </dgm:pt>
    <dgm:pt modelId="{D29A031D-1BFA-459D-B133-35A81CEC58DF}" type="parTrans" cxnId="{CE01B7FA-93FD-4B9B-9FE1-38631263D148}">
      <dgm:prSet/>
      <dgm:spPr/>
      <dgm:t>
        <a:bodyPr/>
        <a:lstStyle/>
        <a:p>
          <a:endParaRPr lang="en-IN" sz="1600"/>
        </a:p>
      </dgm:t>
    </dgm:pt>
    <dgm:pt modelId="{955E18E6-A12E-4B85-BA68-AE802252A183}" type="sibTrans" cxnId="{CE01B7FA-93FD-4B9B-9FE1-38631263D148}">
      <dgm:prSet/>
      <dgm:spPr/>
      <dgm:t>
        <a:bodyPr/>
        <a:lstStyle/>
        <a:p>
          <a:endParaRPr lang="en-IN" sz="1600"/>
        </a:p>
      </dgm:t>
    </dgm:pt>
    <dgm:pt modelId="{2340A434-FE83-4081-A848-DB21C0D124B3}">
      <dgm:prSet custT="1"/>
      <dgm:spPr/>
      <dgm:t>
        <a:bodyPr/>
        <a:lstStyle/>
        <a:p>
          <a:r>
            <a:rPr lang="en-US" sz="1600" dirty="0">
              <a:latin typeface="Garamond" panose="02020404030301010803" pitchFamily="18" charset="0"/>
            </a:rPr>
            <a:t>Inventories</a:t>
          </a:r>
          <a:endParaRPr lang="en-IN" sz="1600" dirty="0">
            <a:latin typeface="Garamond" panose="02020404030301010803" pitchFamily="18" charset="0"/>
          </a:endParaRPr>
        </a:p>
      </dgm:t>
    </dgm:pt>
    <dgm:pt modelId="{0FD61929-A7E6-4BA3-86E8-DCAF599C73ED}" type="parTrans" cxnId="{E199CFD3-DFBA-4A29-8E9E-6BF163A02927}">
      <dgm:prSet/>
      <dgm:spPr/>
      <dgm:t>
        <a:bodyPr/>
        <a:lstStyle/>
        <a:p>
          <a:endParaRPr lang="en-IN" sz="1600"/>
        </a:p>
      </dgm:t>
    </dgm:pt>
    <dgm:pt modelId="{7464A837-9CA7-4728-A54F-1BDF42FCE745}" type="sibTrans" cxnId="{E199CFD3-DFBA-4A29-8E9E-6BF163A02927}">
      <dgm:prSet/>
      <dgm:spPr/>
      <dgm:t>
        <a:bodyPr/>
        <a:lstStyle/>
        <a:p>
          <a:endParaRPr lang="en-IN" sz="1600"/>
        </a:p>
      </dgm:t>
    </dgm:pt>
    <dgm:pt modelId="{AF827131-F3F3-4F10-8863-77CB36F4A50F}">
      <dgm:prSet custT="1"/>
      <dgm:spPr/>
      <dgm:t>
        <a:bodyPr/>
        <a:lstStyle/>
        <a:p>
          <a:r>
            <a:rPr lang="en-US" sz="1600" dirty="0">
              <a:latin typeface="Garamond" panose="02020404030301010803" pitchFamily="18" charset="0"/>
            </a:rPr>
            <a:t>Trade Receivables</a:t>
          </a:r>
          <a:endParaRPr lang="en-IN" sz="1600" dirty="0">
            <a:latin typeface="Garamond" panose="02020404030301010803" pitchFamily="18" charset="0"/>
          </a:endParaRPr>
        </a:p>
      </dgm:t>
    </dgm:pt>
    <dgm:pt modelId="{D48A7F72-D145-49A2-AB40-9E8B596D0928}" type="parTrans" cxnId="{2EB062BD-23D3-48AB-B72B-65E19225E3AF}">
      <dgm:prSet/>
      <dgm:spPr/>
      <dgm:t>
        <a:bodyPr/>
        <a:lstStyle/>
        <a:p>
          <a:endParaRPr lang="en-IN" sz="1600"/>
        </a:p>
      </dgm:t>
    </dgm:pt>
    <dgm:pt modelId="{EC25D7CE-9DFC-406B-A35F-0D07F961FE42}" type="sibTrans" cxnId="{2EB062BD-23D3-48AB-B72B-65E19225E3AF}">
      <dgm:prSet/>
      <dgm:spPr/>
      <dgm:t>
        <a:bodyPr/>
        <a:lstStyle/>
        <a:p>
          <a:endParaRPr lang="en-IN" sz="1600"/>
        </a:p>
      </dgm:t>
    </dgm:pt>
    <dgm:pt modelId="{84F05127-7235-4EC0-8063-B4DB67664949}">
      <dgm:prSet custT="1"/>
      <dgm:spPr/>
      <dgm:t>
        <a:bodyPr/>
        <a:lstStyle/>
        <a:p>
          <a:r>
            <a:rPr lang="en-US" sz="1600" dirty="0">
              <a:latin typeface="Garamond" panose="02020404030301010803" pitchFamily="18" charset="0"/>
            </a:rPr>
            <a:t>Cash &amp; Cash Equivalents</a:t>
          </a:r>
          <a:endParaRPr lang="en-IN" sz="1600" dirty="0">
            <a:latin typeface="Garamond" panose="02020404030301010803" pitchFamily="18" charset="0"/>
          </a:endParaRPr>
        </a:p>
      </dgm:t>
    </dgm:pt>
    <dgm:pt modelId="{C57E650E-A75B-43E1-93C2-DAEF797F30DE}" type="parTrans" cxnId="{B616296A-0E8A-47E0-BE98-7A6DF729E4AB}">
      <dgm:prSet/>
      <dgm:spPr/>
      <dgm:t>
        <a:bodyPr/>
        <a:lstStyle/>
        <a:p>
          <a:endParaRPr lang="en-IN" sz="1600"/>
        </a:p>
      </dgm:t>
    </dgm:pt>
    <dgm:pt modelId="{0E9D9CDB-A1BE-49D4-8138-432D26CF7DB0}" type="sibTrans" cxnId="{B616296A-0E8A-47E0-BE98-7A6DF729E4AB}">
      <dgm:prSet/>
      <dgm:spPr/>
      <dgm:t>
        <a:bodyPr/>
        <a:lstStyle/>
        <a:p>
          <a:endParaRPr lang="en-IN" sz="1600"/>
        </a:p>
      </dgm:t>
    </dgm:pt>
    <dgm:pt modelId="{76A51D75-9AD4-4AE9-ADC3-DA0B7EE9362C}">
      <dgm:prSet custT="1"/>
      <dgm:spPr/>
      <dgm:t>
        <a:bodyPr/>
        <a:lstStyle/>
        <a:p>
          <a:r>
            <a:rPr lang="en-US" sz="1600" dirty="0">
              <a:latin typeface="Garamond" panose="02020404030301010803" pitchFamily="18" charset="0"/>
            </a:rPr>
            <a:t>Short Term Loans &amp; Advances</a:t>
          </a:r>
          <a:endParaRPr lang="en-IN" sz="1600" dirty="0">
            <a:latin typeface="Garamond" panose="02020404030301010803" pitchFamily="18" charset="0"/>
          </a:endParaRPr>
        </a:p>
      </dgm:t>
    </dgm:pt>
    <dgm:pt modelId="{56E71EE2-F08B-413C-A778-6D6EC41BE543}" type="parTrans" cxnId="{9007312C-46A6-472C-9D4F-00F2C03A108F}">
      <dgm:prSet/>
      <dgm:spPr/>
      <dgm:t>
        <a:bodyPr/>
        <a:lstStyle/>
        <a:p>
          <a:endParaRPr lang="en-IN" sz="1600"/>
        </a:p>
      </dgm:t>
    </dgm:pt>
    <dgm:pt modelId="{763AB90C-5A87-4A0D-84A0-4BB58565BF94}" type="sibTrans" cxnId="{9007312C-46A6-472C-9D4F-00F2C03A108F}">
      <dgm:prSet/>
      <dgm:spPr/>
      <dgm:t>
        <a:bodyPr/>
        <a:lstStyle/>
        <a:p>
          <a:endParaRPr lang="en-IN" sz="1600"/>
        </a:p>
      </dgm:t>
    </dgm:pt>
    <dgm:pt modelId="{B9D5A619-A437-4C6C-BB2D-F43B92A13D38}">
      <dgm:prSet phldrT="[Text]" custT="1"/>
      <dgm:spPr/>
      <dgm:t>
        <a:bodyPr/>
        <a:lstStyle/>
        <a:p>
          <a:r>
            <a:rPr lang="en-US" sz="1600" dirty="0">
              <a:latin typeface="Garamond" panose="02020404030301010803" pitchFamily="18" charset="0"/>
            </a:rPr>
            <a:t>Intangible Assets</a:t>
          </a:r>
          <a:endParaRPr lang="en-IN" sz="1600" dirty="0"/>
        </a:p>
      </dgm:t>
    </dgm:pt>
    <dgm:pt modelId="{0FC79099-6062-4C97-8A48-5ABA2B1B5562}" type="parTrans" cxnId="{92371E69-FF2E-416B-97D6-F6728E332197}">
      <dgm:prSet/>
      <dgm:spPr/>
      <dgm:t>
        <a:bodyPr/>
        <a:lstStyle/>
        <a:p>
          <a:endParaRPr lang="en-IN" sz="1600"/>
        </a:p>
      </dgm:t>
    </dgm:pt>
    <dgm:pt modelId="{79E3BA63-A4FA-4212-8473-8E57EF47F3CF}" type="sibTrans" cxnId="{92371E69-FF2E-416B-97D6-F6728E332197}">
      <dgm:prSet/>
      <dgm:spPr/>
      <dgm:t>
        <a:bodyPr/>
        <a:lstStyle/>
        <a:p>
          <a:endParaRPr lang="en-IN" sz="1600"/>
        </a:p>
      </dgm:t>
    </dgm:pt>
    <dgm:pt modelId="{E055CD63-E87C-4E12-8FBA-71A58F40F236}" type="pres">
      <dgm:prSet presAssocID="{1C26ADB2-EE30-44EC-A4E7-3B86E0EA6ECF}" presName="hierChild1" presStyleCnt="0">
        <dgm:presLayoutVars>
          <dgm:orgChart val="1"/>
          <dgm:chPref val="1"/>
          <dgm:dir/>
          <dgm:animOne val="branch"/>
          <dgm:animLvl val="lvl"/>
          <dgm:resizeHandles/>
        </dgm:presLayoutVars>
      </dgm:prSet>
      <dgm:spPr/>
    </dgm:pt>
    <dgm:pt modelId="{DA5CBACB-11CD-4C25-871E-2305182BA5C1}" type="pres">
      <dgm:prSet presAssocID="{BB970B7F-B8D5-4AEF-AFA8-A1B9646F69FF}" presName="hierRoot1" presStyleCnt="0">
        <dgm:presLayoutVars>
          <dgm:hierBranch val="init"/>
        </dgm:presLayoutVars>
      </dgm:prSet>
      <dgm:spPr/>
    </dgm:pt>
    <dgm:pt modelId="{549B61E0-32C4-484D-8630-F0BA8B2E1BB4}" type="pres">
      <dgm:prSet presAssocID="{BB970B7F-B8D5-4AEF-AFA8-A1B9646F69FF}" presName="rootComposite1" presStyleCnt="0"/>
      <dgm:spPr/>
    </dgm:pt>
    <dgm:pt modelId="{2041514B-FEAF-4535-8E4B-C248DB86748A}" type="pres">
      <dgm:prSet presAssocID="{BB970B7F-B8D5-4AEF-AFA8-A1B9646F69FF}" presName="rootText1" presStyleLbl="node0" presStyleIdx="0" presStyleCnt="1">
        <dgm:presLayoutVars>
          <dgm:chPref val="3"/>
        </dgm:presLayoutVars>
      </dgm:prSet>
      <dgm:spPr/>
    </dgm:pt>
    <dgm:pt modelId="{2517D1BD-C242-4D57-906A-57279DDEA9A8}" type="pres">
      <dgm:prSet presAssocID="{BB970B7F-B8D5-4AEF-AFA8-A1B9646F69FF}" presName="rootConnector1" presStyleLbl="node1" presStyleIdx="0" presStyleCnt="0"/>
      <dgm:spPr/>
    </dgm:pt>
    <dgm:pt modelId="{7ADACC53-1833-495F-9485-BEACF7449613}" type="pres">
      <dgm:prSet presAssocID="{BB970B7F-B8D5-4AEF-AFA8-A1B9646F69FF}" presName="hierChild2" presStyleCnt="0"/>
      <dgm:spPr/>
    </dgm:pt>
    <dgm:pt modelId="{63D07942-6894-4630-8C59-86CF58EC68B2}" type="pres">
      <dgm:prSet presAssocID="{2550CFF8-76DD-4E0B-9FF6-7D495E155A41}" presName="Name37" presStyleLbl="parChTrans1D2" presStyleIdx="0" presStyleCnt="2"/>
      <dgm:spPr/>
    </dgm:pt>
    <dgm:pt modelId="{7F452DF7-51C7-4004-9B8A-3F8E7ED6B4BB}" type="pres">
      <dgm:prSet presAssocID="{E3E6EF6D-4531-4102-BB82-7B1DED224F13}" presName="hierRoot2" presStyleCnt="0">
        <dgm:presLayoutVars>
          <dgm:hierBranch val="init"/>
        </dgm:presLayoutVars>
      </dgm:prSet>
      <dgm:spPr/>
    </dgm:pt>
    <dgm:pt modelId="{14BDE824-B3CC-47D7-85E7-EB202E7925A7}" type="pres">
      <dgm:prSet presAssocID="{E3E6EF6D-4531-4102-BB82-7B1DED224F13}" presName="rootComposite" presStyleCnt="0"/>
      <dgm:spPr/>
    </dgm:pt>
    <dgm:pt modelId="{5F4C33E4-66B8-412D-B077-B3681B6660A9}" type="pres">
      <dgm:prSet presAssocID="{E3E6EF6D-4531-4102-BB82-7B1DED224F13}" presName="rootText" presStyleLbl="node2" presStyleIdx="0" presStyleCnt="2">
        <dgm:presLayoutVars>
          <dgm:chPref val="3"/>
        </dgm:presLayoutVars>
      </dgm:prSet>
      <dgm:spPr/>
    </dgm:pt>
    <dgm:pt modelId="{CDE810C6-1E94-4E7E-8F00-AD2AD053EFA3}" type="pres">
      <dgm:prSet presAssocID="{E3E6EF6D-4531-4102-BB82-7B1DED224F13}" presName="rootConnector" presStyleLbl="node2" presStyleIdx="0" presStyleCnt="2"/>
      <dgm:spPr/>
    </dgm:pt>
    <dgm:pt modelId="{84702E1B-5E5A-4927-95C3-972236DFDCBE}" type="pres">
      <dgm:prSet presAssocID="{E3E6EF6D-4531-4102-BB82-7B1DED224F13}" presName="hierChild4" presStyleCnt="0"/>
      <dgm:spPr/>
    </dgm:pt>
    <dgm:pt modelId="{BFCF48B5-1755-4DDC-9555-63B693BA565A}" type="pres">
      <dgm:prSet presAssocID="{C1BBB7DE-3378-4319-A611-14CA31F35F95}" presName="Name37" presStyleLbl="parChTrans1D3" presStyleIdx="0" presStyleCnt="8"/>
      <dgm:spPr/>
    </dgm:pt>
    <dgm:pt modelId="{43480F2A-2BBC-41C0-83D2-E790E9E28584}" type="pres">
      <dgm:prSet presAssocID="{EC2F1F95-3FB5-4C76-BE12-62393F4564E9}" presName="hierRoot2" presStyleCnt="0">
        <dgm:presLayoutVars>
          <dgm:hierBranch val="hang"/>
        </dgm:presLayoutVars>
      </dgm:prSet>
      <dgm:spPr/>
    </dgm:pt>
    <dgm:pt modelId="{89D51134-F300-4D4E-AB26-C630D4C768C2}" type="pres">
      <dgm:prSet presAssocID="{EC2F1F95-3FB5-4C76-BE12-62393F4564E9}" presName="rootComposite" presStyleCnt="0"/>
      <dgm:spPr/>
    </dgm:pt>
    <dgm:pt modelId="{38FF4654-C195-42DA-9F93-849AD3576D4F}" type="pres">
      <dgm:prSet presAssocID="{EC2F1F95-3FB5-4C76-BE12-62393F4564E9}" presName="rootText" presStyleLbl="node3" presStyleIdx="0" presStyleCnt="8">
        <dgm:presLayoutVars>
          <dgm:chPref val="3"/>
        </dgm:presLayoutVars>
      </dgm:prSet>
      <dgm:spPr/>
    </dgm:pt>
    <dgm:pt modelId="{78017F48-2852-4A5C-BAA1-41AA047EE068}" type="pres">
      <dgm:prSet presAssocID="{EC2F1F95-3FB5-4C76-BE12-62393F4564E9}" presName="rootConnector" presStyleLbl="node3" presStyleIdx="0" presStyleCnt="8"/>
      <dgm:spPr/>
    </dgm:pt>
    <dgm:pt modelId="{889B7B95-7E14-46FC-87C9-EDFB1DB3A85C}" type="pres">
      <dgm:prSet presAssocID="{EC2F1F95-3FB5-4C76-BE12-62393F4564E9}" presName="hierChild4" presStyleCnt="0"/>
      <dgm:spPr/>
    </dgm:pt>
    <dgm:pt modelId="{F000EF56-ED93-437D-AD5E-7B5CB6E42561}" type="pres">
      <dgm:prSet presAssocID="{BD6628C1-251C-4135-9496-7C54F63711C2}" presName="Name48" presStyleLbl="parChTrans1D4" presStyleIdx="0" presStyleCnt="4"/>
      <dgm:spPr/>
    </dgm:pt>
    <dgm:pt modelId="{B28E3077-8173-4894-9A34-433A764A7AD4}" type="pres">
      <dgm:prSet presAssocID="{7236AF6A-ED1A-43A7-8217-69FAB8B699FC}" presName="hierRoot2" presStyleCnt="0">
        <dgm:presLayoutVars>
          <dgm:hierBranch val="init"/>
        </dgm:presLayoutVars>
      </dgm:prSet>
      <dgm:spPr/>
    </dgm:pt>
    <dgm:pt modelId="{460E5CF5-CAF2-46D6-A19F-5E94AA2BF518}" type="pres">
      <dgm:prSet presAssocID="{7236AF6A-ED1A-43A7-8217-69FAB8B699FC}" presName="rootComposite" presStyleCnt="0"/>
      <dgm:spPr/>
    </dgm:pt>
    <dgm:pt modelId="{98B945B7-0A38-49B0-B369-83E4C72D97E3}" type="pres">
      <dgm:prSet presAssocID="{7236AF6A-ED1A-43A7-8217-69FAB8B699FC}" presName="rootText" presStyleLbl="node4" presStyleIdx="0" presStyleCnt="4">
        <dgm:presLayoutVars>
          <dgm:chPref val="3"/>
        </dgm:presLayoutVars>
      </dgm:prSet>
      <dgm:spPr/>
    </dgm:pt>
    <dgm:pt modelId="{EC71CF22-BED5-4349-9F65-9C52F84B09CE}" type="pres">
      <dgm:prSet presAssocID="{7236AF6A-ED1A-43A7-8217-69FAB8B699FC}" presName="rootConnector" presStyleLbl="node4" presStyleIdx="0" presStyleCnt="4"/>
      <dgm:spPr/>
    </dgm:pt>
    <dgm:pt modelId="{4D84A427-1A7A-4DD7-AA9F-CEB85182D2E7}" type="pres">
      <dgm:prSet presAssocID="{7236AF6A-ED1A-43A7-8217-69FAB8B699FC}" presName="hierChild4" presStyleCnt="0"/>
      <dgm:spPr/>
    </dgm:pt>
    <dgm:pt modelId="{9539855A-51E4-4109-A375-5702042D5299}" type="pres">
      <dgm:prSet presAssocID="{7236AF6A-ED1A-43A7-8217-69FAB8B699FC}" presName="hierChild5" presStyleCnt="0"/>
      <dgm:spPr/>
    </dgm:pt>
    <dgm:pt modelId="{367A90B9-8BD0-4514-BC1F-BAAD77D2B0CB}" type="pres">
      <dgm:prSet presAssocID="{D471E28A-1BDD-4B32-BAC0-6781916501A5}" presName="Name48" presStyleLbl="parChTrans1D4" presStyleIdx="1" presStyleCnt="4"/>
      <dgm:spPr/>
    </dgm:pt>
    <dgm:pt modelId="{436D23A7-32A4-4334-8A25-AAB4CA2BD03E}" type="pres">
      <dgm:prSet presAssocID="{64C07E3D-F6F9-48BE-85DF-62209E8996D5}" presName="hierRoot2" presStyleCnt="0">
        <dgm:presLayoutVars>
          <dgm:hierBranch val="hang"/>
        </dgm:presLayoutVars>
      </dgm:prSet>
      <dgm:spPr/>
    </dgm:pt>
    <dgm:pt modelId="{592AEB81-BE4F-40A4-ABC8-220D7519FBBE}" type="pres">
      <dgm:prSet presAssocID="{64C07E3D-F6F9-48BE-85DF-62209E8996D5}" presName="rootComposite" presStyleCnt="0"/>
      <dgm:spPr/>
    </dgm:pt>
    <dgm:pt modelId="{72D1296B-05BE-4A66-92DB-C9C001EF297D}" type="pres">
      <dgm:prSet presAssocID="{64C07E3D-F6F9-48BE-85DF-62209E8996D5}" presName="rootText" presStyleLbl="node4" presStyleIdx="1" presStyleCnt="4">
        <dgm:presLayoutVars>
          <dgm:chPref val="3"/>
        </dgm:presLayoutVars>
      </dgm:prSet>
      <dgm:spPr/>
    </dgm:pt>
    <dgm:pt modelId="{2AFE5660-0A33-4F4A-BE70-38F6CDC43C32}" type="pres">
      <dgm:prSet presAssocID="{64C07E3D-F6F9-48BE-85DF-62209E8996D5}" presName="rootConnector" presStyleLbl="node4" presStyleIdx="1" presStyleCnt="4"/>
      <dgm:spPr/>
    </dgm:pt>
    <dgm:pt modelId="{098B4135-3752-47D4-A3EA-7C9A6AE54CB8}" type="pres">
      <dgm:prSet presAssocID="{64C07E3D-F6F9-48BE-85DF-62209E8996D5}" presName="hierChild4" presStyleCnt="0"/>
      <dgm:spPr/>
    </dgm:pt>
    <dgm:pt modelId="{158FDE91-A3D4-4450-93ED-7112992F5CF1}" type="pres">
      <dgm:prSet presAssocID="{64C07E3D-F6F9-48BE-85DF-62209E8996D5}" presName="hierChild5" presStyleCnt="0"/>
      <dgm:spPr/>
    </dgm:pt>
    <dgm:pt modelId="{A8BF0810-E671-4E70-82EF-0FBA4416B911}" type="pres">
      <dgm:prSet presAssocID="{0FC79099-6062-4C97-8A48-5ABA2B1B5562}" presName="Name48" presStyleLbl="parChTrans1D4" presStyleIdx="2" presStyleCnt="4"/>
      <dgm:spPr/>
    </dgm:pt>
    <dgm:pt modelId="{9C79CB20-1342-4461-9091-A7EC369238C5}" type="pres">
      <dgm:prSet presAssocID="{B9D5A619-A437-4C6C-BB2D-F43B92A13D38}" presName="hierRoot2" presStyleCnt="0">
        <dgm:presLayoutVars>
          <dgm:hierBranch val="init"/>
        </dgm:presLayoutVars>
      </dgm:prSet>
      <dgm:spPr/>
    </dgm:pt>
    <dgm:pt modelId="{79C1A2E4-3572-42BF-B1B7-CEF670B8C212}" type="pres">
      <dgm:prSet presAssocID="{B9D5A619-A437-4C6C-BB2D-F43B92A13D38}" presName="rootComposite" presStyleCnt="0"/>
      <dgm:spPr/>
    </dgm:pt>
    <dgm:pt modelId="{956FB686-56B4-45D7-A97F-6A11146F20DD}" type="pres">
      <dgm:prSet presAssocID="{B9D5A619-A437-4C6C-BB2D-F43B92A13D38}" presName="rootText" presStyleLbl="node4" presStyleIdx="2" presStyleCnt="4">
        <dgm:presLayoutVars>
          <dgm:chPref val="3"/>
        </dgm:presLayoutVars>
      </dgm:prSet>
      <dgm:spPr/>
    </dgm:pt>
    <dgm:pt modelId="{5A02DF9C-4728-448E-82F8-96E7E7250AD8}" type="pres">
      <dgm:prSet presAssocID="{B9D5A619-A437-4C6C-BB2D-F43B92A13D38}" presName="rootConnector" presStyleLbl="node4" presStyleIdx="2" presStyleCnt="4"/>
      <dgm:spPr/>
    </dgm:pt>
    <dgm:pt modelId="{A7A99C23-86D2-4875-89AC-DEF0BA9DE479}" type="pres">
      <dgm:prSet presAssocID="{B9D5A619-A437-4C6C-BB2D-F43B92A13D38}" presName="hierChild4" presStyleCnt="0"/>
      <dgm:spPr/>
    </dgm:pt>
    <dgm:pt modelId="{4FDA147D-2219-4F88-BC32-5E3E789A4A73}" type="pres">
      <dgm:prSet presAssocID="{B9D5A619-A437-4C6C-BB2D-F43B92A13D38}" presName="hierChild5" presStyleCnt="0"/>
      <dgm:spPr/>
    </dgm:pt>
    <dgm:pt modelId="{560B4473-D67F-4640-B753-089F9CB5167D}" type="pres">
      <dgm:prSet presAssocID="{05B56C13-95D5-454B-84FF-B5F6F9413012}" presName="Name48" presStyleLbl="parChTrans1D4" presStyleIdx="3" presStyleCnt="4"/>
      <dgm:spPr/>
    </dgm:pt>
    <dgm:pt modelId="{09D79E97-DA05-4374-A240-21F7A08DAC88}" type="pres">
      <dgm:prSet presAssocID="{8204B311-E8CB-474B-936A-841C3D613764}" presName="hierRoot2" presStyleCnt="0">
        <dgm:presLayoutVars>
          <dgm:hierBranch val="init"/>
        </dgm:presLayoutVars>
      </dgm:prSet>
      <dgm:spPr/>
    </dgm:pt>
    <dgm:pt modelId="{2859C8B0-327B-4220-9442-BDB30E670625}" type="pres">
      <dgm:prSet presAssocID="{8204B311-E8CB-474B-936A-841C3D613764}" presName="rootComposite" presStyleCnt="0"/>
      <dgm:spPr/>
    </dgm:pt>
    <dgm:pt modelId="{2C7C1C5B-C42C-4E1B-9A83-284E8DD22310}" type="pres">
      <dgm:prSet presAssocID="{8204B311-E8CB-474B-936A-841C3D613764}" presName="rootText" presStyleLbl="node4" presStyleIdx="3" presStyleCnt="4">
        <dgm:presLayoutVars>
          <dgm:chPref val="3"/>
        </dgm:presLayoutVars>
      </dgm:prSet>
      <dgm:spPr/>
    </dgm:pt>
    <dgm:pt modelId="{FA0870D7-974A-4FCF-A14A-D35F5E9713C2}" type="pres">
      <dgm:prSet presAssocID="{8204B311-E8CB-474B-936A-841C3D613764}" presName="rootConnector" presStyleLbl="node4" presStyleIdx="3" presStyleCnt="4"/>
      <dgm:spPr/>
    </dgm:pt>
    <dgm:pt modelId="{24642BAE-A5B4-4FDD-BD9A-5D970D590823}" type="pres">
      <dgm:prSet presAssocID="{8204B311-E8CB-474B-936A-841C3D613764}" presName="hierChild4" presStyleCnt="0"/>
      <dgm:spPr/>
    </dgm:pt>
    <dgm:pt modelId="{35163DAC-2B7A-4E13-9055-3E87C825C5CF}" type="pres">
      <dgm:prSet presAssocID="{8204B311-E8CB-474B-936A-841C3D613764}" presName="hierChild5" presStyleCnt="0"/>
      <dgm:spPr/>
    </dgm:pt>
    <dgm:pt modelId="{735395AA-7D4D-4316-B8F5-6F65CFD568EC}" type="pres">
      <dgm:prSet presAssocID="{EC2F1F95-3FB5-4C76-BE12-62393F4564E9}" presName="hierChild5" presStyleCnt="0"/>
      <dgm:spPr/>
    </dgm:pt>
    <dgm:pt modelId="{553B600D-8CE5-4A59-9B0A-284CE8A918A0}" type="pres">
      <dgm:prSet presAssocID="{CC72DCE9-124E-4C46-AD36-1F5FEA779392}" presName="Name37" presStyleLbl="parChTrans1D3" presStyleIdx="1" presStyleCnt="8"/>
      <dgm:spPr/>
    </dgm:pt>
    <dgm:pt modelId="{2A8982B4-D613-4164-8A13-DE89DE4A0DBC}" type="pres">
      <dgm:prSet presAssocID="{D7FB78ED-BCA7-4ABA-8788-6D92522A88D9}" presName="hierRoot2" presStyleCnt="0">
        <dgm:presLayoutVars>
          <dgm:hierBranch val="init"/>
        </dgm:presLayoutVars>
      </dgm:prSet>
      <dgm:spPr/>
    </dgm:pt>
    <dgm:pt modelId="{AEE088A9-B348-4A47-8814-B2061E01956C}" type="pres">
      <dgm:prSet presAssocID="{D7FB78ED-BCA7-4ABA-8788-6D92522A88D9}" presName="rootComposite" presStyleCnt="0"/>
      <dgm:spPr/>
    </dgm:pt>
    <dgm:pt modelId="{41B1160F-ACBD-428E-B237-24FBB2211D9C}" type="pres">
      <dgm:prSet presAssocID="{D7FB78ED-BCA7-4ABA-8788-6D92522A88D9}" presName="rootText" presStyleLbl="node3" presStyleIdx="1" presStyleCnt="8">
        <dgm:presLayoutVars>
          <dgm:chPref val="3"/>
        </dgm:presLayoutVars>
      </dgm:prSet>
      <dgm:spPr/>
    </dgm:pt>
    <dgm:pt modelId="{F6361114-E537-4DAB-B675-A6EC29E64530}" type="pres">
      <dgm:prSet presAssocID="{D7FB78ED-BCA7-4ABA-8788-6D92522A88D9}" presName="rootConnector" presStyleLbl="node3" presStyleIdx="1" presStyleCnt="8"/>
      <dgm:spPr/>
    </dgm:pt>
    <dgm:pt modelId="{3D7E3BB6-EA76-48DC-A513-4AD161A49381}" type="pres">
      <dgm:prSet presAssocID="{D7FB78ED-BCA7-4ABA-8788-6D92522A88D9}" presName="hierChild4" presStyleCnt="0"/>
      <dgm:spPr/>
    </dgm:pt>
    <dgm:pt modelId="{F148EC09-9066-4260-BAFC-988F0209F145}" type="pres">
      <dgm:prSet presAssocID="{D7FB78ED-BCA7-4ABA-8788-6D92522A88D9}" presName="hierChild5" presStyleCnt="0"/>
      <dgm:spPr/>
    </dgm:pt>
    <dgm:pt modelId="{F5FB7C5B-A6A0-4F4D-86AC-ED6192FA2FEC}" type="pres">
      <dgm:prSet presAssocID="{C400AD77-3E23-4CCC-9B32-7B12ED4B01E3}" presName="Name37" presStyleLbl="parChTrans1D3" presStyleIdx="2" presStyleCnt="8"/>
      <dgm:spPr/>
    </dgm:pt>
    <dgm:pt modelId="{D81EC11E-C6FF-48D4-8D39-AE24AD10412E}" type="pres">
      <dgm:prSet presAssocID="{A50D7FE3-34DD-4ACF-88B2-C174E222C797}" presName="hierRoot2" presStyleCnt="0">
        <dgm:presLayoutVars>
          <dgm:hierBranch val="init"/>
        </dgm:presLayoutVars>
      </dgm:prSet>
      <dgm:spPr/>
    </dgm:pt>
    <dgm:pt modelId="{FFFD54DF-A2DE-4694-863D-76918E10B2EB}" type="pres">
      <dgm:prSet presAssocID="{A50D7FE3-34DD-4ACF-88B2-C174E222C797}" presName="rootComposite" presStyleCnt="0"/>
      <dgm:spPr/>
    </dgm:pt>
    <dgm:pt modelId="{EEFEC0B1-5469-4A74-9B8C-F17AD552D236}" type="pres">
      <dgm:prSet presAssocID="{A50D7FE3-34DD-4ACF-88B2-C174E222C797}" presName="rootText" presStyleLbl="node3" presStyleIdx="2" presStyleCnt="8">
        <dgm:presLayoutVars>
          <dgm:chPref val="3"/>
        </dgm:presLayoutVars>
      </dgm:prSet>
      <dgm:spPr/>
    </dgm:pt>
    <dgm:pt modelId="{768A69FE-89FE-4752-8428-DBDE700A1163}" type="pres">
      <dgm:prSet presAssocID="{A50D7FE3-34DD-4ACF-88B2-C174E222C797}" presName="rootConnector" presStyleLbl="node3" presStyleIdx="2" presStyleCnt="8"/>
      <dgm:spPr/>
    </dgm:pt>
    <dgm:pt modelId="{CBAC04FA-8293-4D50-B2A7-FC8658DEA8ED}" type="pres">
      <dgm:prSet presAssocID="{A50D7FE3-34DD-4ACF-88B2-C174E222C797}" presName="hierChild4" presStyleCnt="0"/>
      <dgm:spPr/>
    </dgm:pt>
    <dgm:pt modelId="{A10B56F4-8711-4429-9448-894EA51173B2}" type="pres">
      <dgm:prSet presAssocID="{A50D7FE3-34DD-4ACF-88B2-C174E222C797}" presName="hierChild5" presStyleCnt="0"/>
      <dgm:spPr/>
    </dgm:pt>
    <dgm:pt modelId="{D73ADC60-AFD4-43D2-9B01-AF6D0F6C754F}" type="pres">
      <dgm:prSet presAssocID="{E3E6EF6D-4531-4102-BB82-7B1DED224F13}" presName="hierChild5" presStyleCnt="0"/>
      <dgm:spPr/>
    </dgm:pt>
    <dgm:pt modelId="{9BB53C49-8896-432F-9B50-631B6FDFFF7E}" type="pres">
      <dgm:prSet presAssocID="{1D3EB5D3-EBD9-46C7-88F2-0ABEB5FC56FC}" presName="Name37" presStyleLbl="parChTrans1D2" presStyleIdx="1" presStyleCnt="2"/>
      <dgm:spPr/>
    </dgm:pt>
    <dgm:pt modelId="{8D1633FD-580D-4155-B3D1-EF147A94852C}" type="pres">
      <dgm:prSet presAssocID="{DA4114FF-769E-4808-A5A5-EC0837B67101}" presName="hierRoot2" presStyleCnt="0">
        <dgm:presLayoutVars>
          <dgm:hierBranch val="hang"/>
        </dgm:presLayoutVars>
      </dgm:prSet>
      <dgm:spPr/>
    </dgm:pt>
    <dgm:pt modelId="{E62294E9-7EEE-4EC6-880C-F470130CD116}" type="pres">
      <dgm:prSet presAssocID="{DA4114FF-769E-4808-A5A5-EC0837B67101}" presName="rootComposite" presStyleCnt="0"/>
      <dgm:spPr/>
    </dgm:pt>
    <dgm:pt modelId="{AE82C8E5-FF9A-4408-B303-C06A2033813B}" type="pres">
      <dgm:prSet presAssocID="{DA4114FF-769E-4808-A5A5-EC0837B67101}" presName="rootText" presStyleLbl="node2" presStyleIdx="1" presStyleCnt="2">
        <dgm:presLayoutVars>
          <dgm:chPref val="3"/>
        </dgm:presLayoutVars>
      </dgm:prSet>
      <dgm:spPr/>
    </dgm:pt>
    <dgm:pt modelId="{53A6F7FB-671E-415A-843C-E5A39720E1C4}" type="pres">
      <dgm:prSet presAssocID="{DA4114FF-769E-4808-A5A5-EC0837B67101}" presName="rootConnector" presStyleLbl="node2" presStyleIdx="1" presStyleCnt="2"/>
      <dgm:spPr/>
    </dgm:pt>
    <dgm:pt modelId="{89FF8852-0C90-4860-B9BD-C9590D894D68}" type="pres">
      <dgm:prSet presAssocID="{DA4114FF-769E-4808-A5A5-EC0837B67101}" presName="hierChild4" presStyleCnt="0"/>
      <dgm:spPr/>
    </dgm:pt>
    <dgm:pt modelId="{859B2BA1-165D-48DA-8403-EF7DB0BE53AB}" type="pres">
      <dgm:prSet presAssocID="{D29A031D-1BFA-459D-B133-35A81CEC58DF}" presName="Name48" presStyleLbl="parChTrans1D3" presStyleIdx="3" presStyleCnt="8"/>
      <dgm:spPr/>
    </dgm:pt>
    <dgm:pt modelId="{2B38359E-1006-49F8-98EC-B3B0D4256AC0}" type="pres">
      <dgm:prSet presAssocID="{B452AD79-DC77-4617-9695-43C177809EC6}" presName="hierRoot2" presStyleCnt="0">
        <dgm:presLayoutVars>
          <dgm:hierBranch val="init"/>
        </dgm:presLayoutVars>
      </dgm:prSet>
      <dgm:spPr/>
    </dgm:pt>
    <dgm:pt modelId="{44B794B3-78BC-4AF5-BC6C-3E2B209D9D84}" type="pres">
      <dgm:prSet presAssocID="{B452AD79-DC77-4617-9695-43C177809EC6}" presName="rootComposite" presStyleCnt="0"/>
      <dgm:spPr/>
    </dgm:pt>
    <dgm:pt modelId="{711E659C-9D00-47E7-90CA-17001E17ECB4}" type="pres">
      <dgm:prSet presAssocID="{B452AD79-DC77-4617-9695-43C177809EC6}" presName="rootText" presStyleLbl="node3" presStyleIdx="3" presStyleCnt="8">
        <dgm:presLayoutVars>
          <dgm:chPref val="3"/>
        </dgm:presLayoutVars>
      </dgm:prSet>
      <dgm:spPr/>
    </dgm:pt>
    <dgm:pt modelId="{2ABF960B-9FDC-428A-AA26-A4D79556A76A}" type="pres">
      <dgm:prSet presAssocID="{B452AD79-DC77-4617-9695-43C177809EC6}" presName="rootConnector" presStyleLbl="node3" presStyleIdx="3" presStyleCnt="8"/>
      <dgm:spPr/>
    </dgm:pt>
    <dgm:pt modelId="{63600F0D-1D92-4103-AABA-D3EC4C518D67}" type="pres">
      <dgm:prSet presAssocID="{B452AD79-DC77-4617-9695-43C177809EC6}" presName="hierChild4" presStyleCnt="0"/>
      <dgm:spPr/>
    </dgm:pt>
    <dgm:pt modelId="{8984FF92-E8DC-4131-BB21-C5D9853FDD8C}" type="pres">
      <dgm:prSet presAssocID="{B452AD79-DC77-4617-9695-43C177809EC6}" presName="hierChild5" presStyleCnt="0"/>
      <dgm:spPr/>
    </dgm:pt>
    <dgm:pt modelId="{01A8FEB6-6F71-4FCA-874E-CDDF80F5836F}" type="pres">
      <dgm:prSet presAssocID="{0FD61929-A7E6-4BA3-86E8-DCAF599C73ED}" presName="Name48" presStyleLbl="parChTrans1D3" presStyleIdx="4" presStyleCnt="8"/>
      <dgm:spPr/>
    </dgm:pt>
    <dgm:pt modelId="{0398BF1A-F949-4553-AA5A-2FBFED54F923}" type="pres">
      <dgm:prSet presAssocID="{2340A434-FE83-4081-A848-DB21C0D124B3}" presName="hierRoot2" presStyleCnt="0">
        <dgm:presLayoutVars>
          <dgm:hierBranch val="init"/>
        </dgm:presLayoutVars>
      </dgm:prSet>
      <dgm:spPr/>
    </dgm:pt>
    <dgm:pt modelId="{A8556DC6-66F6-4C6F-AFD1-5999C41A39C5}" type="pres">
      <dgm:prSet presAssocID="{2340A434-FE83-4081-A848-DB21C0D124B3}" presName="rootComposite" presStyleCnt="0"/>
      <dgm:spPr/>
    </dgm:pt>
    <dgm:pt modelId="{CDB10C8D-CE15-4A20-BF14-6AED5DC9F7DC}" type="pres">
      <dgm:prSet presAssocID="{2340A434-FE83-4081-A848-DB21C0D124B3}" presName="rootText" presStyleLbl="node3" presStyleIdx="4" presStyleCnt="8">
        <dgm:presLayoutVars>
          <dgm:chPref val="3"/>
        </dgm:presLayoutVars>
      </dgm:prSet>
      <dgm:spPr/>
    </dgm:pt>
    <dgm:pt modelId="{BEBF9BBF-2EF1-4811-89CA-69D5D8069541}" type="pres">
      <dgm:prSet presAssocID="{2340A434-FE83-4081-A848-DB21C0D124B3}" presName="rootConnector" presStyleLbl="node3" presStyleIdx="4" presStyleCnt="8"/>
      <dgm:spPr/>
    </dgm:pt>
    <dgm:pt modelId="{7602B42C-3656-4B2C-AD23-6C3FC92867FE}" type="pres">
      <dgm:prSet presAssocID="{2340A434-FE83-4081-A848-DB21C0D124B3}" presName="hierChild4" presStyleCnt="0"/>
      <dgm:spPr/>
    </dgm:pt>
    <dgm:pt modelId="{2AEA1130-C59A-4ACB-8478-222F4A636BB2}" type="pres">
      <dgm:prSet presAssocID="{2340A434-FE83-4081-A848-DB21C0D124B3}" presName="hierChild5" presStyleCnt="0"/>
      <dgm:spPr/>
    </dgm:pt>
    <dgm:pt modelId="{C3D7ED2D-D893-401A-BB79-B1B94A5AFEA3}" type="pres">
      <dgm:prSet presAssocID="{D48A7F72-D145-49A2-AB40-9E8B596D0928}" presName="Name48" presStyleLbl="parChTrans1D3" presStyleIdx="5" presStyleCnt="8"/>
      <dgm:spPr/>
    </dgm:pt>
    <dgm:pt modelId="{5740ACFF-D095-42E7-8381-055AE66CD92C}" type="pres">
      <dgm:prSet presAssocID="{AF827131-F3F3-4F10-8863-77CB36F4A50F}" presName="hierRoot2" presStyleCnt="0">
        <dgm:presLayoutVars>
          <dgm:hierBranch val="init"/>
        </dgm:presLayoutVars>
      </dgm:prSet>
      <dgm:spPr/>
    </dgm:pt>
    <dgm:pt modelId="{D305B210-B792-48CA-AF12-51F57AB12358}" type="pres">
      <dgm:prSet presAssocID="{AF827131-F3F3-4F10-8863-77CB36F4A50F}" presName="rootComposite" presStyleCnt="0"/>
      <dgm:spPr/>
    </dgm:pt>
    <dgm:pt modelId="{ABE2D1CF-0D6A-488B-A212-E5A78EA5FD1B}" type="pres">
      <dgm:prSet presAssocID="{AF827131-F3F3-4F10-8863-77CB36F4A50F}" presName="rootText" presStyleLbl="node3" presStyleIdx="5" presStyleCnt="8">
        <dgm:presLayoutVars>
          <dgm:chPref val="3"/>
        </dgm:presLayoutVars>
      </dgm:prSet>
      <dgm:spPr/>
    </dgm:pt>
    <dgm:pt modelId="{B74156EF-112E-459B-94AD-871FC57D7E5F}" type="pres">
      <dgm:prSet presAssocID="{AF827131-F3F3-4F10-8863-77CB36F4A50F}" presName="rootConnector" presStyleLbl="node3" presStyleIdx="5" presStyleCnt="8"/>
      <dgm:spPr/>
    </dgm:pt>
    <dgm:pt modelId="{BBE1DE72-6625-45EA-AC42-029A9C550CE9}" type="pres">
      <dgm:prSet presAssocID="{AF827131-F3F3-4F10-8863-77CB36F4A50F}" presName="hierChild4" presStyleCnt="0"/>
      <dgm:spPr/>
    </dgm:pt>
    <dgm:pt modelId="{B32D03D0-8CC6-45CB-A418-248D4862E4C6}" type="pres">
      <dgm:prSet presAssocID="{AF827131-F3F3-4F10-8863-77CB36F4A50F}" presName="hierChild5" presStyleCnt="0"/>
      <dgm:spPr/>
    </dgm:pt>
    <dgm:pt modelId="{1F8D4E68-EC72-4B0F-9DA0-964E1CE4BBED}" type="pres">
      <dgm:prSet presAssocID="{C57E650E-A75B-43E1-93C2-DAEF797F30DE}" presName="Name48" presStyleLbl="parChTrans1D3" presStyleIdx="6" presStyleCnt="8"/>
      <dgm:spPr/>
    </dgm:pt>
    <dgm:pt modelId="{3A7291B8-FAB1-4E42-92FB-098C38BF2E0F}" type="pres">
      <dgm:prSet presAssocID="{84F05127-7235-4EC0-8063-B4DB67664949}" presName="hierRoot2" presStyleCnt="0">
        <dgm:presLayoutVars>
          <dgm:hierBranch val="init"/>
        </dgm:presLayoutVars>
      </dgm:prSet>
      <dgm:spPr/>
    </dgm:pt>
    <dgm:pt modelId="{7FC4F912-EA31-409F-B73C-1C89F76F4D94}" type="pres">
      <dgm:prSet presAssocID="{84F05127-7235-4EC0-8063-B4DB67664949}" presName="rootComposite" presStyleCnt="0"/>
      <dgm:spPr/>
    </dgm:pt>
    <dgm:pt modelId="{E56C8DAB-BBAC-40BE-8E1B-B22F865D4525}" type="pres">
      <dgm:prSet presAssocID="{84F05127-7235-4EC0-8063-B4DB67664949}" presName="rootText" presStyleLbl="node3" presStyleIdx="6" presStyleCnt="8">
        <dgm:presLayoutVars>
          <dgm:chPref val="3"/>
        </dgm:presLayoutVars>
      </dgm:prSet>
      <dgm:spPr/>
    </dgm:pt>
    <dgm:pt modelId="{AD365816-1B15-4F69-A01B-E64428C0A250}" type="pres">
      <dgm:prSet presAssocID="{84F05127-7235-4EC0-8063-B4DB67664949}" presName="rootConnector" presStyleLbl="node3" presStyleIdx="6" presStyleCnt="8"/>
      <dgm:spPr/>
    </dgm:pt>
    <dgm:pt modelId="{32F813B7-D901-4929-BD6F-0ACC5693BA1A}" type="pres">
      <dgm:prSet presAssocID="{84F05127-7235-4EC0-8063-B4DB67664949}" presName="hierChild4" presStyleCnt="0"/>
      <dgm:spPr/>
    </dgm:pt>
    <dgm:pt modelId="{233E0BFA-6941-47C0-A90A-80520E60780A}" type="pres">
      <dgm:prSet presAssocID="{84F05127-7235-4EC0-8063-B4DB67664949}" presName="hierChild5" presStyleCnt="0"/>
      <dgm:spPr/>
    </dgm:pt>
    <dgm:pt modelId="{2D04FF02-4A9D-4D03-9DC6-B627901D9BEB}" type="pres">
      <dgm:prSet presAssocID="{56E71EE2-F08B-413C-A778-6D6EC41BE543}" presName="Name48" presStyleLbl="parChTrans1D3" presStyleIdx="7" presStyleCnt="8"/>
      <dgm:spPr/>
    </dgm:pt>
    <dgm:pt modelId="{19890FDA-7128-4A04-BD25-7096727AB736}" type="pres">
      <dgm:prSet presAssocID="{76A51D75-9AD4-4AE9-ADC3-DA0B7EE9362C}" presName="hierRoot2" presStyleCnt="0">
        <dgm:presLayoutVars>
          <dgm:hierBranch val="init"/>
        </dgm:presLayoutVars>
      </dgm:prSet>
      <dgm:spPr/>
    </dgm:pt>
    <dgm:pt modelId="{071BA561-D3B4-466E-80F8-E05FBDA36B30}" type="pres">
      <dgm:prSet presAssocID="{76A51D75-9AD4-4AE9-ADC3-DA0B7EE9362C}" presName="rootComposite" presStyleCnt="0"/>
      <dgm:spPr/>
    </dgm:pt>
    <dgm:pt modelId="{4E608DF3-28C5-4192-B164-2E84E9C8B5DF}" type="pres">
      <dgm:prSet presAssocID="{76A51D75-9AD4-4AE9-ADC3-DA0B7EE9362C}" presName="rootText" presStyleLbl="node3" presStyleIdx="7" presStyleCnt="8">
        <dgm:presLayoutVars>
          <dgm:chPref val="3"/>
        </dgm:presLayoutVars>
      </dgm:prSet>
      <dgm:spPr/>
    </dgm:pt>
    <dgm:pt modelId="{B038AEF7-A9FB-4000-B810-646DE6FD6113}" type="pres">
      <dgm:prSet presAssocID="{76A51D75-9AD4-4AE9-ADC3-DA0B7EE9362C}" presName="rootConnector" presStyleLbl="node3" presStyleIdx="7" presStyleCnt="8"/>
      <dgm:spPr/>
    </dgm:pt>
    <dgm:pt modelId="{C4043ED0-EE9D-40D9-917F-B5BD1C768DEF}" type="pres">
      <dgm:prSet presAssocID="{76A51D75-9AD4-4AE9-ADC3-DA0B7EE9362C}" presName="hierChild4" presStyleCnt="0"/>
      <dgm:spPr/>
    </dgm:pt>
    <dgm:pt modelId="{8EBBAD88-5477-4F5E-B345-8FE2B08C78E0}" type="pres">
      <dgm:prSet presAssocID="{76A51D75-9AD4-4AE9-ADC3-DA0B7EE9362C}" presName="hierChild5" presStyleCnt="0"/>
      <dgm:spPr/>
    </dgm:pt>
    <dgm:pt modelId="{CC8DA154-194E-484A-9504-07EA55B2A7AF}" type="pres">
      <dgm:prSet presAssocID="{DA4114FF-769E-4808-A5A5-EC0837B67101}" presName="hierChild5" presStyleCnt="0"/>
      <dgm:spPr/>
    </dgm:pt>
    <dgm:pt modelId="{270D246F-81B7-4489-9049-29DD6316656C}" type="pres">
      <dgm:prSet presAssocID="{BB970B7F-B8D5-4AEF-AFA8-A1B9646F69FF}" presName="hierChild3" presStyleCnt="0"/>
      <dgm:spPr/>
    </dgm:pt>
  </dgm:ptLst>
  <dgm:cxnLst>
    <dgm:cxn modelId="{FADD7600-8B44-4349-8B77-870C0FE62FE8}" type="presOf" srcId="{76A51D75-9AD4-4AE9-ADC3-DA0B7EE9362C}" destId="{4E608DF3-28C5-4192-B164-2E84E9C8B5DF}" srcOrd="0" destOrd="0" presId="urn:microsoft.com/office/officeart/2005/8/layout/orgChart1"/>
    <dgm:cxn modelId="{3EB4DD07-DCC9-4F0C-8458-9497C8395384}" type="presOf" srcId="{C1BBB7DE-3378-4319-A611-14CA31F35F95}" destId="{BFCF48B5-1755-4DDC-9555-63B693BA565A}" srcOrd="0" destOrd="0" presId="urn:microsoft.com/office/officeart/2005/8/layout/orgChart1"/>
    <dgm:cxn modelId="{90FCCB08-34B3-436F-B445-59349199FBA7}" type="presOf" srcId="{64C07E3D-F6F9-48BE-85DF-62209E8996D5}" destId="{72D1296B-05BE-4A66-92DB-C9C001EF297D}" srcOrd="0" destOrd="0" presId="urn:microsoft.com/office/officeart/2005/8/layout/orgChart1"/>
    <dgm:cxn modelId="{16FCBD11-9576-461A-B60A-9D29A07F1655}" type="presOf" srcId="{AF827131-F3F3-4F10-8863-77CB36F4A50F}" destId="{ABE2D1CF-0D6A-488B-A212-E5A78EA5FD1B}" srcOrd="0" destOrd="0" presId="urn:microsoft.com/office/officeart/2005/8/layout/orgChart1"/>
    <dgm:cxn modelId="{0393EB19-466B-471C-A61E-932221CE46DE}" srcId="{EC2F1F95-3FB5-4C76-BE12-62393F4564E9}" destId="{8204B311-E8CB-474B-936A-841C3D613764}" srcOrd="3" destOrd="0" parTransId="{05B56C13-95D5-454B-84FF-B5F6F9413012}" sibTransId="{8D049CC6-F546-4BB8-A029-03123451825F}"/>
    <dgm:cxn modelId="{68529C1C-76C5-49BE-B869-8A4E9D010C3B}" type="presOf" srcId="{D48A7F72-D145-49A2-AB40-9E8B596D0928}" destId="{C3D7ED2D-D893-401A-BB79-B1B94A5AFEA3}" srcOrd="0" destOrd="0" presId="urn:microsoft.com/office/officeart/2005/8/layout/orgChart1"/>
    <dgm:cxn modelId="{7D9B751D-7447-49BF-AEFF-DE20A762178D}" type="presOf" srcId="{64C07E3D-F6F9-48BE-85DF-62209E8996D5}" destId="{2AFE5660-0A33-4F4A-BE70-38F6CDC43C32}" srcOrd="1" destOrd="0" presId="urn:microsoft.com/office/officeart/2005/8/layout/orgChart1"/>
    <dgm:cxn modelId="{9BE3F01E-5C4B-40F0-B8E1-E6C73D1E6100}" srcId="{E3E6EF6D-4531-4102-BB82-7B1DED224F13}" destId="{EC2F1F95-3FB5-4C76-BE12-62393F4564E9}" srcOrd="0" destOrd="0" parTransId="{C1BBB7DE-3378-4319-A611-14CA31F35F95}" sibTransId="{91252950-0133-4526-AA82-CB094CC6FE51}"/>
    <dgm:cxn modelId="{A9E3EF20-F819-4F92-98B6-1D168895F68A}" srcId="{E3E6EF6D-4531-4102-BB82-7B1DED224F13}" destId="{D7FB78ED-BCA7-4ABA-8788-6D92522A88D9}" srcOrd="1" destOrd="0" parTransId="{CC72DCE9-124E-4C46-AD36-1F5FEA779392}" sibTransId="{D4B81D66-2851-4F88-ACF8-369DFAA22DB1}"/>
    <dgm:cxn modelId="{3B0AC927-1342-46B0-B487-FBFC33975233}" type="presOf" srcId="{C57E650E-A75B-43E1-93C2-DAEF797F30DE}" destId="{1F8D4E68-EC72-4B0F-9DA0-964E1CE4BBED}" srcOrd="0" destOrd="0" presId="urn:microsoft.com/office/officeart/2005/8/layout/orgChart1"/>
    <dgm:cxn modelId="{3EEB232B-027C-43A7-9CC3-4973296636BF}" srcId="{BB970B7F-B8D5-4AEF-AFA8-A1B9646F69FF}" destId="{E3E6EF6D-4531-4102-BB82-7B1DED224F13}" srcOrd="0" destOrd="0" parTransId="{2550CFF8-76DD-4E0B-9FF6-7D495E155A41}" sibTransId="{AD466EBC-32E8-4E0B-9C69-B9B7E63CCC31}"/>
    <dgm:cxn modelId="{9007312C-46A6-472C-9D4F-00F2C03A108F}" srcId="{DA4114FF-769E-4808-A5A5-EC0837B67101}" destId="{76A51D75-9AD4-4AE9-ADC3-DA0B7EE9362C}" srcOrd="4" destOrd="0" parTransId="{56E71EE2-F08B-413C-A778-6D6EC41BE543}" sibTransId="{763AB90C-5A87-4A0D-84A0-4BB58565BF94}"/>
    <dgm:cxn modelId="{2724C83C-37EC-4EB0-8740-8F6FB8AAF3A7}" type="presOf" srcId="{76A51D75-9AD4-4AE9-ADC3-DA0B7EE9362C}" destId="{B038AEF7-A9FB-4000-B810-646DE6FD6113}" srcOrd="1" destOrd="0" presId="urn:microsoft.com/office/officeart/2005/8/layout/orgChart1"/>
    <dgm:cxn modelId="{1BB9EF62-8DA3-4286-820D-51C63C82807F}" type="presOf" srcId="{0FC79099-6062-4C97-8A48-5ABA2B1B5562}" destId="{A8BF0810-E671-4E70-82EF-0FBA4416B911}" srcOrd="0" destOrd="0" presId="urn:microsoft.com/office/officeart/2005/8/layout/orgChart1"/>
    <dgm:cxn modelId="{B3165C66-EE32-47F7-829D-385CC8C69C48}" type="presOf" srcId="{B452AD79-DC77-4617-9695-43C177809EC6}" destId="{711E659C-9D00-47E7-90CA-17001E17ECB4}" srcOrd="0" destOrd="0" presId="urn:microsoft.com/office/officeart/2005/8/layout/orgChart1"/>
    <dgm:cxn modelId="{A9BC7066-8650-4BFA-AEBF-6BC4E849A2AE}" type="presOf" srcId="{BD6628C1-251C-4135-9496-7C54F63711C2}" destId="{F000EF56-ED93-437D-AD5E-7B5CB6E42561}" srcOrd="0" destOrd="0" presId="urn:microsoft.com/office/officeart/2005/8/layout/orgChart1"/>
    <dgm:cxn modelId="{9B6CC047-8B3A-4CCF-A0F1-4ECBAD0BEC9C}" type="presOf" srcId="{56E71EE2-F08B-413C-A778-6D6EC41BE543}" destId="{2D04FF02-4A9D-4D03-9DC6-B627901D9BEB}" srcOrd="0" destOrd="0" presId="urn:microsoft.com/office/officeart/2005/8/layout/orgChart1"/>
    <dgm:cxn modelId="{92371E69-FF2E-416B-97D6-F6728E332197}" srcId="{EC2F1F95-3FB5-4C76-BE12-62393F4564E9}" destId="{B9D5A619-A437-4C6C-BB2D-F43B92A13D38}" srcOrd="2" destOrd="0" parTransId="{0FC79099-6062-4C97-8A48-5ABA2B1B5562}" sibTransId="{79E3BA63-A4FA-4212-8473-8E57EF47F3CF}"/>
    <dgm:cxn modelId="{B616296A-0E8A-47E0-BE98-7A6DF729E4AB}" srcId="{DA4114FF-769E-4808-A5A5-EC0837B67101}" destId="{84F05127-7235-4EC0-8063-B4DB67664949}" srcOrd="3" destOrd="0" parTransId="{C57E650E-A75B-43E1-93C2-DAEF797F30DE}" sibTransId="{0E9D9CDB-A1BE-49D4-8138-432D26CF7DB0}"/>
    <dgm:cxn modelId="{761F016C-DC3C-49A6-A6E0-26F3B141D79B}" type="presOf" srcId="{7236AF6A-ED1A-43A7-8217-69FAB8B699FC}" destId="{EC71CF22-BED5-4349-9F65-9C52F84B09CE}" srcOrd="1" destOrd="0" presId="urn:microsoft.com/office/officeart/2005/8/layout/orgChart1"/>
    <dgm:cxn modelId="{1DA9846D-992B-40ED-B069-04240909F545}" type="presOf" srcId="{8204B311-E8CB-474B-936A-841C3D613764}" destId="{FA0870D7-974A-4FCF-A14A-D35F5E9713C2}" srcOrd="1" destOrd="0" presId="urn:microsoft.com/office/officeart/2005/8/layout/orgChart1"/>
    <dgm:cxn modelId="{9C3BF652-CBA7-449E-885C-DFBEDCDE0D3B}" type="presOf" srcId="{AF827131-F3F3-4F10-8863-77CB36F4A50F}" destId="{B74156EF-112E-459B-94AD-871FC57D7E5F}" srcOrd="1" destOrd="0" presId="urn:microsoft.com/office/officeart/2005/8/layout/orgChart1"/>
    <dgm:cxn modelId="{D755C955-7BAB-4ABF-96FF-D1D8AC634F19}" type="presOf" srcId="{84F05127-7235-4EC0-8063-B4DB67664949}" destId="{E56C8DAB-BBAC-40BE-8E1B-B22F865D4525}" srcOrd="0" destOrd="0" presId="urn:microsoft.com/office/officeart/2005/8/layout/orgChart1"/>
    <dgm:cxn modelId="{802F3956-E6DA-4C59-8B97-7E96EEDE1426}" type="presOf" srcId="{EC2F1F95-3FB5-4C76-BE12-62393F4564E9}" destId="{38FF4654-C195-42DA-9F93-849AD3576D4F}" srcOrd="0" destOrd="0" presId="urn:microsoft.com/office/officeart/2005/8/layout/orgChart1"/>
    <dgm:cxn modelId="{B809FA58-F750-4248-8154-82BC4043C119}" type="presOf" srcId="{05B56C13-95D5-454B-84FF-B5F6F9413012}" destId="{560B4473-D67F-4640-B753-089F9CB5167D}" srcOrd="0" destOrd="0" presId="urn:microsoft.com/office/officeart/2005/8/layout/orgChart1"/>
    <dgm:cxn modelId="{64CD5159-F2C3-419D-B574-09ED2786075E}" type="presOf" srcId="{DA4114FF-769E-4808-A5A5-EC0837B67101}" destId="{53A6F7FB-671E-415A-843C-E5A39720E1C4}" srcOrd="1" destOrd="0" presId="urn:microsoft.com/office/officeart/2005/8/layout/orgChart1"/>
    <dgm:cxn modelId="{D9EB637B-FD91-44C5-B2AC-679C196C5410}" type="presOf" srcId="{DA4114FF-769E-4808-A5A5-EC0837B67101}" destId="{AE82C8E5-FF9A-4408-B303-C06A2033813B}" srcOrd="0" destOrd="0" presId="urn:microsoft.com/office/officeart/2005/8/layout/orgChart1"/>
    <dgm:cxn modelId="{572D037E-DF8D-407B-BA1E-DC9A41B6C22A}" type="presOf" srcId="{1D3EB5D3-EBD9-46C7-88F2-0ABEB5FC56FC}" destId="{9BB53C49-8896-432F-9B50-631B6FDFFF7E}" srcOrd="0" destOrd="0" presId="urn:microsoft.com/office/officeart/2005/8/layout/orgChart1"/>
    <dgm:cxn modelId="{DCD81C89-34D3-4B81-B4B4-8BC5932BB791}" srcId="{EC2F1F95-3FB5-4C76-BE12-62393F4564E9}" destId="{7236AF6A-ED1A-43A7-8217-69FAB8B699FC}" srcOrd="0" destOrd="0" parTransId="{BD6628C1-251C-4135-9496-7C54F63711C2}" sibTransId="{6D68DB33-FE6D-4FDE-ACDF-4E7590E81970}"/>
    <dgm:cxn modelId="{96B53C8A-9CC3-4CDF-AAE3-5D614A853A10}" type="presOf" srcId="{CC72DCE9-124E-4C46-AD36-1F5FEA779392}" destId="{553B600D-8CE5-4A59-9B0A-284CE8A918A0}" srcOrd="0" destOrd="0" presId="urn:microsoft.com/office/officeart/2005/8/layout/orgChart1"/>
    <dgm:cxn modelId="{D7B4318F-AE0F-44A1-9E34-56601744C430}" type="presOf" srcId="{B452AD79-DC77-4617-9695-43C177809EC6}" destId="{2ABF960B-9FDC-428A-AA26-A4D79556A76A}" srcOrd="1" destOrd="0" presId="urn:microsoft.com/office/officeart/2005/8/layout/orgChart1"/>
    <dgm:cxn modelId="{73F6999B-02B8-4F79-8F90-E98216E79B0A}" type="presOf" srcId="{D471E28A-1BDD-4B32-BAC0-6781916501A5}" destId="{367A90B9-8BD0-4514-BC1F-BAAD77D2B0CB}" srcOrd="0" destOrd="0" presId="urn:microsoft.com/office/officeart/2005/8/layout/orgChart1"/>
    <dgm:cxn modelId="{8B7CFD9C-FBBE-46D1-8C22-87967D87160C}" type="presOf" srcId="{E3E6EF6D-4531-4102-BB82-7B1DED224F13}" destId="{5F4C33E4-66B8-412D-B077-B3681B6660A9}" srcOrd="0" destOrd="0" presId="urn:microsoft.com/office/officeart/2005/8/layout/orgChart1"/>
    <dgm:cxn modelId="{2642CF9D-79D1-4781-B142-22FA4360A375}" type="presOf" srcId="{D7FB78ED-BCA7-4ABA-8788-6D92522A88D9}" destId="{F6361114-E537-4DAB-B675-A6EC29E64530}" srcOrd="1" destOrd="0" presId="urn:microsoft.com/office/officeart/2005/8/layout/orgChart1"/>
    <dgm:cxn modelId="{08E6709E-9725-408B-BB97-EB9210F26D6D}" type="presOf" srcId="{A50D7FE3-34DD-4ACF-88B2-C174E222C797}" destId="{768A69FE-89FE-4752-8428-DBDE700A1163}" srcOrd="1" destOrd="0" presId="urn:microsoft.com/office/officeart/2005/8/layout/orgChart1"/>
    <dgm:cxn modelId="{D5A6D8A7-FE45-4411-AC3C-BB7CCF49D8D2}" srcId="{E3E6EF6D-4531-4102-BB82-7B1DED224F13}" destId="{A50D7FE3-34DD-4ACF-88B2-C174E222C797}" srcOrd="2" destOrd="0" parTransId="{C400AD77-3E23-4CCC-9B32-7B12ED4B01E3}" sibTransId="{CE754BE4-39AC-4075-AFA7-6FAF46E39471}"/>
    <dgm:cxn modelId="{DD6CF2A8-BECF-47DA-82D5-8A3AAC6CAFCE}" type="presOf" srcId="{BB970B7F-B8D5-4AEF-AFA8-A1B9646F69FF}" destId="{2041514B-FEAF-4535-8E4B-C248DB86748A}" srcOrd="0" destOrd="0" presId="urn:microsoft.com/office/officeart/2005/8/layout/orgChart1"/>
    <dgm:cxn modelId="{0DAF82A9-3B47-4BDA-AC20-2A8FFC75A80D}" type="presOf" srcId="{B9D5A619-A437-4C6C-BB2D-F43B92A13D38}" destId="{5A02DF9C-4728-448E-82F8-96E7E7250AD8}" srcOrd="1" destOrd="0" presId="urn:microsoft.com/office/officeart/2005/8/layout/orgChart1"/>
    <dgm:cxn modelId="{636515B2-357D-4296-BADA-E839C8ED2FD7}" type="presOf" srcId="{E3E6EF6D-4531-4102-BB82-7B1DED224F13}" destId="{CDE810C6-1E94-4E7E-8F00-AD2AD053EFA3}" srcOrd="1" destOrd="0" presId="urn:microsoft.com/office/officeart/2005/8/layout/orgChart1"/>
    <dgm:cxn modelId="{2ECC05B6-B619-4798-8159-31F55B981DD5}" type="presOf" srcId="{8204B311-E8CB-474B-936A-841C3D613764}" destId="{2C7C1C5B-C42C-4E1B-9A83-284E8DD22310}" srcOrd="0" destOrd="0" presId="urn:microsoft.com/office/officeart/2005/8/layout/orgChart1"/>
    <dgm:cxn modelId="{1258D1B6-C165-428E-8B16-10988EB48C8C}" srcId="{EC2F1F95-3FB5-4C76-BE12-62393F4564E9}" destId="{64C07E3D-F6F9-48BE-85DF-62209E8996D5}" srcOrd="1" destOrd="0" parTransId="{D471E28A-1BDD-4B32-BAC0-6781916501A5}" sibTransId="{E5569CF1-B716-462E-B8A6-33071BD6917B}"/>
    <dgm:cxn modelId="{71F2B9B9-606C-4211-A64D-3ECD7DD1A500}" type="presOf" srcId="{84F05127-7235-4EC0-8063-B4DB67664949}" destId="{AD365816-1B15-4F69-A01B-E64428C0A250}" srcOrd="1" destOrd="0" presId="urn:microsoft.com/office/officeart/2005/8/layout/orgChart1"/>
    <dgm:cxn modelId="{23CF6FBA-2911-45AB-B721-32B4A409AA60}" type="presOf" srcId="{A50D7FE3-34DD-4ACF-88B2-C174E222C797}" destId="{EEFEC0B1-5469-4A74-9B8C-F17AD552D236}" srcOrd="0" destOrd="0" presId="urn:microsoft.com/office/officeart/2005/8/layout/orgChart1"/>
    <dgm:cxn modelId="{837CE8BB-FA91-43C5-A401-A75E356C9DCC}" type="presOf" srcId="{BB970B7F-B8D5-4AEF-AFA8-A1B9646F69FF}" destId="{2517D1BD-C242-4D57-906A-57279DDEA9A8}" srcOrd="1" destOrd="0" presId="urn:microsoft.com/office/officeart/2005/8/layout/orgChart1"/>
    <dgm:cxn modelId="{2EB062BD-23D3-48AB-B72B-65E19225E3AF}" srcId="{DA4114FF-769E-4808-A5A5-EC0837B67101}" destId="{AF827131-F3F3-4F10-8863-77CB36F4A50F}" srcOrd="2" destOrd="0" parTransId="{D48A7F72-D145-49A2-AB40-9E8B596D0928}" sibTransId="{EC25D7CE-9DFC-406B-A35F-0D07F961FE42}"/>
    <dgm:cxn modelId="{65ACFFC6-2371-47FA-8F6E-9B8682F2411A}" type="presOf" srcId="{2340A434-FE83-4081-A848-DB21C0D124B3}" destId="{BEBF9BBF-2EF1-4811-89CA-69D5D8069541}" srcOrd="1" destOrd="0" presId="urn:microsoft.com/office/officeart/2005/8/layout/orgChart1"/>
    <dgm:cxn modelId="{E199CFD3-DFBA-4A29-8E9E-6BF163A02927}" srcId="{DA4114FF-769E-4808-A5A5-EC0837B67101}" destId="{2340A434-FE83-4081-A848-DB21C0D124B3}" srcOrd="1" destOrd="0" parTransId="{0FD61929-A7E6-4BA3-86E8-DCAF599C73ED}" sibTransId="{7464A837-9CA7-4728-A54F-1BDF42FCE745}"/>
    <dgm:cxn modelId="{FF3030D8-3649-454A-9627-8C79A8C03535}" type="presOf" srcId="{D7FB78ED-BCA7-4ABA-8788-6D92522A88D9}" destId="{41B1160F-ACBD-428E-B237-24FBB2211D9C}" srcOrd="0" destOrd="0" presId="urn:microsoft.com/office/officeart/2005/8/layout/orgChart1"/>
    <dgm:cxn modelId="{B941E7DB-3ED5-4E3F-B02F-F1CFB523243F}" type="presOf" srcId="{D29A031D-1BFA-459D-B133-35A81CEC58DF}" destId="{859B2BA1-165D-48DA-8403-EF7DB0BE53AB}" srcOrd="0" destOrd="0" presId="urn:microsoft.com/office/officeart/2005/8/layout/orgChart1"/>
    <dgm:cxn modelId="{D72B4ADC-D9F8-4A14-8050-157C30E4CBBC}" type="presOf" srcId="{7236AF6A-ED1A-43A7-8217-69FAB8B699FC}" destId="{98B945B7-0A38-49B0-B369-83E4C72D97E3}" srcOrd="0" destOrd="0" presId="urn:microsoft.com/office/officeart/2005/8/layout/orgChart1"/>
    <dgm:cxn modelId="{5A6941DD-15EE-45D1-B29C-505550E729F4}" type="presOf" srcId="{2340A434-FE83-4081-A848-DB21C0D124B3}" destId="{CDB10C8D-CE15-4A20-BF14-6AED5DC9F7DC}" srcOrd="0" destOrd="0" presId="urn:microsoft.com/office/officeart/2005/8/layout/orgChart1"/>
    <dgm:cxn modelId="{75DBADE3-9367-4840-895A-F38553FF2021}" type="presOf" srcId="{2550CFF8-76DD-4E0B-9FF6-7D495E155A41}" destId="{63D07942-6894-4630-8C59-86CF58EC68B2}" srcOrd="0" destOrd="0" presId="urn:microsoft.com/office/officeart/2005/8/layout/orgChart1"/>
    <dgm:cxn modelId="{17F43EE4-A73A-4682-ACEC-AD2D37853565}" type="presOf" srcId="{B9D5A619-A437-4C6C-BB2D-F43B92A13D38}" destId="{956FB686-56B4-45D7-A97F-6A11146F20DD}" srcOrd="0" destOrd="0" presId="urn:microsoft.com/office/officeart/2005/8/layout/orgChart1"/>
    <dgm:cxn modelId="{5EF3C9E9-B11C-4E0D-A44D-97BD0BE927C9}" type="presOf" srcId="{1C26ADB2-EE30-44EC-A4E7-3B86E0EA6ECF}" destId="{E055CD63-E87C-4E12-8FBA-71A58F40F236}" srcOrd="0" destOrd="0" presId="urn:microsoft.com/office/officeart/2005/8/layout/orgChart1"/>
    <dgm:cxn modelId="{1DB2B7EB-84FC-4A86-B70D-11B5524EBBEE}" type="presOf" srcId="{EC2F1F95-3FB5-4C76-BE12-62393F4564E9}" destId="{78017F48-2852-4A5C-BAA1-41AA047EE068}" srcOrd="1" destOrd="0" presId="urn:microsoft.com/office/officeart/2005/8/layout/orgChart1"/>
    <dgm:cxn modelId="{4921E2EC-12C4-48EC-B5B2-61A51A2CCC8C}" type="presOf" srcId="{C400AD77-3E23-4CCC-9B32-7B12ED4B01E3}" destId="{F5FB7C5B-A6A0-4F4D-86AC-ED6192FA2FEC}" srcOrd="0" destOrd="0" presId="urn:microsoft.com/office/officeart/2005/8/layout/orgChart1"/>
    <dgm:cxn modelId="{983330F4-DA2C-440B-A9E1-4085E6947268}" srcId="{1C26ADB2-EE30-44EC-A4E7-3B86E0EA6ECF}" destId="{BB970B7F-B8D5-4AEF-AFA8-A1B9646F69FF}" srcOrd="0" destOrd="0" parTransId="{43ECD2D6-EDF6-4666-B143-3467C3E46D6F}" sibTransId="{F6ABD54C-C69E-4583-A4E2-FC89E09070B4}"/>
    <dgm:cxn modelId="{106854F9-076D-4565-AA43-FC6595ABD30F}" srcId="{BB970B7F-B8D5-4AEF-AFA8-A1B9646F69FF}" destId="{DA4114FF-769E-4808-A5A5-EC0837B67101}" srcOrd="1" destOrd="0" parTransId="{1D3EB5D3-EBD9-46C7-88F2-0ABEB5FC56FC}" sibTransId="{74F83A72-6534-4BED-AF90-4F6C780555B8}"/>
    <dgm:cxn modelId="{CE01B7FA-93FD-4B9B-9FE1-38631263D148}" srcId="{DA4114FF-769E-4808-A5A5-EC0837B67101}" destId="{B452AD79-DC77-4617-9695-43C177809EC6}" srcOrd="0" destOrd="0" parTransId="{D29A031D-1BFA-459D-B133-35A81CEC58DF}" sibTransId="{955E18E6-A12E-4B85-BA68-AE802252A183}"/>
    <dgm:cxn modelId="{76B0D9FF-B9C1-469F-9D1E-322809C00BAA}" type="presOf" srcId="{0FD61929-A7E6-4BA3-86E8-DCAF599C73ED}" destId="{01A8FEB6-6F71-4FCA-874E-CDDF80F5836F}" srcOrd="0" destOrd="0" presId="urn:microsoft.com/office/officeart/2005/8/layout/orgChart1"/>
    <dgm:cxn modelId="{8788C382-73FE-4DDD-A0FB-80ADB219F83D}" type="presParOf" srcId="{E055CD63-E87C-4E12-8FBA-71A58F40F236}" destId="{DA5CBACB-11CD-4C25-871E-2305182BA5C1}" srcOrd="0" destOrd="0" presId="urn:microsoft.com/office/officeart/2005/8/layout/orgChart1"/>
    <dgm:cxn modelId="{DF065810-71F5-4B48-9C2A-E255A600933A}" type="presParOf" srcId="{DA5CBACB-11CD-4C25-871E-2305182BA5C1}" destId="{549B61E0-32C4-484D-8630-F0BA8B2E1BB4}" srcOrd="0" destOrd="0" presId="urn:microsoft.com/office/officeart/2005/8/layout/orgChart1"/>
    <dgm:cxn modelId="{BA6D0C7A-1823-4A87-B3F0-BEAFC9193889}" type="presParOf" srcId="{549B61E0-32C4-484D-8630-F0BA8B2E1BB4}" destId="{2041514B-FEAF-4535-8E4B-C248DB86748A}" srcOrd="0" destOrd="0" presId="urn:microsoft.com/office/officeart/2005/8/layout/orgChart1"/>
    <dgm:cxn modelId="{DB5DC86C-717A-4098-961D-0A9A6A3BCB0F}" type="presParOf" srcId="{549B61E0-32C4-484D-8630-F0BA8B2E1BB4}" destId="{2517D1BD-C242-4D57-906A-57279DDEA9A8}" srcOrd="1" destOrd="0" presId="urn:microsoft.com/office/officeart/2005/8/layout/orgChart1"/>
    <dgm:cxn modelId="{3A1BCB58-AF4C-42D0-801F-0B9BC02D96EB}" type="presParOf" srcId="{DA5CBACB-11CD-4C25-871E-2305182BA5C1}" destId="{7ADACC53-1833-495F-9485-BEACF7449613}" srcOrd="1" destOrd="0" presId="urn:microsoft.com/office/officeart/2005/8/layout/orgChart1"/>
    <dgm:cxn modelId="{9F6627B7-EC79-4C08-A449-CA5A9615521C}" type="presParOf" srcId="{7ADACC53-1833-495F-9485-BEACF7449613}" destId="{63D07942-6894-4630-8C59-86CF58EC68B2}" srcOrd="0" destOrd="0" presId="urn:microsoft.com/office/officeart/2005/8/layout/orgChart1"/>
    <dgm:cxn modelId="{1E06A886-890E-497A-8CAB-2E7830C910C0}" type="presParOf" srcId="{7ADACC53-1833-495F-9485-BEACF7449613}" destId="{7F452DF7-51C7-4004-9B8A-3F8E7ED6B4BB}" srcOrd="1" destOrd="0" presId="urn:microsoft.com/office/officeart/2005/8/layout/orgChart1"/>
    <dgm:cxn modelId="{4F1941D8-37CB-4E4C-8C68-7A158D46D737}" type="presParOf" srcId="{7F452DF7-51C7-4004-9B8A-3F8E7ED6B4BB}" destId="{14BDE824-B3CC-47D7-85E7-EB202E7925A7}" srcOrd="0" destOrd="0" presId="urn:microsoft.com/office/officeart/2005/8/layout/orgChart1"/>
    <dgm:cxn modelId="{4B6072B9-202A-4024-BDBE-32E6F484F45C}" type="presParOf" srcId="{14BDE824-B3CC-47D7-85E7-EB202E7925A7}" destId="{5F4C33E4-66B8-412D-B077-B3681B6660A9}" srcOrd="0" destOrd="0" presId="urn:microsoft.com/office/officeart/2005/8/layout/orgChart1"/>
    <dgm:cxn modelId="{99420061-B8BA-43E2-9C5A-FA8CAFA3D5A3}" type="presParOf" srcId="{14BDE824-B3CC-47D7-85E7-EB202E7925A7}" destId="{CDE810C6-1E94-4E7E-8F00-AD2AD053EFA3}" srcOrd="1" destOrd="0" presId="urn:microsoft.com/office/officeart/2005/8/layout/orgChart1"/>
    <dgm:cxn modelId="{7838914D-8BE3-449F-8083-C15BFFF9F19C}" type="presParOf" srcId="{7F452DF7-51C7-4004-9B8A-3F8E7ED6B4BB}" destId="{84702E1B-5E5A-4927-95C3-972236DFDCBE}" srcOrd="1" destOrd="0" presId="urn:microsoft.com/office/officeart/2005/8/layout/orgChart1"/>
    <dgm:cxn modelId="{5980572D-6570-4077-98C2-03C528BB0DEB}" type="presParOf" srcId="{84702E1B-5E5A-4927-95C3-972236DFDCBE}" destId="{BFCF48B5-1755-4DDC-9555-63B693BA565A}" srcOrd="0" destOrd="0" presId="urn:microsoft.com/office/officeart/2005/8/layout/orgChart1"/>
    <dgm:cxn modelId="{20163964-C719-40A8-BACA-957B69CEE627}" type="presParOf" srcId="{84702E1B-5E5A-4927-95C3-972236DFDCBE}" destId="{43480F2A-2BBC-41C0-83D2-E790E9E28584}" srcOrd="1" destOrd="0" presId="urn:microsoft.com/office/officeart/2005/8/layout/orgChart1"/>
    <dgm:cxn modelId="{DD62A0E8-43C6-4D20-BD6B-74A9BC10F4F4}" type="presParOf" srcId="{43480F2A-2BBC-41C0-83D2-E790E9E28584}" destId="{89D51134-F300-4D4E-AB26-C630D4C768C2}" srcOrd="0" destOrd="0" presId="urn:microsoft.com/office/officeart/2005/8/layout/orgChart1"/>
    <dgm:cxn modelId="{E6D86BD6-10C9-467E-AD4A-641150B0101A}" type="presParOf" srcId="{89D51134-F300-4D4E-AB26-C630D4C768C2}" destId="{38FF4654-C195-42DA-9F93-849AD3576D4F}" srcOrd="0" destOrd="0" presId="urn:microsoft.com/office/officeart/2005/8/layout/orgChart1"/>
    <dgm:cxn modelId="{89EB639F-35A9-4A3C-A568-D330FC0C6A66}" type="presParOf" srcId="{89D51134-F300-4D4E-AB26-C630D4C768C2}" destId="{78017F48-2852-4A5C-BAA1-41AA047EE068}" srcOrd="1" destOrd="0" presId="urn:microsoft.com/office/officeart/2005/8/layout/orgChart1"/>
    <dgm:cxn modelId="{6CBFF33E-439F-41D8-9053-4F1796859ED9}" type="presParOf" srcId="{43480F2A-2BBC-41C0-83D2-E790E9E28584}" destId="{889B7B95-7E14-46FC-87C9-EDFB1DB3A85C}" srcOrd="1" destOrd="0" presId="urn:microsoft.com/office/officeart/2005/8/layout/orgChart1"/>
    <dgm:cxn modelId="{66D4A2EA-5D60-461B-8A2C-F534C8D4CADE}" type="presParOf" srcId="{889B7B95-7E14-46FC-87C9-EDFB1DB3A85C}" destId="{F000EF56-ED93-437D-AD5E-7B5CB6E42561}" srcOrd="0" destOrd="0" presId="urn:microsoft.com/office/officeart/2005/8/layout/orgChart1"/>
    <dgm:cxn modelId="{DCA0F0A6-0FC3-4A39-B0C4-E28ECA77ABA0}" type="presParOf" srcId="{889B7B95-7E14-46FC-87C9-EDFB1DB3A85C}" destId="{B28E3077-8173-4894-9A34-433A764A7AD4}" srcOrd="1" destOrd="0" presId="urn:microsoft.com/office/officeart/2005/8/layout/orgChart1"/>
    <dgm:cxn modelId="{E3BE9A52-525E-4B0E-A6C0-DDF40FD69107}" type="presParOf" srcId="{B28E3077-8173-4894-9A34-433A764A7AD4}" destId="{460E5CF5-CAF2-46D6-A19F-5E94AA2BF518}" srcOrd="0" destOrd="0" presId="urn:microsoft.com/office/officeart/2005/8/layout/orgChart1"/>
    <dgm:cxn modelId="{B9C3ED30-2B69-4913-8FC1-5121F925EC7A}" type="presParOf" srcId="{460E5CF5-CAF2-46D6-A19F-5E94AA2BF518}" destId="{98B945B7-0A38-49B0-B369-83E4C72D97E3}" srcOrd="0" destOrd="0" presId="urn:microsoft.com/office/officeart/2005/8/layout/orgChart1"/>
    <dgm:cxn modelId="{E6486275-C3CF-4146-8245-29FA0FDB2B90}" type="presParOf" srcId="{460E5CF5-CAF2-46D6-A19F-5E94AA2BF518}" destId="{EC71CF22-BED5-4349-9F65-9C52F84B09CE}" srcOrd="1" destOrd="0" presId="urn:microsoft.com/office/officeart/2005/8/layout/orgChart1"/>
    <dgm:cxn modelId="{735E1C64-890D-4914-B62A-88D6E2F64C61}" type="presParOf" srcId="{B28E3077-8173-4894-9A34-433A764A7AD4}" destId="{4D84A427-1A7A-4DD7-AA9F-CEB85182D2E7}" srcOrd="1" destOrd="0" presId="urn:microsoft.com/office/officeart/2005/8/layout/orgChart1"/>
    <dgm:cxn modelId="{86341B13-FFA4-4D7B-91E0-07D6AB5C525C}" type="presParOf" srcId="{B28E3077-8173-4894-9A34-433A764A7AD4}" destId="{9539855A-51E4-4109-A375-5702042D5299}" srcOrd="2" destOrd="0" presId="urn:microsoft.com/office/officeart/2005/8/layout/orgChart1"/>
    <dgm:cxn modelId="{FEA88531-CF42-4634-AD6D-B4EE5EBC0EFC}" type="presParOf" srcId="{889B7B95-7E14-46FC-87C9-EDFB1DB3A85C}" destId="{367A90B9-8BD0-4514-BC1F-BAAD77D2B0CB}" srcOrd="2" destOrd="0" presId="urn:microsoft.com/office/officeart/2005/8/layout/orgChart1"/>
    <dgm:cxn modelId="{1A0944E5-B57B-48E8-8A3D-046D13556F24}" type="presParOf" srcId="{889B7B95-7E14-46FC-87C9-EDFB1DB3A85C}" destId="{436D23A7-32A4-4334-8A25-AAB4CA2BD03E}" srcOrd="3" destOrd="0" presId="urn:microsoft.com/office/officeart/2005/8/layout/orgChart1"/>
    <dgm:cxn modelId="{EB51BCDB-33F7-4B29-8553-3254D7033CAA}" type="presParOf" srcId="{436D23A7-32A4-4334-8A25-AAB4CA2BD03E}" destId="{592AEB81-BE4F-40A4-ABC8-220D7519FBBE}" srcOrd="0" destOrd="0" presId="urn:microsoft.com/office/officeart/2005/8/layout/orgChart1"/>
    <dgm:cxn modelId="{C624A727-51D1-49D7-9BE8-C7C888581A1F}" type="presParOf" srcId="{592AEB81-BE4F-40A4-ABC8-220D7519FBBE}" destId="{72D1296B-05BE-4A66-92DB-C9C001EF297D}" srcOrd="0" destOrd="0" presId="urn:microsoft.com/office/officeart/2005/8/layout/orgChart1"/>
    <dgm:cxn modelId="{421B14C0-85C5-41EE-92CF-0B7294FC83C9}" type="presParOf" srcId="{592AEB81-BE4F-40A4-ABC8-220D7519FBBE}" destId="{2AFE5660-0A33-4F4A-BE70-38F6CDC43C32}" srcOrd="1" destOrd="0" presId="urn:microsoft.com/office/officeart/2005/8/layout/orgChart1"/>
    <dgm:cxn modelId="{DB515FB3-2993-4DA3-867E-C6C4C23C0A4D}" type="presParOf" srcId="{436D23A7-32A4-4334-8A25-AAB4CA2BD03E}" destId="{098B4135-3752-47D4-A3EA-7C9A6AE54CB8}" srcOrd="1" destOrd="0" presId="urn:microsoft.com/office/officeart/2005/8/layout/orgChart1"/>
    <dgm:cxn modelId="{91E9B1C0-2422-4E67-AA7B-B6BC2EC4AD79}" type="presParOf" srcId="{436D23A7-32A4-4334-8A25-AAB4CA2BD03E}" destId="{158FDE91-A3D4-4450-93ED-7112992F5CF1}" srcOrd="2" destOrd="0" presId="urn:microsoft.com/office/officeart/2005/8/layout/orgChart1"/>
    <dgm:cxn modelId="{4C96EC0B-863A-417B-8AA0-B83C5B7C4B49}" type="presParOf" srcId="{889B7B95-7E14-46FC-87C9-EDFB1DB3A85C}" destId="{A8BF0810-E671-4E70-82EF-0FBA4416B911}" srcOrd="4" destOrd="0" presId="urn:microsoft.com/office/officeart/2005/8/layout/orgChart1"/>
    <dgm:cxn modelId="{414A916A-9FB7-48D6-8BAC-A29BA3CF1BE4}" type="presParOf" srcId="{889B7B95-7E14-46FC-87C9-EDFB1DB3A85C}" destId="{9C79CB20-1342-4461-9091-A7EC369238C5}" srcOrd="5" destOrd="0" presId="urn:microsoft.com/office/officeart/2005/8/layout/orgChart1"/>
    <dgm:cxn modelId="{52BE0FB1-E3C4-4D32-9F5C-2BBE47B57CD3}" type="presParOf" srcId="{9C79CB20-1342-4461-9091-A7EC369238C5}" destId="{79C1A2E4-3572-42BF-B1B7-CEF670B8C212}" srcOrd="0" destOrd="0" presId="urn:microsoft.com/office/officeart/2005/8/layout/orgChart1"/>
    <dgm:cxn modelId="{4DE8637E-06B3-4B16-8706-48C6A0F4ECE5}" type="presParOf" srcId="{79C1A2E4-3572-42BF-B1B7-CEF670B8C212}" destId="{956FB686-56B4-45D7-A97F-6A11146F20DD}" srcOrd="0" destOrd="0" presId="urn:microsoft.com/office/officeart/2005/8/layout/orgChart1"/>
    <dgm:cxn modelId="{7FC0FD82-5E0B-4299-9F30-93E21B6E8416}" type="presParOf" srcId="{79C1A2E4-3572-42BF-B1B7-CEF670B8C212}" destId="{5A02DF9C-4728-448E-82F8-96E7E7250AD8}" srcOrd="1" destOrd="0" presId="urn:microsoft.com/office/officeart/2005/8/layout/orgChart1"/>
    <dgm:cxn modelId="{1F80B4CC-7553-4DC2-812B-38AA4E7F2E90}" type="presParOf" srcId="{9C79CB20-1342-4461-9091-A7EC369238C5}" destId="{A7A99C23-86D2-4875-89AC-DEF0BA9DE479}" srcOrd="1" destOrd="0" presId="urn:microsoft.com/office/officeart/2005/8/layout/orgChart1"/>
    <dgm:cxn modelId="{1896C3F0-069C-4FFF-8AA1-1E71D2251F54}" type="presParOf" srcId="{9C79CB20-1342-4461-9091-A7EC369238C5}" destId="{4FDA147D-2219-4F88-BC32-5E3E789A4A73}" srcOrd="2" destOrd="0" presId="urn:microsoft.com/office/officeart/2005/8/layout/orgChart1"/>
    <dgm:cxn modelId="{6880E39A-09D1-4511-9FEF-243263289BEE}" type="presParOf" srcId="{889B7B95-7E14-46FC-87C9-EDFB1DB3A85C}" destId="{560B4473-D67F-4640-B753-089F9CB5167D}" srcOrd="6" destOrd="0" presId="urn:microsoft.com/office/officeart/2005/8/layout/orgChart1"/>
    <dgm:cxn modelId="{50D453DA-2B5E-4C60-938D-F7BE0465D662}" type="presParOf" srcId="{889B7B95-7E14-46FC-87C9-EDFB1DB3A85C}" destId="{09D79E97-DA05-4374-A240-21F7A08DAC88}" srcOrd="7" destOrd="0" presId="urn:microsoft.com/office/officeart/2005/8/layout/orgChart1"/>
    <dgm:cxn modelId="{F836671D-2FC8-48CC-83C5-96639CC03137}" type="presParOf" srcId="{09D79E97-DA05-4374-A240-21F7A08DAC88}" destId="{2859C8B0-327B-4220-9442-BDB30E670625}" srcOrd="0" destOrd="0" presId="urn:microsoft.com/office/officeart/2005/8/layout/orgChart1"/>
    <dgm:cxn modelId="{6D0760EF-003E-4743-9B18-2D73BD056B4B}" type="presParOf" srcId="{2859C8B0-327B-4220-9442-BDB30E670625}" destId="{2C7C1C5B-C42C-4E1B-9A83-284E8DD22310}" srcOrd="0" destOrd="0" presId="urn:microsoft.com/office/officeart/2005/8/layout/orgChart1"/>
    <dgm:cxn modelId="{2323F117-B1E6-4899-968D-1EA2352EE166}" type="presParOf" srcId="{2859C8B0-327B-4220-9442-BDB30E670625}" destId="{FA0870D7-974A-4FCF-A14A-D35F5E9713C2}" srcOrd="1" destOrd="0" presId="urn:microsoft.com/office/officeart/2005/8/layout/orgChart1"/>
    <dgm:cxn modelId="{0D252245-17E3-47A5-9257-23EBE74B8CF7}" type="presParOf" srcId="{09D79E97-DA05-4374-A240-21F7A08DAC88}" destId="{24642BAE-A5B4-4FDD-BD9A-5D970D590823}" srcOrd="1" destOrd="0" presId="urn:microsoft.com/office/officeart/2005/8/layout/orgChart1"/>
    <dgm:cxn modelId="{2E61BDDA-8128-4E4E-92AE-5B5E705E3C09}" type="presParOf" srcId="{09D79E97-DA05-4374-A240-21F7A08DAC88}" destId="{35163DAC-2B7A-4E13-9055-3E87C825C5CF}" srcOrd="2" destOrd="0" presId="urn:microsoft.com/office/officeart/2005/8/layout/orgChart1"/>
    <dgm:cxn modelId="{A515C0E1-90F1-449B-95BB-047738D69BB2}" type="presParOf" srcId="{43480F2A-2BBC-41C0-83D2-E790E9E28584}" destId="{735395AA-7D4D-4316-B8F5-6F65CFD568EC}" srcOrd="2" destOrd="0" presId="urn:microsoft.com/office/officeart/2005/8/layout/orgChart1"/>
    <dgm:cxn modelId="{BD7FDEAE-D064-449D-A543-A2CB857CCBFA}" type="presParOf" srcId="{84702E1B-5E5A-4927-95C3-972236DFDCBE}" destId="{553B600D-8CE5-4A59-9B0A-284CE8A918A0}" srcOrd="2" destOrd="0" presId="urn:microsoft.com/office/officeart/2005/8/layout/orgChart1"/>
    <dgm:cxn modelId="{CFC5F357-1C08-4EB1-B6F8-DE633459AFA5}" type="presParOf" srcId="{84702E1B-5E5A-4927-95C3-972236DFDCBE}" destId="{2A8982B4-D613-4164-8A13-DE89DE4A0DBC}" srcOrd="3" destOrd="0" presId="urn:microsoft.com/office/officeart/2005/8/layout/orgChart1"/>
    <dgm:cxn modelId="{2258A6FA-60EE-4CD5-96ED-74EDE84A2013}" type="presParOf" srcId="{2A8982B4-D613-4164-8A13-DE89DE4A0DBC}" destId="{AEE088A9-B348-4A47-8814-B2061E01956C}" srcOrd="0" destOrd="0" presId="urn:microsoft.com/office/officeart/2005/8/layout/orgChart1"/>
    <dgm:cxn modelId="{47CCA7F6-C9BD-4C6E-83C6-2C56B3FBACEF}" type="presParOf" srcId="{AEE088A9-B348-4A47-8814-B2061E01956C}" destId="{41B1160F-ACBD-428E-B237-24FBB2211D9C}" srcOrd="0" destOrd="0" presId="urn:microsoft.com/office/officeart/2005/8/layout/orgChart1"/>
    <dgm:cxn modelId="{71907437-90C1-4276-9D24-5ADDD71AB11B}" type="presParOf" srcId="{AEE088A9-B348-4A47-8814-B2061E01956C}" destId="{F6361114-E537-4DAB-B675-A6EC29E64530}" srcOrd="1" destOrd="0" presId="urn:microsoft.com/office/officeart/2005/8/layout/orgChart1"/>
    <dgm:cxn modelId="{33272725-907B-4235-B9BB-8F7B34D79CCC}" type="presParOf" srcId="{2A8982B4-D613-4164-8A13-DE89DE4A0DBC}" destId="{3D7E3BB6-EA76-48DC-A513-4AD161A49381}" srcOrd="1" destOrd="0" presId="urn:microsoft.com/office/officeart/2005/8/layout/orgChart1"/>
    <dgm:cxn modelId="{53512008-96B4-4868-8447-2CF509A55E0F}" type="presParOf" srcId="{2A8982B4-D613-4164-8A13-DE89DE4A0DBC}" destId="{F148EC09-9066-4260-BAFC-988F0209F145}" srcOrd="2" destOrd="0" presId="urn:microsoft.com/office/officeart/2005/8/layout/orgChart1"/>
    <dgm:cxn modelId="{BFB10A46-E23A-45D7-A7B4-379865A6576D}" type="presParOf" srcId="{84702E1B-5E5A-4927-95C3-972236DFDCBE}" destId="{F5FB7C5B-A6A0-4F4D-86AC-ED6192FA2FEC}" srcOrd="4" destOrd="0" presId="urn:microsoft.com/office/officeart/2005/8/layout/orgChart1"/>
    <dgm:cxn modelId="{91F49955-65CC-4D82-B0B2-7F84E0F99C4B}" type="presParOf" srcId="{84702E1B-5E5A-4927-95C3-972236DFDCBE}" destId="{D81EC11E-C6FF-48D4-8D39-AE24AD10412E}" srcOrd="5" destOrd="0" presId="urn:microsoft.com/office/officeart/2005/8/layout/orgChart1"/>
    <dgm:cxn modelId="{18969774-3DC5-4153-B5A3-8AE6EF24325B}" type="presParOf" srcId="{D81EC11E-C6FF-48D4-8D39-AE24AD10412E}" destId="{FFFD54DF-A2DE-4694-863D-76918E10B2EB}" srcOrd="0" destOrd="0" presId="urn:microsoft.com/office/officeart/2005/8/layout/orgChart1"/>
    <dgm:cxn modelId="{F1F9D35C-D3F9-44C8-9B99-C1E11A2F257C}" type="presParOf" srcId="{FFFD54DF-A2DE-4694-863D-76918E10B2EB}" destId="{EEFEC0B1-5469-4A74-9B8C-F17AD552D236}" srcOrd="0" destOrd="0" presId="urn:microsoft.com/office/officeart/2005/8/layout/orgChart1"/>
    <dgm:cxn modelId="{166C821F-332C-47D0-93C3-3A29E412AA4F}" type="presParOf" srcId="{FFFD54DF-A2DE-4694-863D-76918E10B2EB}" destId="{768A69FE-89FE-4752-8428-DBDE700A1163}" srcOrd="1" destOrd="0" presId="urn:microsoft.com/office/officeart/2005/8/layout/orgChart1"/>
    <dgm:cxn modelId="{AE97EE94-F572-4248-9F88-C6222DC5DEBA}" type="presParOf" srcId="{D81EC11E-C6FF-48D4-8D39-AE24AD10412E}" destId="{CBAC04FA-8293-4D50-B2A7-FC8658DEA8ED}" srcOrd="1" destOrd="0" presId="urn:microsoft.com/office/officeart/2005/8/layout/orgChart1"/>
    <dgm:cxn modelId="{2F13B279-46BC-4475-A01F-D0227CE92E9E}" type="presParOf" srcId="{D81EC11E-C6FF-48D4-8D39-AE24AD10412E}" destId="{A10B56F4-8711-4429-9448-894EA51173B2}" srcOrd="2" destOrd="0" presId="urn:microsoft.com/office/officeart/2005/8/layout/orgChart1"/>
    <dgm:cxn modelId="{6EDD842B-6549-4E19-8479-6EB3361767B6}" type="presParOf" srcId="{7F452DF7-51C7-4004-9B8A-3F8E7ED6B4BB}" destId="{D73ADC60-AFD4-43D2-9B01-AF6D0F6C754F}" srcOrd="2" destOrd="0" presId="urn:microsoft.com/office/officeart/2005/8/layout/orgChart1"/>
    <dgm:cxn modelId="{42DE58BE-D105-46F3-BBF8-5F187484A106}" type="presParOf" srcId="{7ADACC53-1833-495F-9485-BEACF7449613}" destId="{9BB53C49-8896-432F-9B50-631B6FDFFF7E}" srcOrd="2" destOrd="0" presId="urn:microsoft.com/office/officeart/2005/8/layout/orgChart1"/>
    <dgm:cxn modelId="{3EDDDF05-CD1C-4E3E-B563-957A130392CB}" type="presParOf" srcId="{7ADACC53-1833-495F-9485-BEACF7449613}" destId="{8D1633FD-580D-4155-B3D1-EF147A94852C}" srcOrd="3" destOrd="0" presId="urn:microsoft.com/office/officeart/2005/8/layout/orgChart1"/>
    <dgm:cxn modelId="{04026303-255D-48A7-9319-D811CA43D8B6}" type="presParOf" srcId="{8D1633FD-580D-4155-B3D1-EF147A94852C}" destId="{E62294E9-7EEE-4EC6-880C-F470130CD116}" srcOrd="0" destOrd="0" presId="urn:microsoft.com/office/officeart/2005/8/layout/orgChart1"/>
    <dgm:cxn modelId="{04BB9016-5B59-4D9E-A615-B8EC2B5838EA}" type="presParOf" srcId="{E62294E9-7EEE-4EC6-880C-F470130CD116}" destId="{AE82C8E5-FF9A-4408-B303-C06A2033813B}" srcOrd="0" destOrd="0" presId="urn:microsoft.com/office/officeart/2005/8/layout/orgChart1"/>
    <dgm:cxn modelId="{3C1F5229-B625-462C-9CB1-D345EBA038A0}" type="presParOf" srcId="{E62294E9-7EEE-4EC6-880C-F470130CD116}" destId="{53A6F7FB-671E-415A-843C-E5A39720E1C4}" srcOrd="1" destOrd="0" presId="urn:microsoft.com/office/officeart/2005/8/layout/orgChart1"/>
    <dgm:cxn modelId="{1B0314BC-F28D-4EA0-9835-7F704667201E}" type="presParOf" srcId="{8D1633FD-580D-4155-B3D1-EF147A94852C}" destId="{89FF8852-0C90-4860-B9BD-C9590D894D68}" srcOrd="1" destOrd="0" presId="urn:microsoft.com/office/officeart/2005/8/layout/orgChart1"/>
    <dgm:cxn modelId="{E99C6B0F-45EC-4357-ABF3-A8A08ECB3B25}" type="presParOf" srcId="{89FF8852-0C90-4860-B9BD-C9590D894D68}" destId="{859B2BA1-165D-48DA-8403-EF7DB0BE53AB}" srcOrd="0" destOrd="0" presId="urn:microsoft.com/office/officeart/2005/8/layout/orgChart1"/>
    <dgm:cxn modelId="{7F6DD524-62A4-46EC-9027-B6AD6C5DD1F1}" type="presParOf" srcId="{89FF8852-0C90-4860-B9BD-C9590D894D68}" destId="{2B38359E-1006-49F8-98EC-B3B0D4256AC0}" srcOrd="1" destOrd="0" presId="urn:microsoft.com/office/officeart/2005/8/layout/orgChart1"/>
    <dgm:cxn modelId="{1840860E-D230-4642-A9F5-EAE81051961D}" type="presParOf" srcId="{2B38359E-1006-49F8-98EC-B3B0D4256AC0}" destId="{44B794B3-78BC-4AF5-BC6C-3E2B209D9D84}" srcOrd="0" destOrd="0" presId="urn:microsoft.com/office/officeart/2005/8/layout/orgChart1"/>
    <dgm:cxn modelId="{A4F7FDA7-204D-4E53-B6C7-2059D4D3037E}" type="presParOf" srcId="{44B794B3-78BC-4AF5-BC6C-3E2B209D9D84}" destId="{711E659C-9D00-47E7-90CA-17001E17ECB4}" srcOrd="0" destOrd="0" presId="urn:microsoft.com/office/officeart/2005/8/layout/orgChart1"/>
    <dgm:cxn modelId="{3459045E-1947-42C5-B530-5639C5004FD1}" type="presParOf" srcId="{44B794B3-78BC-4AF5-BC6C-3E2B209D9D84}" destId="{2ABF960B-9FDC-428A-AA26-A4D79556A76A}" srcOrd="1" destOrd="0" presId="urn:microsoft.com/office/officeart/2005/8/layout/orgChart1"/>
    <dgm:cxn modelId="{5C2CDD53-8533-4661-BB8B-99D756D2772C}" type="presParOf" srcId="{2B38359E-1006-49F8-98EC-B3B0D4256AC0}" destId="{63600F0D-1D92-4103-AABA-D3EC4C518D67}" srcOrd="1" destOrd="0" presId="urn:microsoft.com/office/officeart/2005/8/layout/orgChart1"/>
    <dgm:cxn modelId="{28F0A11F-DC9B-40EF-85CB-54EB4E103627}" type="presParOf" srcId="{2B38359E-1006-49F8-98EC-B3B0D4256AC0}" destId="{8984FF92-E8DC-4131-BB21-C5D9853FDD8C}" srcOrd="2" destOrd="0" presId="urn:microsoft.com/office/officeart/2005/8/layout/orgChart1"/>
    <dgm:cxn modelId="{0F4C009F-0466-4B06-8D45-B3DEBBEEED82}" type="presParOf" srcId="{89FF8852-0C90-4860-B9BD-C9590D894D68}" destId="{01A8FEB6-6F71-4FCA-874E-CDDF80F5836F}" srcOrd="2" destOrd="0" presId="urn:microsoft.com/office/officeart/2005/8/layout/orgChart1"/>
    <dgm:cxn modelId="{BCF1261C-BBC2-4449-B35F-C4EA0761B123}" type="presParOf" srcId="{89FF8852-0C90-4860-B9BD-C9590D894D68}" destId="{0398BF1A-F949-4553-AA5A-2FBFED54F923}" srcOrd="3" destOrd="0" presId="urn:microsoft.com/office/officeart/2005/8/layout/orgChart1"/>
    <dgm:cxn modelId="{A1B09D68-EB62-40F0-AF91-D9F43356F12F}" type="presParOf" srcId="{0398BF1A-F949-4553-AA5A-2FBFED54F923}" destId="{A8556DC6-66F6-4C6F-AFD1-5999C41A39C5}" srcOrd="0" destOrd="0" presId="urn:microsoft.com/office/officeart/2005/8/layout/orgChart1"/>
    <dgm:cxn modelId="{BE48D1D1-E656-4013-AB04-D887F0401CBD}" type="presParOf" srcId="{A8556DC6-66F6-4C6F-AFD1-5999C41A39C5}" destId="{CDB10C8D-CE15-4A20-BF14-6AED5DC9F7DC}" srcOrd="0" destOrd="0" presId="urn:microsoft.com/office/officeart/2005/8/layout/orgChart1"/>
    <dgm:cxn modelId="{4CEC7256-0CD3-4DEF-B1D7-4792BF3F8355}" type="presParOf" srcId="{A8556DC6-66F6-4C6F-AFD1-5999C41A39C5}" destId="{BEBF9BBF-2EF1-4811-89CA-69D5D8069541}" srcOrd="1" destOrd="0" presId="urn:microsoft.com/office/officeart/2005/8/layout/orgChart1"/>
    <dgm:cxn modelId="{31F880FD-0327-4896-BC68-F6E1EC2D7F0A}" type="presParOf" srcId="{0398BF1A-F949-4553-AA5A-2FBFED54F923}" destId="{7602B42C-3656-4B2C-AD23-6C3FC92867FE}" srcOrd="1" destOrd="0" presId="urn:microsoft.com/office/officeart/2005/8/layout/orgChart1"/>
    <dgm:cxn modelId="{9CCAEBAC-064A-4E67-9A7C-F4F879D7AC81}" type="presParOf" srcId="{0398BF1A-F949-4553-AA5A-2FBFED54F923}" destId="{2AEA1130-C59A-4ACB-8478-222F4A636BB2}" srcOrd="2" destOrd="0" presId="urn:microsoft.com/office/officeart/2005/8/layout/orgChart1"/>
    <dgm:cxn modelId="{89D473C2-AA01-48DE-A219-98832C550DF4}" type="presParOf" srcId="{89FF8852-0C90-4860-B9BD-C9590D894D68}" destId="{C3D7ED2D-D893-401A-BB79-B1B94A5AFEA3}" srcOrd="4" destOrd="0" presId="urn:microsoft.com/office/officeart/2005/8/layout/orgChart1"/>
    <dgm:cxn modelId="{F67327FD-C160-48A0-A0F2-F76F5547E632}" type="presParOf" srcId="{89FF8852-0C90-4860-B9BD-C9590D894D68}" destId="{5740ACFF-D095-42E7-8381-055AE66CD92C}" srcOrd="5" destOrd="0" presId="urn:microsoft.com/office/officeart/2005/8/layout/orgChart1"/>
    <dgm:cxn modelId="{9A62AE05-133D-45C7-8355-8365FA583930}" type="presParOf" srcId="{5740ACFF-D095-42E7-8381-055AE66CD92C}" destId="{D305B210-B792-48CA-AF12-51F57AB12358}" srcOrd="0" destOrd="0" presId="urn:microsoft.com/office/officeart/2005/8/layout/orgChart1"/>
    <dgm:cxn modelId="{58B191A6-F0D5-4AC6-9292-544C356D2192}" type="presParOf" srcId="{D305B210-B792-48CA-AF12-51F57AB12358}" destId="{ABE2D1CF-0D6A-488B-A212-E5A78EA5FD1B}" srcOrd="0" destOrd="0" presId="urn:microsoft.com/office/officeart/2005/8/layout/orgChart1"/>
    <dgm:cxn modelId="{06326061-0B13-480C-B2A4-8B9EEB2561E3}" type="presParOf" srcId="{D305B210-B792-48CA-AF12-51F57AB12358}" destId="{B74156EF-112E-459B-94AD-871FC57D7E5F}" srcOrd="1" destOrd="0" presId="urn:microsoft.com/office/officeart/2005/8/layout/orgChart1"/>
    <dgm:cxn modelId="{469D34BD-82D7-442E-9850-9770144F6975}" type="presParOf" srcId="{5740ACFF-D095-42E7-8381-055AE66CD92C}" destId="{BBE1DE72-6625-45EA-AC42-029A9C550CE9}" srcOrd="1" destOrd="0" presId="urn:microsoft.com/office/officeart/2005/8/layout/orgChart1"/>
    <dgm:cxn modelId="{357678F7-8669-41E5-9507-7D8FF51F03CB}" type="presParOf" srcId="{5740ACFF-D095-42E7-8381-055AE66CD92C}" destId="{B32D03D0-8CC6-45CB-A418-248D4862E4C6}" srcOrd="2" destOrd="0" presId="urn:microsoft.com/office/officeart/2005/8/layout/orgChart1"/>
    <dgm:cxn modelId="{0DCD1753-79E7-41A2-89C1-D9148ECC12D7}" type="presParOf" srcId="{89FF8852-0C90-4860-B9BD-C9590D894D68}" destId="{1F8D4E68-EC72-4B0F-9DA0-964E1CE4BBED}" srcOrd="6" destOrd="0" presId="urn:microsoft.com/office/officeart/2005/8/layout/orgChart1"/>
    <dgm:cxn modelId="{31C19427-63A8-49B4-B0F1-C41404BE7939}" type="presParOf" srcId="{89FF8852-0C90-4860-B9BD-C9590D894D68}" destId="{3A7291B8-FAB1-4E42-92FB-098C38BF2E0F}" srcOrd="7" destOrd="0" presId="urn:microsoft.com/office/officeart/2005/8/layout/orgChart1"/>
    <dgm:cxn modelId="{BD5044EB-7FB9-4FCD-BAEA-AACC58B5E192}" type="presParOf" srcId="{3A7291B8-FAB1-4E42-92FB-098C38BF2E0F}" destId="{7FC4F912-EA31-409F-B73C-1C89F76F4D94}" srcOrd="0" destOrd="0" presId="urn:microsoft.com/office/officeart/2005/8/layout/orgChart1"/>
    <dgm:cxn modelId="{D95B7D60-F875-4624-AA80-31211E41403A}" type="presParOf" srcId="{7FC4F912-EA31-409F-B73C-1C89F76F4D94}" destId="{E56C8DAB-BBAC-40BE-8E1B-B22F865D4525}" srcOrd="0" destOrd="0" presId="urn:microsoft.com/office/officeart/2005/8/layout/orgChart1"/>
    <dgm:cxn modelId="{BA3C8915-F1A3-480B-A349-D8A7DED9B90B}" type="presParOf" srcId="{7FC4F912-EA31-409F-B73C-1C89F76F4D94}" destId="{AD365816-1B15-4F69-A01B-E64428C0A250}" srcOrd="1" destOrd="0" presId="urn:microsoft.com/office/officeart/2005/8/layout/orgChart1"/>
    <dgm:cxn modelId="{535A08A3-063A-45C2-A6C3-B20CF3BC7E81}" type="presParOf" srcId="{3A7291B8-FAB1-4E42-92FB-098C38BF2E0F}" destId="{32F813B7-D901-4929-BD6F-0ACC5693BA1A}" srcOrd="1" destOrd="0" presId="urn:microsoft.com/office/officeart/2005/8/layout/orgChart1"/>
    <dgm:cxn modelId="{CA435366-7F07-4926-BE2C-31CD39E1EFA9}" type="presParOf" srcId="{3A7291B8-FAB1-4E42-92FB-098C38BF2E0F}" destId="{233E0BFA-6941-47C0-A90A-80520E60780A}" srcOrd="2" destOrd="0" presId="urn:microsoft.com/office/officeart/2005/8/layout/orgChart1"/>
    <dgm:cxn modelId="{3A6575FF-B57E-45BE-9E1A-69182AFF1947}" type="presParOf" srcId="{89FF8852-0C90-4860-B9BD-C9590D894D68}" destId="{2D04FF02-4A9D-4D03-9DC6-B627901D9BEB}" srcOrd="8" destOrd="0" presId="urn:microsoft.com/office/officeart/2005/8/layout/orgChart1"/>
    <dgm:cxn modelId="{CD429663-6435-4AC8-8664-6BB6ECA5F1F6}" type="presParOf" srcId="{89FF8852-0C90-4860-B9BD-C9590D894D68}" destId="{19890FDA-7128-4A04-BD25-7096727AB736}" srcOrd="9" destOrd="0" presId="urn:microsoft.com/office/officeart/2005/8/layout/orgChart1"/>
    <dgm:cxn modelId="{3AD2E310-87EC-46A9-A966-CFE0FDE53663}" type="presParOf" srcId="{19890FDA-7128-4A04-BD25-7096727AB736}" destId="{071BA561-D3B4-466E-80F8-E05FBDA36B30}" srcOrd="0" destOrd="0" presId="urn:microsoft.com/office/officeart/2005/8/layout/orgChart1"/>
    <dgm:cxn modelId="{43128EF3-29DB-40C7-897A-A96F16F7A1AC}" type="presParOf" srcId="{071BA561-D3B4-466E-80F8-E05FBDA36B30}" destId="{4E608DF3-28C5-4192-B164-2E84E9C8B5DF}" srcOrd="0" destOrd="0" presId="urn:microsoft.com/office/officeart/2005/8/layout/orgChart1"/>
    <dgm:cxn modelId="{D3731720-8CB8-407D-B790-9B21D5F22A53}" type="presParOf" srcId="{071BA561-D3B4-466E-80F8-E05FBDA36B30}" destId="{B038AEF7-A9FB-4000-B810-646DE6FD6113}" srcOrd="1" destOrd="0" presId="urn:microsoft.com/office/officeart/2005/8/layout/orgChart1"/>
    <dgm:cxn modelId="{E8F18349-0562-4715-B51B-1BA7109769DA}" type="presParOf" srcId="{19890FDA-7128-4A04-BD25-7096727AB736}" destId="{C4043ED0-EE9D-40D9-917F-B5BD1C768DEF}" srcOrd="1" destOrd="0" presId="urn:microsoft.com/office/officeart/2005/8/layout/orgChart1"/>
    <dgm:cxn modelId="{6E105C3C-CED6-4182-8A73-322A1F9AF870}" type="presParOf" srcId="{19890FDA-7128-4A04-BD25-7096727AB736}" destId="{8EBBAD88-5477-4F5E-B345-8FE2B08C78E0}" srcOrd="2" destOrd="0" presId="urn:microsoft.com/office/officeart/2005/8/layout/orgChart1"/>
    <dgm:cxn modelId="{902F4B52-027E-439F-ADB8-4380D6E617E3}" type="presParOf" srcId="{8D1633FD-580D-4155-B3D1-EF147A94852C}" destId="{CC8DA154-194E-484A-9504-07EA55B2A7AF}" srcOrd="2" destOrd="0" presId="urn:microsoft.com/office/officeart/2005/8/layout/orgChart1"/>
    <dgm:cxn modelId="{A3E15D22-2245-4F06-8A80-2A595320A3BB}" type="presParOf" srcId="{DA5CBACB-11CD-4C25-871E-2305182BA5C1}" destId="{270D246F-81B7-4489-9049-29DD6316656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D6BAC4-E8FF-4C0C-B3A2-9BC861A9CBDC}" type="doc">
      <dgm:prSet loTypeId="urn:microsoft.com/office/officeart/2005/8/layout/orgChart1" loCatId="hierarchy" qsTypeId="urn:microsoft.com/office/officeart/2005/8/quickstyle/3d1" qsCatId="3D" csTypeId="urn:microsoft.com/office/officeart/2005/8/colors/colorful4" csCatId="colorful" phldr="1"/>
      <dgm:spPr/>
      <dgm:t>
        <a:bodyPr/>
        <a:lstStyle/>
        <a:p>
          <a:endParaRPr lang="en-IN"/>
        </a:p>
      </dgm:t>
    </dgm:pt>
    <dgm:pt modelId="{B411B511-B6DB-4179-BA13-78C6C08E5345}">
      <dgm:prSet phldrT="[Text]" custT="1"/>
      <dgm:spPr/>
      <dgm:t>
        <a:bodyPr/>
        <a:lstStyle/>
        <a:p>
          <a:r>
            <a:rPr lang="en-US" sz="1600" b="1" dirty="0">
              <a:latin typeface="Garamond" panose="02020404030301010803" pitchFamily="18" charset="0"/>
            </a:rPr>
            <a:t>Interpretation of Financial Statements</a:t>
          </a:r>
          <a:endParaRPr lang="en-IN" sz="1600" b="1" dirty="0">
            <a:latin typeface="Garamond" panose="02020404030301010803" pitchFamily="18" charset="0"/>
          </a:endParaRPr>
        </a:p>
      </dgm:t>
    </dgm:pt>
    <dgm:pt modelId="{72B98024-9EEE-4BB7-ABED-C676D15CB939}" type="parTrans" cxnId="{235C7D4A-010C-49A5-9CC4-17A1BF061BD5}">
      <dgm:prSet/>
      <dgm:spPr/>
      <dgm:t>
        <a:bodyPr/>
        <a:lstStyle/>
        <a:p>
          <a:endParaRPr lang="en-IN" sz="2000">
            <a:latin typeface="Garamond" panose="02020404030301010803" pitchFamily="18" charset="0"/>
          </a:endParaRPr>
        </a:p>
      </dgm:t>
    </dgm:pt>
    <dgm:pt modelId="{064632A5-D7D8-4FD5-8C93-ED119604BC08}" type="sibTrans" cxnId="{235C7D4A-010C-49A5-9CC4-17A1BF061BD5}">
      <dgm:prSet/>
      <dgm:spPr/>
      <dgm:t>
        <a:bodyPr/>
        <a:lstStyle/>
        <a:p>
          <a:endParaRPr lang="en-IN" sz="2000">
            <a:latin typeface="Garamond" panose="02020404030301010803" pitchFamily="18" charset="0"/>
          </a:endParaRPr>
        </a:p>
      </dgm:t>
    </dgm:pt>
    <dgm:pt modelId="{6862F2E0-0955-4F87-B3AB-7A51DD59C372}">
      <dgm:prSet phldrT="[Text]" custT="1"/>
      <dgm:spPr/>
      <dgm:t>
        <a:bodyPr/>
        <a:lstStyle/>
        <a:p>
          <a:r>
            <a:rPr lang="en-US" sz="1600" dirty="0">
              <a:latin typeface="Garamond" panose="02020404030301010803" pitchFamily="18" charset="0"/>
            </a:rPr>
            <a:t>Profitability Ratios</a:t>
          </a:r>
          <a:endParaRPr lang="en-IN" sz="1600" dirty="0">
            <a:latin typeface="Garamond" panose="02020404030301010803" pitchFamily="18" charset="0"/>
          </a:endParaRPr>
        </a:p>
      </dgm:t>
    </dgm:pt>
    <dgm:pt modelId="{F4B812D7-3322-4651-AA2D-355944A14EDE}" type="parTrans" cxnId="{93AAEF38-A72A-43AC-92C9-255DFC903EE5}">
      <dgm:prSet/>
      <dgm:spPr/>
      <dgm:t>
        <a:bodyPr/>
        <a:lstStyle/>
        <a:p>
          <a:endParaRPr lang="en-IN" sz="2000">
            <a:latin typeface="Garamond" panose="02020404030301010803" pitchFamily="18" charset="0"/>
          </a:endParaRPr>
        </a:p>
      </dgm:t>
    </dgm:pt>
    <dgm:pt modelId="{7E40F0FE-798F-4106-859D-16AE192CBD2E}" type="sibTrans" cxnId="{93AAEF38-A72A-43AC-92C9-255DFC903EE5}">
      <dgm:prSet/>
      <dgm:spPr/>
      <dgm:t>
        <a:bodyPr/>
        <a:lstStyle/>
        <a:p>
          <a:endParaRPr lang="en-IN" sz="2000">
            <a:latin typeface="Garamond" panose="02020404030301010803" pitchFamily="18" charset="0"/>
          </a:endParaRPr>
        </a:p>
      </dgm:t>
    </dgm:pt>
    <dgm:pt modelId="{511B2ADC-077F-4844-9291-435EE6FE4065}">
      <dgm:prSet phldrT="[Text]" custT="1"/>
      <dgm:spPr/>
      <dgm:t>
        <a:bodyPr/>
        <a:lstStyle/>
        <a:p>
          <a:r>
            <a:rPr lang="en-US" sz="1600" dirty="0">
              <a:latin typeface="Garamond" panose="02020404030301010803" pitchFamily="18" charset="0"/>
            </a:rPr>
            <a:t>GP Margin</a:t>
          </a:r>
          <a:endParaRPr lang="en-IN" sz="1600" dirty="0">
            <a:latin typeface="Garamond" panose="02020404030301010803" pitchFamily="18" charset="0"/>
          </a:endParaRPr>
        </a:p>
      </dgm:t>
    </dgm:pt>
    <dgm:pt modelId="{8512AD47-D80C-4387-AA3F-91DE3D0B28BB}" type="parTrans" cxnId="{77B611B5-D656-4B53-80C9-17838A355D46}">
      <dgm:prSet/>
      <dgm:spPr/>
      <dgm:t>
        <a:bodyPr/>
        <a:lstStyle/>
        <a:p>
          <a:endParaRPr lang="en-IN" sz="2000">
            <a:latin typeface="Garamond" panose="02020404030301010803" pitchFamily="18" charset="0"/>
          </a:endParaRPr>
        </a:p>
      </dgm:t>
    </dgm:pt>
    <dgm:pt modelId="{799F5697-696E-4122-895C-ED38B1B4629A}" type="sibTrans" cxnId="{77B611B5-D656-4B53-80C9-17838A355D46}">
      <dgm:prSet/>
      <dgm:spPr/>
      <dgm:t>
        <a:bodyPr/>
        <a:lstStyle/>
        <a:p>
          <a:endParaRPr lang="en-IN" sz="2000">
            <a:latin typeface="Garamond" panose="02020404030301010803" pitchFamily="18" charset="0"/>
          </a:endParaRPr>
        </a:p>
      </dgm:t>
    </dgm:pt>
    <dgm:pt modelId="{2971BBA9-6C3C-42ED-9D74-9A0E43B9D925}">
      <dgm:prSet phldrT="[Text]" custT="1"/>
      <dgm:spPr/>
      <dgm:t>
        <a:bodyPr/>
        <a:lstStyle/>
        <a:p>
          <a:r>
            <a:rPr lang="en-US" sz="1600" dirty="0">
              <a:latin typeface="Garamond" panose="02020404030301010803" pitchFamily="18" charset="0"/>
            </a:rPr>
            <a:t>NP Margin</a:t>
          </a:r>
          <a:endParaRPr lang="en-IN" sz="1600" dirty="0">
            <a:latin typeface="Garamond" panose="02020404030301010803" pitchFamily="18" charset="0"/>
          </a:endParaRPr>
        </a:p>
      </dgm:t>
    </dgm:pt>
    <dgm:pt modelId="{EF557B43-F3C4-4BAC-887D-459FAD631BD4}" type="parTrans" cxnId="{43359035-AA7E-4EB8-B5BF-6452100A3C23}">
      <dgm:prSet/>
      <dgm:spPr/>
      <dgm:t>
        <a:bodyPr/>
        <a:lstStyle/>
        <a:p>
          <a:endParaRPr lang="en-IN" sz="2000">
            <a:latin typeface="Garamond" panose="02020404030301010803" pitchFamily="18" charset="0"/>
          </a:endParaRPr>
        </a:p>
      </dgm:t>
    </dgm:pt>
    <dgm:pt modelId="{C9211DD0-D546-4420-8C48-4DDDCB6222D6}" type="sibTrans" cxnId="{43359035-AA7E-4EB8-B5BF-6452100A3C23}">
      <dgm:prSet/>
      <dgm:spPr/>
      <dgm:t>
        <a:bodyPr/>
        <a:lstStyle/>
        <a:p>
          <a:endParaRPr lang="en-IN" sz="2000">
            <a:latin typeface="Garamond" panose="02020404030301010803" pitchFamily="18" charset="0"/>
          </a:endParaRPr>
        </a:p>
      </dgm:t>
    </dgm:pt>
    <dgm:pt modelId="{9BDBDCC0-EEC0-4654-92B3-6343DB715263}">
      <dgm:prSet phldrT="[Text]" custT="1"/>
      <dgm:spPr/>
      <dgm:t>
        <a:bodyPr/>
        <a:lstStyle/>
        <a:p>
          <a:r>
            <a:rPr lang="en-US" sz="1600" dirty="0">
              <a:latin typeface="Garamond" panose="02020404030301010803" pitchFamily="18" charset="0"/>
            </a:rPr>
            <a:t>Liquidity Ratio</a:t>
          </a:r>
          <a:endParaRPr lang="en-IN" sz="1600" dirty="0">
            <a:latin typeface="Garamond" panose="02020404030301010803" pitchFamily="18" charset="0"/>
          </a:endParaRPr>
        </a:p>
      </dgm:t>
    </dgm:pt>
    <dgm:pt modelId="{7846A7D6-028F-4284-A4D8-E0222D03FBA9}" type="parTrans" cxnId="{4CC699E5-3A44-411A-B177-0D74D04CE15D}">
      <dgm:prSet/>
      <dgm:spPr/>
      <dgm:t>
        <a:bodyPr/>
        <a:lstStyle/>
        <a:p>
          <a:endParaRPr lang="en-IN" sz="2000">
            <a:latin typeface="Garamond" panose="02020404030301010803" pitchFamily="18" charset="0"/>
          </a:endParaRPr>
        </a:p>
      </dgm:t>
    </dgm:pt>
    <dgm:pt modelId="{56DE0A64-64DC-4D7C-9CCB-9217B1A4772C}" type="sibTrans" cxnId="{4CC699E5-3A44-411A-B177-0D74D04CE15D}">
      <dgm:prSet/>
      <dgm:spPr/>
      <dgm:t>
        <a:bodyPr/>
        <a:lstStyle/>
        <a:p>
          <a:endParaRPr lang="en-IN" sz="2000">
            <a:latin typeface="Garamond" panose="02020404030301010803" pitchFamily="18" charset="0"/>
          </a:endParaRPr>
        </a:p>
      </dgm:t>
    </dgm:pt>
    <dgm:pt modelId="{9B2B5C5F-9B1F-492E-82A0-065D0669D15F}">
      <dgm:prSet phldrT="[Text]" custT="1"/>
      <dgm:spPr/>
      <dgm:t>
        <a:bodyPr/>
        <a:lstStyle/>
        <a:p>
          <a:r>
            <a:rPr lang="en-US" sz="1600" dirty="0">
              <a:latin typeface="Garamond" panose="02020404030301010803" pitchFamily="18" charset="0"/>
            </a:rPr>
            <a:t>Current Ratio</a:t>
          </a:r>
          <a:endParaRPr lang="en-IN" sz="1600" dirty="0">
            <a:latin typeface="Garamond" panose="02020404030301010803" pitchFamily="18" charset="0"/>
          </a:endParaRPr>
        </a:p>
      </dgm:t>
    </dgm:pt>
    <dgm:pt modelId="{9E5AD02E-9137-4DD1-A108-8C08EC9C5ECF}" type="parTrans" cxnId="{205501B1-C4B1-4969-8BCB-D48F78303B04}">
      <dgm:prSet/>
      <dgm:spPr/>
      <dgm:t>
        <a:bodyPr/>
        <a:lstStyle/>
        <a:p>
          <a:endParaRPr lang="en-IN" sz="2000">
            <a:latin typeface="Garamond" panose="02020404030301010803" pitchFamily="18" charset="0"/>
          </a:endParaRPr>
        </a:p>
      </dgm:t>
    </dgm:pt>
    <dgm:pt modelId="{01861A84-42E6-4452-A191-C973F9883EBB}" type="sibTrans" cxnId="{205501B1-C4B1-4969-8BCB-D48F78303B04}">
      <dgm:prSet/>
      <dgm:spPr/>
      <dgm:t>
        <a:bodyPr/>
        <a:lstStyle/>
        <a:p>
          <a:endParaRPr lang="en-IN" sz="2000">
            <a:latin typeface="Garamond" panose="02020404030301010803" pitchFamily="18" charset="0"/>
          </a:endParaRPr>
        </a:p>
      </dgm:t>
    </dgm:pt>
    <dgm:pt modelId="{4FC050CC-FFA9-40CB-9A14-CA0293F0BCAB}">
      <dgm:prSet phldrT="[Text]" custT="1"/>
      <dgm:spPr/>
      <dgm:t>
        <a:bodyPr/>
        <a:lstStyle/>
        <a:p>
          <a:r>
            <a:rPr lang="en-US" sz="1600" dirty="0">
              <a:latin typeface="Garamond" panose="02020404030301010803" pitchFamily="18" charset="0"/>
            </a:rPr>
            <a:t>ROCE</a:t>
          </a:r>
          <a:endParaRPr lang="en-IN" sz="1600" dirty="0">
            <a:latin typeface="Garamond" panose="02020404030301010803" pitchFamily="18" charset="0"/>
          </a:endParaRPr>
        </a:p>
      </dgm:t>
    </dgm:pt>
    <dgm:pt modelId="{D837A67F-8228-4212-9B60-849A03F4544D}" type="parTrans" cxnId="{55FE81F9-1E15-4F0B-8CB6-C25A3C4C99FB}">
      <dgm:prSet/>
      <dgm:spPr/>
      <dgm:t>
        <a:bodyPr/>
        <a:lstStyle/>
        <a:p>
          <a:endParaRPr lang="en-IN" sz="2000"/>
        </a:p>
      </dgm:t>
    </dgm:pt>
    <dgm:pt modelId="{CE39B723-7197-47F2-B9CA-7C871AAD04B6}" type="sibTrans" cxnId="{55FE81F9-1E15-4F0B-8CB6-C25A3C4C99FB}">
      <dgm:prSet/>
      <dgm:spPr/>
      <dgm:t>
        <a:bodyPr/>
        <a:lstStyle/>
        <a:p>
          <a:endParaRPr lang="en-IN" sz="2000"/>
        </a:p>
      </dgm:t>
    </dgm:pt>
    <dgm:pt modelId="{7A9D721D-D581-4572-B4CE-BB114BE9BF72}">
      <dgm:prSet phldrT="[Text]" custT="1"/>
      <dgm:spPr/>
      <dgm:t>
        <a:bodyPr/>
        <a:lstStyle/>
        <a:p>
          <a:r>
            <a:rPr lang="en-US" sz="1600" dirty="0">
              <a:latin typeface="Garamond" panose="02020404030301010803" pitchFamily="18" charset="0"/>
            </a:rPr>
            <a:t>Net Asset Turnover</a:t>
          </a:r>
          <a:endParaRPr lang="en-IN" sz="1600" dirty="0">
            <a:latin typeface="Garamond" panose="02020404030301010803" pitchFamily="18" charset="0"/>
          </a:endParaRPr>
        </a:p>
      </dgm:t>
    </dgm:pt>
    <dgm:pt modelId="{6739E70F-A4FD-423A-B5BB-7D97EEB0895A}" type="parTrans" cxnId="{CABDE969-6AE6-4D1E-9BBC-D3B0714E9D19}">
      <dgm:prSet/>
      <dgm:spPr/>
      <dgm:t>
        <a:bodyPr/>
        <a:lstStyle/>
        <a:p>
          <a:endParaRPr lang="en-IN" sz="2000"/>
        </a:p>
      </dgm:t>
    </dgm:pt>
    <dgm:pt modelId="{48A6F53E-7F55-4241-8A99-638083524EC5}" type="sibTrans" cxnId="{CABDE969-6AE6-4D1E-9BBC-D3B0714E9D19}">
      <dgm:prSet/>
      <dgm:spPr/>
      <dgm:t>
        <a:bodyPr/>
        <a:lstStyle/>
        <a:p>
          <a:endParaRPr lang="en-IN" sz="2000"/>
        </a:p>
      </dgm:t>
    </dgm:pt>
    <dgm:pt modelId="{CA3C5DDC-FA25-486D-B299-F092B5B812B1}">
      <dgm:prSet phldrT="[Text]" custT="1"/>
      <dgm:spPr/>
      <dgm:t>
        <a:bodyPr/>
        <a:lstStyle/>
        <a:p>
          <a:r>
            <a:rPr lang="en-US" sz="1600" dirty="0">
              <a:latin typeface="Garamond" panose="02020404030301010803" pitchFamily="18" charset="0"/>
            </a:rPr>
            <a:t>Limitations</a:t>
          </a:r>
          <a:endParaRPr lang="en-IN" sz="1600" dirty="0">
            <a:latin typeface="Garamond" panose="02020404030301010803" pitchFamily="18" charset="0"/>
          </a:endParaRPr>
        </a:p>
      </dgm:t>
    </dgm:pt>
    <dgm:pt modelId="{2AD93DD2-B194-4588-B2A3-CCFF63DFD9CC}" type="parTrans" cxnId="{7E48E4AA-59F8-4E49-B2F3-22D6EBF4B697}">
      <dgm:prSet/>
      <dgm:spPr/>
      <dgm:t>
        <a:bodyPr/>
        <a:lstStyle/>
        <a:p>
          <a:endParaRPr lang="en-IN" sz="2000"/>
        </a:p>
      </dgm:t>
    </dgm:pt>
    <dgm:pt modelId="{0C0C696C-0AF9-4FC8-8096-F7EFADE2F1B4}" type="sibTrans" cxnId="{7E48E4AA-59F8-4E49-B2F3-22D6EBF4B697}">
      <dgm:prSet/>
      <dgm:spPr/>
      <dgm:t>
        <a:bodyPr/>
        <a:lstStyle/>
        <a:p>
          <a:endParaRPr lang="en-IN" sz="2000"/>
        </a:p>
      </dgm:t>
    </dgm:pt>
    <dgm:pt modelId="{116A4835-FA5F-493A-835E-73526FA9646A}">
      <dgm:prSet phldrT="[Text]" custT="1"/>
      <dgm:spPr/>
      <dgm:t>
        <a:bodyPr/>
        <a:lstStyle/>
        <a:p>
          <a:r>
            <a:rPr lang="en-US" sz="1600" dirty="0">
              <a:latin typeface="Garamond" panose="02020404030301010803" pitchFamily="18" charset="0"/>
            </a:rPr>
            <a:t>Window Dressing</a:t>
          </a:r>
        </a:p>
      </dgm:t>
    </dgm:pt>
    <dgm:pt modelId="{75BB1012-5761-42A2-9406-6485DCB6931B}" type="parTrans" cxnId="{E7E38769-648C-4C14-8913-DA51CD418286}">
      <dgm:prSet/>
      <dgm:spPr/>
      <dgm:t>
        <a:bodyPr/>
        <a:lstStyle/>
        <a:p>
          <a:endParaRPr lang="en-IN" sz="2000"/>
        </a:p>
      </dgm:t>
    </dgm:pt>
    <dgm:pt modelId="{8437D2C2-47AA-4DED-B9BF-CCFB58A89368}" type="sibTrans" cxnId="{E7E38769-648C-4C14-8913-DA51CD418286}">
      <dgm:prSet/>
      <dgm:spPr/>
      <dgm:t>
        <a:bodyPr/>
        <a:lstStyle/>
        <a:p>
          <a:endParaRPr lang="en-IN" sz="2000"/>
        </a:p>
      </dgm:t>
    </dgm:pt>
    <dgm:pt modelId="{E16AEAD3-AD2B-4780-940D-FDFA28022E93}">
      <dgm:prSet phldrT="[Text]" custT="1"/>
      <dgm:spPr/>
      <dgm:t>
        <a:bodyPr/>
        <a:lstStyle/>
        <a:p>
          <a:r>
            <a:rPr lang="en-IN" sz="1600" dirty="0">
              <a:latin typeface="Garamond" panose="02020404030301010803" pitchFamily="18" charset="0"/>
            </a:rPr>
            <a:t>Limited information available</a:t>
          </a:r>
        </a:p>
      </dgm:t>
    </dgm:pt>
    <dgm:pt modelId="{8110F4D1-5F86-4D35-B4F3-D2EA6A79A4A6}" type="parTrans" cxnId="{D6734331-7274-4D8F-BB71-575E2558F75E}">
      <dgm:prSet/>
      <dgm:spPr/>
      <dgm:t>
        <a:bodyPr/>
        <a:lstStyle/>
        <a:p>
          <a:endParaRPr lang="en-IN" sz="2000"/>
        </a:p>
      </dgm:t>
    </dgm:pt>
    <dgm:pt modelId="{B2BAD858-9595-49B1-BE6D-7982EF548D63}" type="sibTrans" cxnId="{D6734331-7274-4D8F-BB71-575E2558F75E}">
      <dgm:prSet/>
      <dgm:spPr/>
      <dgm:t>
        <a:bodyPr/>
        <a:lstStyle/>
        <a:p>
          <a:endParaRPr lang="en-IN" sz="2000"/>
        </a:p>
      </dgm:t>
    </dgm:pt>
    <dgm:pt modelId="{606D99AF-D6BA-49C8-A91C-53515AE751CB}">
      <dgm:prSet phldrT="[Text]" custT="1"/>
      <dgm:spPr/>
      <dgm:t>
        <a:bodyPr/>
        <a:lstStyle/>
        <a:p>
          <a:r>
            <a:rPr lang="en-US" sz="1600" dirty="0">
              <a:latin typeface="Garamond" panose="02020404030301010803" pitchFamily="18" charset="0"/>
            </a:rPr>
            <a:t>Quick Ratio</a:t>
          </a:r>
          <a:endParaRPr lang="en-IN" sz="1600" dirty="0">
            <a:latin typeface="Garamond" panose="02020404030301010803" pitchFamily="18" charset="0"/>
          </a:endParaRPr>
        </a:p>
      </dgm:t>
    </dgm:pt>
    <dgm:pt modelId="{184B6AFF-A743-460F-B4B5-B374468BFD10}" type="parTrans" cxnId="{F0816481-3ABC-4DFF-816E-82B0C2FE2095}">
      <dgm:prSet/>
      <dgm:spPr/>
      <dgm:t>
        <a:bodyPr/>
        <a:lstStyle/>
        <a:p>
          <a:endParaRPr lang="en-IN" sz="2000"/>
        </a:p>
      </dgm:t>
    </dgm:pt>
    <dgm:pt modelId="{D2814AEE-42F7-47B4-A5EA-BDBA8240F30A}" type="sibTrans" cxnId="{F0816481-3ABC-4DFF-816E-82B0C2FE2095}">
      <dgm:prSet/>
      <dgm:spPr/>
      <dgm:t>
        <a:bodyPr/>
        <a:lstStyle/>
        <a:p>
          <a:endParaRPr lang="en-IN" sz="2000"/>
        </a:p>
      </dgm:t>
    </dgm:pt>
    <dgm:pt modelId="{85790387-5F06-4865-8B12-32FDBACD50AE}">
      <dgm:prSet phldrT="[Text]" custT="1"/>
      <dgm:spPr/>
      <dgm:t>
        <a:bodyPr/>
        <a:lstStyle/>
        <a:p>
          <a:r>
            <a:rPr lang="en-US" sz="1600" dirty="0">
              <a:latin typeface="Garamond" panose="02020404030301010803" pitchFamily="18" charset="0"/>
            </a:rPr>
            <a:t>Investors Ratio</a:t>
          </a:r>
        </a:p>
      </dgm:t>
    </dgm:pt>
    <dgm:pt modelId="{928EEB46-3B1B-4400-B3B2-39A3181885F3}" type="parTrans" cxnId="{5F79FBC4-8A5B-4683-92F7-5610F5F020C6}">
      <dgm:prSet/>
      <dgm:spPr/>
      <dgm:t>
        <a:bodyPr/>
        <a:lstStyle/>
        <a:p>
          <a:endParaRPr lang="en-IN" sz="2000"/>
        </a:p>
      </dgm:t>
    </dgm:pt>
    <dgm:pt modelId="{D4951D7A-8FA9-4CCF-B0BA-3D228E729492}" type="sibTrans" cxnId="{5F79FBC4-8A5B-4683-92F7-5610F5F020C6}">
      <dgm:prSet/>
      <dgm:spPr/>
      <dgm:t>
        <a:bodyPr/>
        <a:lstStyle/>
        <a:p>
          <a:endParaRPr lang="en-IN" sz="2000"/>
        </a:p>
      </dgm:t>
    </dgm:pt>
    <dgm:pt modelId="{FE2BC9E9-8BE3-437D-BEFE-CA46FC834EAE}">
      <dgm:prSet custT="1"/>
      <dgm:spPr/>
      <dgm:t>
        <a:bodyPr/>
        <a:lstStyle/>
        <a:p>
          <a:r>
            <a:rPr lang="en-US" sz="1600" dirty="0">
              <a:latin typeface="Garamond" panose="02020404030301010803" pitchFamily="18" charset="0"/>
            </a:rPr>
            <a:t>EPS </a:t>
          </a:r>
        </a:p>
      </dgm:t>
    </dgm:pt>
    <dgm:pt modelId="{3E79A41A-10C0-42AD-9D74-6EE4BEB8A816}" type="parTrans" cxnId="{ED4CE417-081F-47C8-A4C1-C43BAEE7BFE7}">
      <dgm:prSet/>
      <dgm:spPr/>
      <dgm:t>
        <a:bodyPr/>
        <a:lstStyle/>
        <a:p>
          <a:endParaRPr lang="en-IN" sz="2000"/>
        </a:p>
      </dgm:t>
    </dgm:pt>
    <dgm:pt modelId="{4DC67A81-181A-4933-9F93-CD211A815157}" type="sibTrans" cxnId="{ED4CE417-081F-47C8-A4C1-C43BAEE7BFE7}">
      <dgm:prSet/>
      <dgm:spPr/>
      <dgm:t>
        <a:bodyPr/>
        <a:lstStyle/>
        <a:p>
          <a:endParaRPr lang="en-IN" sz="2000"/>
        </a:p>
      </dgm:t>
    </dgm:pt>
    <dgm:pt modelId="{5D1D011C-5B3F-4B3C-9518-11850A5F085B}">
      <dgm:prSet custT="1"/>
      <dgm:spPr/>
      <dgm:t>
        <a:bodyPr/>
        <a:lstStyle/>
        <a:p>
          <a:r>
            <a:rPr lang="en-US" sz="1600" dirty="0">
              <a:latin typeface="Garamond" panose="02020404030301010803" pitchFamily="18" charset="0"/>
            </a:rPr>
            <a:t>P/E Ratio</a:t>
          </a:r>
        </a:p>
      </dgm:t>
    </dgm:pt>
    <dgm:pt modelId="{AA0632EF-AD84-4C16-AC6B-E5A32072A721}" type="parTrans" cxnId="{DDAC647B-5922-4BB7-A340-6283F6E3F91D}">
      <dgm:prSet/>
      <dgm:spPr/>
      <dgm:t>
        <a:bodyPr/>
        <a:lstStyle/>
        <a:p>
          <a:endParaRPr lang="en-IN" sz="2000"/>
        </a:p>
      </dgm:t>
    </dgm:pt>
    <dgm:pt modelId="{7B68D3A8-6839-4740-94DC-98809735E46F}" type="sibTrans" cxnId="{DDAC647B-5922-4BB7-A340-6283F6E3F91D}">
      <dgm:prSet/>
      <dgm:spPr/>
      <dgm:t>
        <a:bodyPr/>
        <a:lstStyle/>
        <a:p>
          <a:endParaRPr lang="en-IN" sz="2000"/>
        </a:p>
      </dgm:t>
    </dgm:pt>
    <dgm:pt modelId="{9BC578FB-641A-453E-B15B-9FC029D06396}">
      <dgm:prSet custT="1"/>
      <dgm:spPr/>
      <dgm:t>
        <a:bodyPr/>
        <a:lstStyle/>
        <a:p>
          <a:r>
            <a:rPr lang="en-US" sz="1600" dirty="0">
              <a:latin typeface="Garamond" panose="02020404030301010803" pitchFamily="18" charset="0"/>
            </a:rPr>
            <a:t>Related Party Transaction</a:t>
          </a:r>
        </a:p>
      </dgm:t>
    </dgm:pt>
    <dgm:pt modelId="{43DA1748-54D9-4A62-B71E-D15713DE9A2A}" type="parTrans" cxnId="{F7344824-76C7-4A78-BBE5-BC732A951240}">
      <dgm:prSet/>
      <dgm:spPr/>
      <dgm:t>
        <a:bodyPr/>
        <a:lstStyle/>
        <a:p>
          <a:endParaRPr lang="en-IN" sz="2000"/>
        </a:p>
      </dgm:t>
    </dgm:pt>
    <dgm:pt modelId="{38092FE3-0BB3-4060-A071-002C501F915E}" type="sibTrans" cxnId="{F7344824-76C7-4A78-BBE5-BC732A951240}">
      <dgm:prSet/>
      <dgm:spPr/>
      <dgm:t>
        <a:bodyPr/>
        <a:lstStyle/>
        <a:p>
          <a:endParaRPr lang="en-IN" sz="2000"/>
        </a:p>
      </dgm:t>
    </dgm:pt>
    <dgm:pt modelId="{FFB9CE14-0D11-48B8-B2FF-84606367DBEA}">
      <dgm:prSet phldrT="[Text]" custT="1"/>
      <dgm:spPr/>
      <dgm:t>
        <a:bodyPr/>
        <a:lstStyle/>
        <a:p>
          <a:r>
            <a:rPr lang="en-US" sz="1600" dirty="0">
              <a:latin typeface="Garamond" panose="02020404030301010803" pitchFamily="18" charset="0"/>
            </a:rPr>
            <a:t>Historical Coast Accounting</a:t>
          </a:r>
          <a:endParaRPr lang="en-IN" sz="1600" dirty="0">
            <a:latin typeface="Garamond" panose="02020404030301010803" pitchFamily="18" charset="0"/>
          </a:endParaRPr>
        </a:p>
      </dgm:t>
    </dgm:pt>
    <dgm:pt modelId="{DF3528B2-7E01-4C17-A969-2037779E1AC7}" type="parTrans" cxnId="{E251E735-F969-46BD-9B2A-C127B1E1F55A}">
      <dgm:prSet/>
      <dgm:spPr/>
      <dgm:t>
        <a:bodyPr/>
        <a:lstStyle/>
        <a:p>
          <a:endParaRPr lang="en-IN" sz="2000"/>
        </a:p>
      </dgm:t>
    </dgm:pt>
    <dgm:pt modelId="{119B5DD2-9B1C-4FD0-AF02-CA84B208FA7E}" type="sibTrans" cxnId="{E251E735-F969-46BD-9B2A-C127B1E1F55A}">
      <dgm:prSet/>
      <dgm:spPr/>
      <dgm:t>
        <a:bodyPr/>
        <a:lstStyle/>
        <a:p>
          <a:endParaRPr lang="en-IN" sz="2000"/>
        </a:p>
      </dgm:t>
    </dgm:pt>
    <dgm:pt modelId="{E342D2EA-2495-4738-BA7D-6A163D5C6CAE}" type="pres">
      <dgm:prSet presAssocID="{6ED6BAC4-E8FF-4C0C-B3A2-9BC861A9CBDC}" presName="hierChild1" presStyleCnt="0">
        <dgm:presLayoutVars>
          <dgm:orgChart val="1"/>
          <dgm:chPref val="1"/>
          <dgm:dir/>
          <dgm:animOne val="branch"/>
          <dgm:animLvl val="lvl"/>
          <dgm:resizeHandles/>
        </dgm:presLayoutVars>
      </dgm:prSet>
      <dgm:spPr/>
    </dgm:pt>
    <dgm:pt modelId="{3F1B88ED-303B-45F7-A0B4-4527900031AC}" type="pres">
      <dgm:prSet presAssocID="{B411B511-B6DB-4179-BA13-78C6C08E5345}" presName="hierRoot1" presStyleCnt="0">
        <dgm:presLayoutVars>
          <dgm:hierBranch val="init"/>
        </dgm:presLayoutVars>
      </dgm:prSet>
      <dgm:spPr/>
    </dgm:pt>
    <dgm:pt modelId="{699EAD2F-CE50-4E43-9D99-6E735E04F3B5}" type="pres">
      <dgm:prSet presAssocID="{B411B511-B6DB-4179-BA13-78C6C08E5345}" presName="rootComposite1" presStyleCnt="0"/>
      <dgm:spPr/>
    </dgm:pt>
    <dgm:pt modelId="{3A2F9668-A8A4-4433-8CC4-9AC595491CCA}" type="pres">
      <dgm:prSet presAssocID="{B411B511-B6DB-4179-BA13-78C6C08E5345}" presName="rootText1" presStyleLbl="node0" presStyleIdx="0" presStyleCnt="1" custScaleX="176869" custScaleY="129876">
        <dgm:presLayoutVars>
          <dgm:chPref val="3"/>
        </dgm:presLayoutVars>
      </dgm:prSet>
      <dgm:spPr/>
    </dgm:pt>
    <dgm:pt modelId="{48A68748-4E7F-4374-8CD8-4BC4794FF7D8}" type="pres">
      <dgm:prSet presAssocID="{B411B511-B6DB-4179-BA13-78C6C08E5345}" presName="rootConnector1" presStyleLbl="node1" presStyleIdx="0" presStyleCnt="0"/>
      <dgm:spPr/>
    </dgm:pt>
    <dgm:pt modelId="{989B1387-EA35-4A1B-99E8-2A3632E214F9}" type="pres">
      <dgm:prSet presAssocID="{B411B511-B6DB-4179-BA13-78C6C08E5345}" presName="hierChild2" presStyleCnt="0"/>
      <dgm:spPr/>
    </dgm:pt>
    <dgm:pt modelId="{B86E001C-6E72-45D0-B72A-9C8CFF7D3028}" type="pres">
      <dgm:prSet presAssocID="{F4B812D7-3322-4651-AA2D-355944A14EDE}" presName="Name37" presStyleLbl="parChTrans1D2" presStyleIdx="0" presStyleCnt="5"/>
      <dgm:spPr/>
    </dgm:pt>
    <dgm:pt modelId="{BE6ED5B7-4A41-44AD-8F1A-DB096C8E1C9F}" type="pres">
      <dgm:prSet presAssocID="{6862F2E0-0955-4F87-B3AB-7A51DD59C372}" presName="hierRoot2" presStyleCnt="0">
        <dgm:presLayoutVars>
          <dgm:hierBranch val="hang"/>
        </dgm:presLayoutVars>
      </dgm:prSet>
      <dgm:spPr/>
    </dgm:pt>
    <dgm:pt modelId="{B52519DB-66EE-4E4E-A2F7-B48FD51C2071}" type="pres">
      <dgm:prSet presAssocID="{6862F2E0-0955-4F87-B3AB-7A51DD59C372}" presName="rootComposite" presStyleCnt="0"/>
      <dgm:spPr/>
    </dgm:pt>
    <dgm:pt modelId="{852DB187-625E-4649-8144-20B89397B031}" type="pres">
      <dgm:prSet presAssocID="{6862F2E0-0955-4F87-B3AB-7A51DD59C372}" presName="rootText" presStyleLbl="node2" presStyleIdx="0" presStyleCnt="5">
        <dgm:presLayoutVars>
          <dgm:chPref val="3"/>
        </dgm:presLayoutVars>
      </dgm:prSet>
      <dgm:spPr/>
    </dgm:pt>
    <dgm:pt modelId="{DFEFF89E-8385-4044-A706-749B482EA61A}" type="pres">
      <dgm:prSet presAssocID="{6862F2E0-0955-4F87-B3AB-7A51DD59C372}" presName="rootConnector" presStyleLbl="node2" presStyleIdx="0" presStyleCnt="5"/>
      <dgm:spPr/>
    </dgm:pt>
    <dgm:pt modelId="{6170FDCA-147E-427B-B0C4-1EC180FB774F}" type="pres">
      <dgm:prSet presAssocID="{6862F2E0-0955-4F87-B3AB-7A51DD59C372}" presName="hierChild4" presStyleCnt="0"/>
      <dgm:spPr/>
    </dgm:pt>
    <dgm:pt modelId="{D7543AEA-D8DD-403C-A7A9-FB8BBC2CE87E}" type="pres">
      <dgm:prSet presAssocID="{8512AD47-D80C-4387-AA3F-91DE3D0B28BB}" presName="Name48" presStyleLbl="parChTrans1D3" presStyleIdx="0" presStyleCnt="11"/>
      <dgm:spPr/>
    </dgm:pt>
    <dgm:pt modelId="{736B0B68-3F09-4EEC-9E43-A981A0A29C70}" type="pres">
      <dgm:prSet presAssocID="{511B2ADC-077F-4844-9291-435EE6FE4065}" presName="hierRoot2" presStyleCnt="0">
        <dgm:presLayoutVars>
          <dgm:hierBranch val="init"/>
        </dgm:presLayoutVars>
      </dgm:prSet>
      <dgm:spPr/>
    </dgm:pt>
    <dgm:pt modelId="{AEA0D5C7-CC4D-4934-A093-3F98860B5FA3}" type="pres">
      <dgm:prSet presAssocID="{511B2ADC-077F-4844-9291-435EE6FE4065}" presName="rootComposite" presStyleCnt="0"/>
      <dgm:spPr/>
    </dgm:pt>
    <dgm:pt modelId="{0F745E47-0717-4E18-8C9E-3825EDD02E25}" type="pres">
      <dgm:prSet presAssocID="{511B2ADC-077F-4844-9291-435EE6FE4065}" presName="rootText" presStyleLbl="node3" presStyleIdx="0" presStyleCnt="11">
        <dgm:presLayoutVars>
          <dgm:chPref val="3"/>
        </dgm:presLayoutVars>
      </dgm:prSet>
      <dgm:spPr/>
    </dgm:pt>
    <dgm:pt modelId="{4BFDB0B5-F1C9-4CAC-86F9-593ADE0F8C18}" type="pres">
      <dgm:prSet presAssocID="{511B2ADC-077F-4844-9291-435EE6FE4065}" presName="rootConnector" presStyleLbl="node3" presStyleIdx="0" presStyleCnt="11"/>
      <dgm:spPr/>
    </dgm:pt>
    <dgm:pt modelId="{587E0DEA-C328-4156-AD0F-27FB08445402}" type="pres">
      <dgm:prSet presAssocID="{511B2ADC-077F-4844-9291-435EE6FE4065}" presName="hierChild4" presStyleCnt="0"/>
      <dgm:spPr/>
    </dgm:pt>
    <dgm:pt modelId="{81DDB77F-9460-4B7C-A9B2-718DA9FBB8CD}" type="pres">
      <dgm:prSet presAssocID="{511B2ADC-077F-4844-9291-435EE6FE4065}" presName="hierChild5" presStyleCnt="0"/>
      <dgm:spPr/>
    </dgm:pt>
    <dgm:pt modelId="{2B1953D3-32D2-4194-85A1-D470336EAB3F}" type="pres">
      <dgm:prSet presAssocID="{EF557B43-F3C4-4BAC-887D-459FAD631BD4}" presName="Name48" presStyleLbl="parChTrans1D3" presStyleIdx="1" presStyleCnt="11"/>
      <dgm:spPr/>
    </dgm:pt>
    <dgm:pt modelId="{87B9F804-12B6-4DC1-9991-47DBEA611B7F}" type="pres">
      <dgm:prSet presAssocID="{2971BBA9-6C3C-42ED-9D74-9A0E43B9D925}" presName="hierRoot2" presStyleCnt="0">
        <dgm:presLayoutVars>
          <dgm:hierBranch val="init"/>
        </dgm:presLayoutVars>
      </dgm:prSet>
      <dgm:spPr/>
    </dgm:pt>
    <dgm:pt modelId="{42EDD7E4-2ED1-40B6-9125-BDA76D502881}" type="pres">
      <dgm:prSet presAssocID="{2971BBA9-6C3C-42ED-9D74-9A0E43B9D925}" presName="rootComposite" presStyleCnt="0"/>
      <dgm:spPr/>
    </dgm:pt>
    <dgm:pt modelId="{6C928E74-97D6-4077-9552-6B0F59E7CBCB}" type="pres">
      <dgm:prSet presAssocID="{2971BBA9-6C3C-42ED-9D74-9A0E43B9D925}" presName="rootText" presStyleLbl="node3" presStyleIdx="1" presStyleCnt="11">
        <dgm:presLayoutVars>
          <dgm:chPref val="3"/>
        </dgm:presLayoutVars>
      </dgm:prSet>
      <dgm:spPr/>
    </dgm:pt>
    <dgm:pt modelId="{8B27FEBA-F18B-45E3-9AD7-F9C405551AF3}" type="pres">
      <dgm:prSet presAssocID="{2971BBA9-6C3C-42ED-9D74-9A0E43B9D925}" presName="rootConnector" presStyleLbl="node3" presStyleIdx="1" presStyleCnt="11"/>
      <dgm:spPr/>
    </dgm:pt>
    <dgm:pt modelId="{B5930B89-F2EB-4FB7-B4B0-D1FE468F744F}" type="pres">
      <dgm:prSet presAssocID="{2971BBA9-6C3C-42ED-9D74-9A0E43B9D925}" presName="hierChild4" presStyleCnt="0"/>
      <dgm:spPr/>
    </dgm:pt>
    <dgm:pt modelId="{0015754D-C6B9-46F7-9CD6-89C5234B3FC4}" type="pres">
      <dgm:prSet presAssocID="{2971BBA9-6C3C-42ED-9D74-9A0E43B9D925}" presName="hierChild5" presStyleCnt="0"/>
      <dgm:spPr/>
    </dgm:pt>
    <dgm:pt modelId="{079F511E-28F9-423C-BB93-A6F8CDAA08BB}" type="pres">
      <dgm:prSet presAssocID="{D837A67F-8228-4212-9B60-849A03F4544D}" presName="Name48" presStyleLbl="parChTrans1D3" presStyleIdx="2" presStyleCnt="11"/>
      <dgm:spPr/>
    </dgm:pt>
    <dgm:pt modelId="{D29D9BC5-C303-47E2-9EDB-3354B8BF167E}" type="pres">
      <dgm:prSet presAssocID="{4FC050CC-FFA9-40CB-9A14-CA0293F0BCAB}" presName="hierRoot2" presStyleCnt="0">
        <dgm:presLayoutVars>
          <dgm:hierBranch val="init"/>
        </dgm:presLayoutVars>
      </dgm:prSet>
      <dgm:spPr/>
    </dgm:pt>
    <dgm:pt modelId="{3906BE2F-5E49-4C73-9558-C4F88204A847}" type="pres">
      <dgm:prSet presAssocID="{4FC050CC-FFA9-40CB-9A14-CA0293F0BCAB}" presName="rootComposite" presStyleCnt="0"/>
      <dgm:spPr/>
    </dgm:pt>
    <dgm:pt modelId="{198550FD-83E9-4CCE-BA18-DAFCC724683C}" type="pres">
      <dgm:prSet presAssocID="{4FC050CC-FFA9-40CB-9A14-CA0293F0BCAB}" presName="rootText" presStyleLbl="node3" presStyleIdx="2" presStyleCnt="11">
        <dgm:presLayoutVars>
          <dgm:chPref val="3"/>
        </dgm:presLayoutVars>
      </dgm:prSet>
      <dgm:spPr/>
    </dgm:pt>
    <dgm:pt modelId="{A4EEB239-1187-434A-8AB3-C709C0279E39}" type="pres">
      <dgm:prSet presAssocID="{4FC050CC-FFA9-40CB-9A14-CA0293F0BCAB}" presName="rootConnector" presStyleLbl="node3" presStyleIdx="2" presStyleCnt="11"/>
      <dgm:spPr/>
    </dgm:pt>
    <dgm:pt modelId="{D0C10037-1158-48AF-8FD6-D5FBB66AA906}" type="pres">
      <dgm:prSet presAssocID="{4FC050CC-FFA9-40CB-9A14-CA0293F0BCAB}" presName="hierChild4" presStyleCnt="0"/>
      <dgm:spPr/>
    </dgm:pt>
    <dgm:pt modelId="{2F58FE59-644D-4960-B3A3-12CE20C34629}" type="pres">
      <dgm:prSet presAssocID="{4FC050CC-FFA9-40CB-9A14-CA0293F0BCAB}" presName="hierChild5" presStyleCnt="0"/>
      <dgm:spPr/>
    </dgm:pt>
    <dgm:pt modelId="{007C3C0D-7E88-4360-87DF-01982F774A24}" type="pres">
      <dgm:prSet presAssocID="{6739E70F-A4FD-423A-B5BB-7D97EEB0895A}" presName="Name48" presStyleLbl="parChTrans1D3" presStyleIdx="3" presStyleCnt="11"/>
      <dgm:spPr/>
    </dgm:pt>
    <dgm:pt modelId="{5A9A319D-E55C-46C8-AA52-B4E1FAA54753}" type="pres">
      <dgm:prSet presAssocID="{7A9D721D-D581-4572-B4CE-BB114BE9BF72}" presName="hierRoot2" presStyleCnt="0">
        <dgm:presLayoutVars>
          <dgm:hierBranch val="init"/>
        </dgm:presLayoutVars>
      </dgm:prSet>
      <dgm:spPr/>
    </dgm:pt>
    <dgm:pt modelId="{46EF1DAE-7060-4912-BA31-AFFCF897F821}" type="pres">
      <dgm:prSet presAssocID="{7A9D721D-D581-4572-B4CE-BB114BE9BF72}" presName="rootComposite" presStyleCnt="0"/>
      <dgm:spPr/>
    </dgm:pt>
    <dgm:pt modelId="{CDC68BCF-B261-48CA-9B94-B8D441D1EA75}" type="pres">
      <dgm:prSet presAssocID="{7A9D721D-D581-4572-B4CE-BB114BE9BF72}" presName="rootText" presStyleLbl="node3" presStyleIdx="3" presStyleCnt="11">
        <dgm:presLayoutVars>
          <dgm:chPref val="3"/>
        </dgm:presLayoutVars>
      </dgm:prSet>
      <dgm:spPr/>
    </dgm:pt>
    <dgm:pt modelId="{4F023390-B155-4795-B847-D5C9B25B64AA}" type="pres">
      <dgm:prSet presAssocID="{7A9D721D-D581-4572-B4CE-BB114BE9BF72}" presName="rootConnector" presStyleLbl="node3" presStyleIdx="3" presStyleCnt="11"/>
      <dgm:spPr/>
    </dgm:pt>
    <dgm:pt modelId="{194EA0A1-9604-4B1E-B6EF-60C215A00D27}" type="pres">
      <dgm:prSet presAssocID="{7A9D721D-D581-4572-B4CE-BB114BE9BF72}" presName="hierChild4" presStyleCnt="0"/>
      <dgm:spPr/>
    </dgm:pt>
    <dgm:pt modelId="{E6B4F6ED-E316-4537-993B-A762A8AF593B}" type="pres">
      <dgm:prSet presAssocID="{7A9D721D-D581-4572-B4CE-BB114BE9BF72}" presName="hierChild5" presStyleCnt="0"/>
      <dgm:spPr/>
    </dgm:pt>
    <dgm:pt modelId="{567C5443-2839-4F84-A912-0A33D6F52217}" type="pres">
      <dgm:prSet presAssocID="{6862F2E0-0955-4F87-B3AB-7A51DD59C372}" presName="hierChild5" presStyleCnt="0"/>
      <dgm:spPr/>
    </dgm:pt>
    <dgm:pt modelId="{30099D65-F647-4542-8768-C6EDA83E2192}" type="pres">
      <dgm:prSet presAssocID="{2AD93DD2-B194-4588-B2A3-CCFF63DFD9CC}" presName="Name37" presStyleLbl="parChTrans1D2" presStyleIdx="1" presStyleCnt="5"/>
      <dgm:spPr/>
    </dgm:pt>
    <dgm:pt modelId="{A71D0B45-F314-487E-9640-4DF4CE4C32CA}" type="pres">
      <dgm:prSet presAssocID="{CA3C5DDC-FA25-486D-B299-F092B5B812B1}" presName="hierRoot2" presStyleCnt="0">
        <dgm:presLayoutVars>
          <dgm:hierBranch val="init"/>
        </dgm:presLayoutVars>
      </dgm:prSet>
      <dgm:spPr/>
    </dgm:pt>
    <dgm:pt modelId="{1EC8A0C1-D293-47BB-8B62-623A9FD40E62}" type="pres">
      <dgm:prSet presAssocID="{CA3C5DDC-FA25-486D-B299-F092B5B812B1}" presName="rootComposite" presStyleCnt="0"/>
      <dgm:spPr/>
    </dgm:pt>
    <dgm:pt modelId="{EDA979D8-E001-4163-A411-A8E24685A269}" type="pres">
      <dgm:prSet presAssocID="{CA3C5DDC-FA25-486D-B299-F092B5B812B1}" presName="rootText" presStyleLbl="node2" presStyleIdx="1" presStyleCnt="5">
        <dgm:presLayoutVars>
          <dgm:chPref val="3"/>
        </dgm:presLayoutVars>
      </dgm:prSet>
      <dgm:spPr/>
    </dgm:pt>
    <dgm:pt modelId="{F6B29D33-B078-42E8-A406-68D4803700C2}" type="pres">
      <dgm:prSet presAssocID="{CA3C5DDC-FA25-486D-B299-F092B5B812B1}" presName="rootConnector" presStyleLbl="node2" presStyleIdx="1" presStyleCnt="5"/>
      <dgm:spPr/>
    </dgm:pt>
    <dgm:pt modelId="{EB2542ED-87F9-4FC7-BC00-41659CDF56E9}" type="pres">
      <dgm:prSet presAssocID="{CA3C5DDC-FA25-486D-B299-F092B5B812B1}" presName="hierChild4" presStyleCnt="0"/>
      <dgm:spPr/>
    </dgm:pt>
    <dgm:pt modelId="{FDA205E4-C59F-4716-9378-4250F3792635}" type="pres">
      <dgm:prSet presAssocID="{75BB1012-5761-42A2-9406-6485DCB6931B}" presName="Name37" presStyleLbl="parChTrans1D3" presStyleIdx="4" presStyleCnt="11"/>
      <dgm:spPr/>
    </dgm:pt>
    <dgm:pt modelId="{75510539-2C7F-47DF-BA1E-29AAB3191568}" type="pres">
      <dgm:prSet presAssocID="{116A4835-FA5F-493A-835E-73526FA9646A}" presName="hierRoot2" presStyleCnt="0">
        <dgm:presLayoutVars>
          <dgm:hierBranch val="init"/>
        </dgm:presLayoutVars>
      </dgm:prSet>
      <dgm:spPr/>
    </dgm:pt>
    <dgm:pt modelId="{A55922D3-4580-42E7-A31D-9C375664853E}" type="pres">
      <dgm:prSet presAssocID="{116A4835-FA5F-493A-835E-73526FA9646A}" presName="rootComposite" presStyleCnt="0"/>
      <dgm:spPr/>
    </dgm:pt>
    <dgm:pt modelId="{A8846CB1-6106-4954-9361-CAEEC201EA44}" type="pres">
      <dgm:prSet presAssocID="{116A4835-FA5F-493A-835E-73526FA9646A}" presName="rootText" presStyleLbl="node3" presStyleIdx="4" presStyleCnt="11">
        <dgm:presLayoutVars>
          <dgm:chPref val="3"/>
        </dgm:presLayoutVars>
      </dgm:prSet>
      <dgm:spPr/>
    </dgm:pt>
    <dgm:pt modelId="{026ABED3-48B3-4A4B-98BB-E193A1148BBD}" type="pres">
      <dgm:prSet presAssocID="{116A4835-FA5F-493A-835E-73526FA9646A}" presName="rootConnector" presStyleLbl="node3" presStyleIdx="4" presStyleCnt="11"/>
      <dgm:spPr/>
    </dgm:pt>
    <dgm:pt modelId="{3FCB4EF9-4783-4F1B-9C44-CAAEB22E4BB8}" type="pres">
      <dgm:prSet presAssocID="{116A4835-FA5F-493A-835E-73526FA9646A}" presName="hierChild4" presStyleCnt="0"/>
      <dgm:spPr/>
    </dgm:pt>
    <dgm:pt modelId="{EA9521A9-F041-4F54-8A75-57FA66F9765A}" type="pres">
      <dgm:prSet presAssocID="{116A4835-FA5F-493A-835E-73526FA9646A}" presName="hierChild5" presStyleCnt="0"/>
      <dgm:spPr/>
    </dgm:pt>
    <dgm:pt modelId="{4E66A91D-F2CF-4C16-9724-0BFDA11CC40F}" type="pres">
      <dgm:prSet presAssocID="{8110F4D1-5F86-4D35-B4F3-D2EA6A79A4A6}" presName="Name37" presStyleLbl="parChTrans1D3" presStyleIdx="5" presStyleCnt="11"/>
      <dgm:spPr/>
    </dgm:pt>
    <dgm:pt modelId="{D85481DB-F2DB-4378-95A2-12200F75EB5E}" type="pres">
      <dgm:prSet presAssocID="{E16AEAD3-AD2B-4780-940D-FDFA28022E93}" presName="hierRoot2" presStyleCnt="0">
        <dgm:presLayoutVars>
          <dgm:hierBranch val="init"/>
        </dgm:presLayoutVars>
      </dgm:prSet>
      <dgm:spPr/>
    </dgm:pt>
    <dgm:pt modelId="{87235F2B-D42B-4CF1-888A-3FE51D12471E}" type="pres">
      <dgm:prSet presAssocID="{E16AEAD3-AD2B-4780-940D-FDFA28022E93}" presName="rootComposite" presStyleCnt="0"/>
      <dgm:spPr/>
    </dgm:pt>
    <dgm:pt modelId="{1655C128-100F-41AA-BDB8-1A591C8A4B48}" type="pres">
      <dgm:prSet presAssocID="{E16AEAD3-AD2B-4780-940D-FDFA28022E93}" presName="rootText" presStyleLbl="node3" presStyleIdx="5" presStyleCnt="11" custScaleY="141870">
        <dgm:presLayoutVars>
          <dgm:chPref val="3"/>
        </dgm:presLayoutVars>
      </dgm:prSet>
      <dgm:spPr/>
    </dgm:pt>
    <dgm:pt modelId="{CE02709B-FF90-45F1-BED8-BDB553D498DF}" type="pres">
      <dgm:prSet presAssocID="{E16AEAD3-AD2B-4780-940D-FDFA28022E93}" presName="rootConnector" presStyleLbl="node3" presStyleIdx="5" presStyleCnt="11"/>
      <dgm:spPr/>
    </dgm:pt>
    <dgm:pt modelId="{BFDD4D18-A571-4802-8577-FDB2E19C024E}" type="pres">
      <dgm:prSet presAssocID="{E16AEAD3-AD2B-4780-940D-FDFA28022E93}" presName="hierChild4" presStyleCnt="0"/>
      <dgm:spPr/>
    </dgm:pt>
    <dgm:pt modelId="{BA75CAFF-D45B-4FF3-B72C-B4E21930F97C}" type="pres">
      <dgm:prSet presAssocID="{E16AEAD3-AD2B-4780-940D-FDFA28022E93}" presName="hierChild5" presStyleCnt="0"/>
      <dgm:spPr/>
    </dgm:pt>
    <dgm:pt modelId="{AF0C49F3-8027-4DA7-A5A8-174280BBD540}" type="pres">
      <dgm:prSet presAssocID="{DF3528B2-7E01-4C17-A969-2037779E1AC7}" presName="Name37" presStyleLbl="parChTrans1D3" presStyleIdx="6" presStyleCnt="11"/>
      <dgm:spPr/>
    </dgm:pt>
    <dgm:pt modelId="{230BE9F3-E582-4C89-949F-528888E5E169}" type="pres">
      <dgm:prSet presAssocID="{FFB9CE14-0D11-48B8-B2FF-84606367DBEA}" presName="hierRoot2" presStyleCnt="0">
        <dgm:presLayoutVars>
          <dgm:hierBranch val="init"/>
        </dgm:presLayoutVars>
      </dgm:prSet>
      <dgm:spPr/>
    </dgm:pt>
    <dgm:pt modelId="{EFE09C09-8721-41CB-B044-52EDB3806C30}" type="pres">
      <dgm:prSet presAssocID="{FFB9CE14-0D11-48B8-B2FF-84606367DBEA}" presName="rootComposite" presStyleCnt="0"/>
      <dgm:spPr/>
    </dgm:pt>
    <dgm:pt modelId="{1D1FF4E2-FC2E-41AA-8909-245041923506}" type="pres">
      <dgm:prSet presAssocID="{FFB9CE14-0D11-48B8-B2FF-84606367DBEA}" presName="rootText" presStyleLbl="node3" presStyleIdx="6" presStyleCnt="11" custScaleY="116195">
        <dgm:presLayoutVars>
          <dgm:chPref val="3"/>
        </dgm:presLayoutVars>
      </dgm:prSet>
      <dgm:spPr/>
    </dgm:pt>
    <dgm:pt modelId="{6B3D2AD2-22D1-44B2-9F23-33F912398DAE}" type="pres">
      <dgm:prSet presAssocID="{FFB9CE14-0D11-48B8-B2FF-84606367DBEA}" presName="rootConnector" presStyleLbl="node3" presStyleIdx="6" presStyleCnt="11"/>
      <dgm:spPr/>
    </dgm:pt>
    <dgm:pt modelId="{3E4B3A95-CF1D-4973-96C7-29B35086FCD2}" type="pres">
      <dgm:prSet presAssocID="{FFB9CE14-0D11-48B8-B2FF-84606367DBEA}" presName="hierChild4" presStyleCnt="0"/>
      <dgm:spPr/>
    </dgm:pt>
    <dgm:pt modelId="{8674CAA4-B2F1-4036-BF90-356BCC990C19}" type="pres">
      <dgm:prSet presAssocID="{FFB9CE14-0D11-48B8-B2FF-84606367DBEA}" presName="hierChild5" presStyleCnt="0"/>
      <dgm:spPr/>
    </dgm:pt>
    <dgm:pt modelId="{71547B17-923A-4848-AE8E-1990C1D59AA7}" type="pres">
      <dgm:prSet presAssocID="{CA3C5DDC-FA25-486D-B299-F092B5B812B1}" presName="hierChild5" presStyleCnt="0"/>
      <dgm:spPr/>
    </dgm:pt>
    <dgm:pt modelId="{A6C71DE3-9C80-4852-A2C7-5A23DC672045}" type="pres">
      <dgm:prSet presAssocID="{7846A7D6-028F-4284-A4D8-E0222D03FBA9}" presName="Name37" presStyleLbl="parChTrans1D2" presStyleIdx="2" presStyleCnt="5"/>
      <dgm:spPr/>
    </dgm:pt>
    <dgm:pt modelId="{D2E37C62-558D-47F0-A1BE-5805DF736551}" type="pres">
      <dgm:prSet presAssocID="{9BDBDCC0-EEC0-4654-92B3-6343DB715263}" presName="hierRoot2" presStyleCnt="0">
        <dgm:presLayoutVars>
          <dgm:hierBranch val="init"/>
        </dgm:presLayoutVars>
      </dgm:prSet>
      <dgm:spPr/>
    </dgm:pt>
    <dgm:pt modelId="{1D3B2F0A-8C3E-4F81-A80E-AC80E7C37A95}" type="pres">
      <dgm:prSet presAssocID="{9BDBDCC0-EEC0-4654-92B3-6343DB715263}" presName="rootComposite" presStyleCnt="0"/>
      <dgm:spPr/>
    </dgm:pt>
    <dgm:pt modelId="{69B161D1-B9DE-472D-AD42-87E740C9D488}" type="pres">
      <dgm:prSet presAssocID="{9BDBDCC0-EEC0-4654-92B3-6343DB715263}" presName="rootText" presStyleLbl="node2" presStyleIdx="2" presStyleCnt="5">
        <dgm:presLayoutVars>
          <dgm:chPref val="3"/>
        </dgm:presLayoutVars>
      </dgm:prSet>
      <dgm:spPr/>
    </dgm:pt>
    <dgm:pt modelId="{EF881F16-DAEB-4921-84D3-00C6E159BF54}" type="pres">
      <dgm:prSet presAssocID="{9BDBDCC0-EEC0-4654-92B3-6343DB715263}" presName="rootConnector" presStyleLbl="node2" presStyleIdx="2" presStyleCnt="5"/>
      <dgm:spPr/>
    </dgm:pt>
    <dgm:pt modelId="{DB54B829-805C-4363-9287-BD9294C0C0C7}" type="pres">
      <dgm:prSet presAssocID="{9BDBDCC0-EEC0-4654-92B3-6343DB715263}" presName="hierChild4" presStyleCnt="0"/>
      <dgm:spPr/>
    </dgm:pt>
    <dgm:pt modelId="{425112C5-51C0-42AC-9549-48C4A774391B}" type="pres">
      <dgm:prSet presAssocID="{9E5AD02E-9137-4DD1-A108-8C08EC9C5ECF}" presName="Name37" presStyleLbl="parChTrans1D3" presStyleIdx="7" presStyleCnt="11"/>
      <dgm:spPr/>
    </dgm:pt>
    <dgm:pt modelId="{3E9B1F4C-6662-4835-805B-F73E294B109C}" type="pres">
      <dgm:prSet presAssocID="{9B2B5C5F-9B1F-492E-82A0-065D0669D15F}" presName="hierRoot2" presStyleCnt="0">
        <dgm:presLayoutVars>
          <dgm:hierBranch val="init"/>
        </dgm:presLayoutVars>
      </dgm:prSet>
      <dgm:spPr/>
    </dgm:pt>
    <dgm:pt modelId="{FE41FCF6-23CE-49CF-980A-C0EBA84E5691}" type="pres">
      <dgm:prSet presAssocID="{9B2B5C5F-9B1F-492E-82A0-065D0669D15F}" presName="rootComposite" presStyleCnt="0"/>
      <dgm:spPr/>
    </dgm:pt>
    <dgm:pt modelId="{15326E4D-F654-47E2-BBE0-0A25BB3AD3E6}" type="pres">
      <dgm:prSet presAssocID="{9B2B5C5F-9B1F-492E-82A0-065D0669D15F}" presName="rootText" presStyleLbl="node3" presStyleIdx="7" presStyleCnt="11">
        <dgm:presLayoutVars>
          <dgm:chPref val="3"/>
        </dgm:presLayoutVars>
      </dgm:prSet>
      <dgm:spPr/>
    </dgm:pt>
    <dgm:pt modelId="{07D652EF-BD3F-43A4-BD61-A7882B371FB2}" type="pres">
      <dgm:prSet presAssocID="{9B2B5C5F-9B1F-492E-82A0-065D0669D15F}" presName="rootConnector" presStyleLbl="node3" presStyleIdx="7" presStyleCnt="11"/>
      <dgm:spPr/>
    </dgm:pt>
    <dgm:pt modelId="{C12FC5B2-05F6-4721-8F69-7409CAD38684}" type="pres">
      <dgm:prSet presAssocID="{9B2B5C5F-9B1F-492E-82A0-065D0669D15F}" presName="hierChild4" presStyleCnt="0"/>
      <dgm:spPr/>
    </dgm:pt>
    <dgm:pt modelId="{7E14F093-42B1-4F37-80F7-3C3A50FB6CB3}" type="pres">
      <dgm:prSet presAssocID="{9B2B5C5F-9B1F-492E-82A0-065D0669D15F}" presName="hierChild5" presStyleCnt="0"/>
      <dgm:spPr/>
    </dgm:pt>
    <dgm:pt modelId="{A927AEC1-3277-4A91-B672-BF67CFD5B841}" type="pres">
      <dgm:prSet presAssocID="{184B6AFF-A743-460F-B4B5-B374468BFD10}" presName="Name37" presStyleLbl="parChTrans1D3" presStyleIdx="8" presStyleCnt="11"/>
      <dgm:spPr/>
    </dgm:pt>
    <dgm:pt modelId="{CA6D6FE8-3F0C-4D59-B69D-ABB4D917868D}" type="pres">
      <dgm:prSet presAssocID="{606D99AF-D6BA-49C8-A91C-53515AE751CB}" presName="hierRoot2" presStyleCnt="0">
        <dgm:presLayoutVars>
          <dgm:hierBranch val="init"/>
        </dgm:presLayoutVars>
      </dgm:prSet>
      <dgm:spPr/>
    </dgm:pt>
    <dgm:pt modelId="{0C7C9199-75A2-4F51-BD70-504EAF57BE3C}" type="pres">
      <dgm:prSet presAssocID="{606D99AF-D6BA-49C8-A91C-53515AE751CB}" presName="rootComposite" presStyleCnt="0"/>
      <dgm:spPr/>
    </dgm:pt>
    <dgm:pt modelId="{7E2FC3F0-4326-4AA2-A94F-0500999DD762}" type="pres">
      <dgm:prSet presAssocID="{606D99AF-D6BA-49C8-A91C-53515AE751CB}" presName="rootText" presStyleLbl="node3" presStyleIdx="8" presStyleCnt="11">
        <dgm:presLayoutVars>
          <dgm:chPref val="3"/>
        </dgm:presLayoutVars>
      </dgm:prSet>
      <dgm:spPr/>
    </dgm:pt>
    <dgm:pt modelId="{EC03ADA1-45E1-4A05-B76F-DE23D9280F56}" type="pres">
      <dgm:prSet presAssocID="{606D99AF-D6BA-49C8-A91C-53515AE751CB}" presName="rootConnector" presStyleLbl="node3" presStyleIdx="8" presStyleCnt="11"/>
      <dgm:spPr/>
    </dgm:pt>
    <dgm:pt modelId="{3CE4BC26-30D3-47FC-83F0-05FD7692F3A5}" type="pres">
      <dgm:prSet presAssocID="{606D99AF-D6BA-49C8-A91C-53515AE751CB}" presName="hierChild4" presStyleCnt="0"/>
      <dgm:spPr/>
    </dgm:pt>
    <dgm:pt modelId="{4CECD0A4-8283-4284-9F83-D5BF3423FE23}" type="pres">
      <dgm:prSet presAssocID="{606D99AF-D6BA-49C8-A91C-53515AE751CB}" presName="hierChild5" presStyleCnt="0"/>
      <dgm:spPr/>
    </dgm:pt>
    <dgm:pt modelId="{99F7134D-49FE-4F65-BA4F-6661D73E792F}" type="pres">
      <dgm:prSet presAssocID="{9BDBDCC0-EEC0-4654-92B3-6343DB715263}" presName="hierChild5" presStyleCnt="0"/>
      <dgm:spPr/>
    </dgm:pt>
    <dgm:pt modelId="{EC2C49FF-DA4B-474C-BE72-5CD4D0F551FA}" type="pres">
      <dgm:prSet presAssocID="{928EEB46-3B1B-4400-B3B2-39A3181885F3}" presName="Name37" presStyleLbl="parChTrans1D2" presStyleIdx="3" presStyleCnt="5"/>
      <dgm:spPr/>
    </dgm:pt>
    <dgm:pt modelId="{28244A9F-500E-457B-9988-63B9EF7A35F1}" type="pres">
      <dgm:prSet presAssocID="{85790387-5F06-4865-8B12-32FDBACD50AE}" presName="hierRoot2" presStyleCnt="0">
        <dgm:presLayoutVars>
          <dgm:hierBranch val="init"/>
        </dgm:presLayoutVars>
      </dgm:prSet>
      <dgm:spPr/>
    </dgm:pt>
    <dgm:pt modelId="{F6742D6B-85D6-41A6-87BC-7A96AE2D6F0F}" type="pres">
      <dgm:prSet presAssocID="{85790387-5F06-4865-8B12-32FDBACD50AE}" presName="rootComposite" presStyleCnt="0"/>
      <dgm:spPr/>
    </dgm:pt>
    <dgm:pt modelId="{F2A5B14D-5F37-4563-88E6-9A100F4727FE}" type="pres">
      <dgm:prSet presAssocID="{85790387-5F06-4865-8B12-32FDBACD50AE}" presName="rootText" presStyleLbl="node2" presStyleIdx="3" presStyleCnt="5" custScaleY="85936">
        <dgm:presLayoutVars>
          <dgm:chPref val="3"/>
        </dgm:presLayoutVars>
      </dgm:prSet>
      <dgm:spPr/>
    </dgm:pt>
    <dgm:pt modelId="{47283317-DE9B-46DE-BDA9-B9F4162C3A83}" type="pres">
      <dgm:prSet presAssocID="{85790387-5F06-4865-8B12-32FDBACD50AE}" presName="rootConnector" presStyleLbl="node2" presStyleIdx="3" presStyleCnt="5"/>
      <dgm:spPr/>
    </dgm:pt>
    <dgm:pt modelId="{5542AA34-1DEA-41C2-9F6A-A0ACA2DF7264}" type="pres">
      <dgm:prSet presAssocID="{85790387-5F06-4865-8B12-32FDBACD50AE}" presName="hierChild4" presStyleCnt="0"/>
      <dgm:spPr/>
    </dgm:pt>
    <dgm:pt modelId="{7682464D-2922-4817-A5A1-D769372E981B}" type="pres">
      <dgm:prSet presAssocID="{3E79A41A-10C0-42AD-9D74-6EE4BEB8A816}" presName="Name37" presStyleLbl="parChTrans1D3" presStyleIdx="9" presStyleCnt="11"/>
      <dgm:spPr/>
    </dgm:pt>
    <dgm:pt modelId="{82C86823-A513-4F9B-9814-85BF01666CAA}" type="pres">
      <dgm:prSet presAssocID="{FE2BC9E9-8BE3-437D-BEFE-CA46FC834EAE}" presName="hierRoot2" presStyleCnt="0">
        <dgm:presLayoutVars>
          <dgm:hierBranch val="init"/>
        </dgm:presLayoutVars>
      </dgm:prSet>
      <dgm:spPr/>
    </dgm:pt>
    <dgm:pt modelId="{E93BEAC5-ACF4-4219-8893-15E1E270CF6A}" type="pres">
      <dgm:prSet presAssocID="{FE2BC9E9-8BE3-437D-BEFE-CA46FC834EAE}" presName="rootComposite" presStyleCnt="0"/>
      <dgm:spPr/>
    </dgm:pt>
    <dgm:pt modelId="{2126F69F-3B20-495A-8522-8C73E2EE123B}" type="pres">
      <dgm:prSet presAssocID="{FE2BC9E9-8BE3-437D-BEFE-CA46FC834EAE}" presName="rootText" presStyleLbl="node3" presStyleIdx="9" presStyleCnt="11">
        <dgm:presLayoutVars>
          <dgm:chPref val="3"/>
        </dgm:presLayoutVars>
      </dgm:prSet>
      <dgm:spPr/>
    </dgm:pt>
    <dgm:pt modelId="{AB3DF736-8964-4EA9-A4D2-D1157D19F947}" type="pres">
      <dgm:prSet presAssocID="{FE2BC9E9-8BE3-437D-BEFE-CA46FC834EAE}" presName="rootConnector" presStyleLbl="node3" presStyleIdx="9" presStyleCnt="11"/>
      <dgm:spPr/>
    </dgm:pt>
    <dgm:pt modelId="{5AB0A194-ECD4-4FEB-B21F-142F9365919B}" type="pres">
      <dgm:prSet presAssocID="{FE2BC9E9-8BE3-437D-BEFE-CA46FC834EAE}" presName="hierChild4" presStyleCnt="0"/>
      <dgm:spPr/>
    </dgm:pt>
    <dgm:pt modelId="{C58767FA-E42E-46F2-859E-321EDC9649AB}" type="pres">
      <dgm:prSet presAssocID="{FE2BC9E9-8BE3-437D-BEFE-CA46FC834EAE}" presName="hierChild5" presStyleCnt="0"/>
      <dgm:spPr/>
    </dgm:pt>
    <dgm:pt modelId="{69250BB6-36CD-4B4E-B109-75F329B7E429}" type="pres">
      <dgm:prSet presAssocID="{AA0632EF-AD84-4C16-AC6B-E5A32072A721}" presName="Name37" presStyleLbl="parChTrans1D3" presStyleIdx="10" presStyleCnt="11"/>
      <dgm:spPr/>
    </dgm:pt>
    <dgm:pt modelId="{5450CA3E-260D-490B-8D33-D269CC03539D}" type="pres">
      <dgm:prSet presAssocID="{5D1D011C-5B3F-4B3C-9518-11850A5F085B}" presName="hierRoot2" presStyleCnt="0">
        <dgm:presLayoutVars>
          <dgm:hierBranch val="init"/>
        </dgm:presLayoutVars>
      </dgm:prSet>
      <dgm:spPr/>
    </dgm:pt>
    <dgm:pt modelId="{1CC7C6AA-E6E4-41FD-83B1-C9DE022F2AB9}" type="pres">
      <dgm:prSet presAssocID="{5D1D011C-5B3F-4B3C-9518-11850A5F085B}" presName="rootComposite" presStyleCnt="0"/>
      <dgm:spPr/>
    </dgm:pt>
    <dgm:pt modelId="{24D22C8F-1291-43E0-8813-EE8EF45AFC26}" type="pres">
      <dgm:prSet presAssocID="{5D1D011C-5B3F-4B3C-9518-11850A5F085B}" presName="rootText" presStyleLbl="node3" presStyleIdx="10" presStyleCnt="11">
        <dgm:presLayoutVars>
          <dgm:chPref val="3"/>
        </dgm:presLayoutVars>
      </dgm:prSet>
      <dgm:spPr/>
    </dgm:pt>
    <dgm:pt modelId="{1089B0B6-0FF0-4C11-B057-055DEBE1F384}" type="pres">
      <dgm:prSet presAssocID="{5D1D011C-5B3F-4B3C-9518-11850A5F085B}" presName="rootConnector" presStyleLbl="node3" presStyleIdx="10" presStyleCnt="11"/>
      <dgm:spPr/>
    </dgm:pt>
    <dgm:pt modelId="{0494A0B5-07F8-433D-AA13-8636E0F6129B}" type="pres">
      <dgm:prSet presAssocID="{5D1D011C-5B3F-4B3C-9518-11850A5F085B}" presName="hierChild4" presStyleCnt="0"/>
      <dgm:spPr/>
    </dgm:pt>
    <dgm:pt modelId="{85AE0770-EAA3-4AC3-9EFC-2D090E6FCD65}" type="pres">
      <dgm:prSet presAssocID="{5D1D011C-5B3F-4B3C-9518-11850A5F085B}" presName="hierChild5" presStyleCnt="0"/>
      <dgm:spPr/>
    </dgm:pt>
    <dgm:pt modelId="{AF9F9B14-CB08-4196-B9B0-CB4B2926ED95}" type="pres">
      <dgm:prSet presAssocID="{85790387-5F06-4865-8B12-32FDBACD50AE}" presName="hierChild5" presStyleCnt="0"/>
      <dgm:spPr/>
    </dgm:pt>
    <dgm:pt modelId="{9E49432A-1F0C-44B4-9CD8-2E15F226EA3D}" type="pres">
      <dgm:prSet presAssocID="{43DA1748-54D9-4A62-B71E-D15713DE9A2A}" presName="Name37" presStyleLbl="parChTrans1D2" presStyleIdx="4" presStyleCnt="5"/>
      <dgm:spPr/>
    </dgm:pt>
    <dgm:pt modelId="{1245FEA3-E185-4A95-AEFD-C08B45DC72FF}" type="pres">
      <dgm:prSet presAssocID="{9BC578FB-641A-453E-B15B-9FC029D06396}" presName="hierRoot2" presStyleCnt="0">
        <dgm:presLayoutVars>
          <dgm:hierBranch val="init"/>
        </dgm:presLayoutVars>
      </dgm:prSet>
      <dgm:spPr/>
    </dgm:pt>
    <dgm:pt modelId="{008AD4AF-C722-4226-82C4-A0100AF66FB4}" type="pres">
      <dgm:prSet presAssocID="{9BC578FB-641A-453E-B15B-9FC029D06396}" presName="rootComposite" presStyleCnt="0"/>
      <dgm:spPr/>
    </dgm:pt>
    <dgm:pt modelId="{022C1F9E-BDC3-444A-8C8C-DD2E1F1B8D14}" type="pres">
      <dgm:prSet presAssocID="{9BC578FB-641A-453E-B15B-9FC029D06396}" presName="rootText" presStyleLbl="node2" presStyleIdx="4" presStyleCnt="5">
        <dgm:presLayoutVars>
          <dgm:chPref val="3"/>
        </dgm:presLayoutVars>
      </dgm:prSet>
      <dgm:spPr/>
    </dgm:pt>
    <dgm:pt modelId="{269E0E47-2B66-4837-933F-7EBE3D4E199F}" type="pres">
      <dgm:prSet presAssocID="{9BC578FB-641A-453E-B15B-9FC029D06396}" presName="rootConnector" presStyleLbl="node2" presStyleIdx="4" presStyleCnt="5"/>
      <dgm:spPr/>
    </dgm:pt>
    <dgm:pt modelId="{9B808936-FDFF-46A1-A393-14F8E6342DA9}" type="pres">
      <dgm:prSet presAssocID="{9BC578FB-641A-453E-B15B-9FC029D06396}" presName="hierChild4" presStyleCnt="0"/>
      <dgm:spPr/>
    </dgm:pt>
    <dgm:pt modelId="{2E26C31F-AC58-4683-8849-60AD3F7752F4}" type="pres">
      <dgm:prSet presAssocID="{9BC578FB-641A-453E-B15B-9FC029D06396}" presName="hierChild5" presStyleCnt="0"/>
      <dgm:spPr/>
    </dgm:pt>
    <dgm:pt modelId="{9624414C-14DD-4F60-A5FB-1A238789190F}" type="pres">
      <dgm:prSet presAssocID="{B411B511-B6DB-4179-BA13-78C6C08E5345}" presName="hierChild3" presStyleCnt="0"/>
      <dgm:spPr/>
    </dgm:pt>
  </dgm:ptLst>
  <dgm:cxnLst>
    <dgm:cxn modelId="{C33F9900-087A-4E0D-9C37-AFAB9CE5DFAC}" type="presOf" srcId="{6862F2E0-0955-4F87-B3AB-7A51DD59C372}" destId="{852DB187-625E-4649-8144-20B89397B031}" srcOrd="0" destOrd="0" presId="urn:microsoft.com/office/officeart/2005/8/layout/orgChart1"/>
    <dgm:cxn modelId="{7D1E3802-70EA-484A-8D89-15B1611DF0AE}" type="presOf" srcId="{5D1D011C-5B3F-4B3C-9518-11850A5F085B}" destId="{1089B0B6-0FF0-4C11-B057-055DEBE1F384}" srcOrd="1" destOrd="0" presId="urn:microsoft.com/office/officeart/2005/8/layout/orgChart1"/>
    <dgm:cxn modelId="{10BA5A03-3A7D-49CF-B05B-342942639034}" type="presOf" srcId="{184B6AFF-A743-460F-B4B5-B374468BFD10}" destId="{A927AEC1-3277-4A91-B672-BF67CFD5B841}" srcOrd="0" destOrd="0" presId="urn:microsoft.com/office/officeart/2005/8/layout/orgChart1"/>
    <dgm:cxn modelId="{38CADF07-BB62-4AA4-8F24-C97D3CC13160}" type="presOf" srcId="{116A4835-FA5F-493A-835E-73526FA9646A}" destId="{A8846CB1-6106-4954-9361-CAEEC201EA44}" srcOrd="0" destOrd="0" presId="urn:microsoft.com/office/officeart/2005/8/layout/orgChart1"/>
    <dgm:cxn modelId="{75DCB411-4F63-49DC-BB3F-B652C46F3806}" type="presOf" srcId="{9BDBDCC0-EEC0-4654-92B3-6343DB715263}" destId="{EF881F16-DAEB-4921-84D3-00C6E159BF54}" srcOrd="1" destOrd="0" presId="urn:microsoft.com/office/officeart/2005/8/layout/orgChart1"/>
    <dgm:cxn modelId="{ED4CE417-081F-47C8-A4C1-C43BAEE7BFE7}" srcId="{85790387-5F06-4865-8B12-32FDBACD50AE}" destId="{FE2BC9E9-8BE3-437D-BEFE-CA46FC834EAE}" srcOrd="0" destOrd="0" parTransId="{3E79A41A-10C0-42AD-9D74-6EE4BEB8A816}" sibTransId="{4DC67A81-181A-4933-9F93-CD211A815157}"/>
    <dgm:cxn modelId="{34800118-3B3C-4446-858E-41312EA6389A}" type="presOf" srcId="{6739E70F-A4FD-423A-B5BB-7D97EEB0895A}" destId="{007C3C0D-7E88-4360-87DF-01982F774A24}" srcOrd="0" destOrd="0" presId="urn:microsoft.com/office/officeart/2005/8/layout/orgChart1"/>
    <dgm:cxn modelId="{D1EB2C19-3497-4E6B-8874-0B2AD9A42708}" type="presOf" srcId="{2971BBA9-6C3C-42ED-9D74-9A0E43B9D925}" destId="{8B27FEBA-F18B-45E3-9AD7-F9C405551AF3}" srcOrd="1" destOrd="0" presId="urn:microsoft.com/office/officeart/2005/8/layout/orgChart1"/>
    <dgm:cxn modelId="{7F6A7221-E22C-4FE9-90D4-AC072616196A}" type="presOf" srcId="{7A9D721D-D581-4572-B4CE-BB114BE9BF72}" destId="{CDC68BCF-B261-48CA-9B94-B8D441D1EA75}" srcOrd="0" destOrd="0" presId="urn:microsoft.com/office/officeart/2005/8/layout/orgChart1"/>
    <dgm:cxn modelId="{0629FB21-7801-47D5-969C-A96168FA7132}" type="presOf" srcId="{EF557B43-F3C4-4BAC-887D-459FAD631BD4}" destId="{2B1953D3-32D2-4194-85A1-D470336EAB3F}" srcOrd="0" destOrd="0" presId="urn:microsoft.com/office/officeart/2005/8/layout/orgChart1"/>
    <dgm:cxn modelId="{AEF12D22-D505-4415-BDC0-7055DF007679}" type="presOf" srcId="{AA0632EF-AD84-4C16-AC6B-E5A32072A721}" destId="{69250BB6-36CD-4B4E-B109-75F329B7E429}" srcOrd="0" destOrd="0" presId="urn:microsoft.com/office/officeart/2005/8/layout/orgChart1"/>
    <dgm:cxn modelId="{AD74C423-288C-45D2-8926-24CF8CCE2371}" type="presOf" srcId="{2971BBA9-6C3C-42ED-9D74-9A0E43B9D925}" destId="{6C928E74-97D6-4077-9552-6B0F59E7CBCB}" srcOrd="0" destOrd="0" presId="urn:microsoft.com/office/officeart/2005/8/layout/orgChart1"/>
    <dgm:cxn modelId="{F7344824-76C7-4A78-BBE5-BC732A951240}" srcId="{B411B511-B6DB-4179-BA13-78C6C08E5345}" destId="{9BC578FB-641A-453E-B15B-9FC029D06396}" srcOrd="4" destOrd="0" parTransId="{43DA1748-54D9-4A62-B71E-D15713DE9A2A}" sibTransId="{38092FE3-0BB3-4060-A071-002C501F915E}"/>
    <dgm:cxn modelId="{AD0AD22B-D3E0-419E-8B43-6CE3E2202AAD}" type="presOf" srcId="{E16AEAD3-AD2B-4780-940D-FDFA28022E93}" destId="{CE02709B-FF90-45F1-BED8-BDB553D498DF}" srcOrd="1" destOrd="0" presId="urn:microsoft.com/office/officeart/2005/8/layout/orgChart1"/>
    <dgm:cxn modelId="{D6734331-7274-4D8F-BB71-575E2558F75E}" srcId="{CA3C5DDC-FA25-486D-B299-F092B5B812B1}" destId="{E16AEAD3-AD2B-4780-940D-FDFA28022E93}" srcOrd="1" destOrd="0" parTransId="{8110F4D1-5F86-4D35-B4F3-D2EA6A79A4A6}" sibTransId="{B2BAD858-9595-49B1-BE6D-7982EF548D63}"/>
    <dgm:cxn modelId="{43359035-AA7E-4EB8-B5BF-6452100A3C23}" srcId="{6862F2E0-0955-4F87-B3AB-7A51DD59C372}" destId="{2971BBA9-6C3C-42ED-9D74-9A0E43B9D925}" srcOrd="1" destOrd="0" parTransId="{EF557B43-F3C4-4BAC-887D-459FAD631BD4}" sibTransId="{C9211DD0-D546-4420-8C48-4DDDCB6222D6}"/>
    <dgm:cxn modelId="{E251E735-F969-46BD-9B2A-C127B1E1F55A}" srcId="{CA3C5DDC-FA25-486D-B299-F092B5B812B1}" destId="{FFB9CE14-0D11-48B8-B2FF-84606367DBEA}" srcOrd="2" destOrd="0" parTransId="{DF3528B2-7E01-4C17-A969-2037779E1AC7}" sibTransId="{119B5DD2-9B1C-4FD0-AF02-CA84B208FA7E}"/>
    <dgm:cxn modelId="{7C4AE338-1ECC-403E-8A16-731665067B36}" type="presOf" srcId="{B411B511-B6DB-4179-BA13-78C6C08E5345}" destId="{3A2F9668-A8A4-4433-8CC4-9AC595491CCA}" srcOrd="0" destOrd="0" presId="urn:microsoft.com/office/officeart/2005/8/layout/orgChart1"/>
    <dgm:cxn modelId="{93AAEF38-A72A-43AC-92C9-255DFC903EE5}" srcId="{B411B511-B6DB-4179-BA13-78C6C08E5345}" destId="{6862F2E0-0955-4F87-B3AB-7A51DD59C372}" srcOrd="0" destOrd="0" parTransId="{F4B812D7-3322-4651-AA2D-355944A14EDE}" sibTransId="{7E40F0FE-798F-4106-859D-16AE192CBD2E}"/>
    <dgm:cxn modelId="{C4CF2A3E-5081-4DBB-B241-E97DFA07A2A1}" type="presOf" srcId="{4FC050CC-FFA9-40CB-9A14-CA0293F0BCAB}" destId="{198550FD-83E9-4CCE-BA18-DAFCC724683C}" srcOrd="0" destOrd="0" presId="urn:microsoft.com/office/officeart/2005/8/layout/orgChart1"/>
    <dgm:cxn modelId="{F22F925B-8005-421F-8901-08626E15C786}" type="presOf" srcId="{43DA1748-54D9-4A62-B71E-D15713DE9A2A}" destId="{9E49432A-1F0C-44B4-9CD8-2E15F226EA3D}" srcOrd="0" destOrd="0" presId="urn:microsoft.com/office/officeart/2005/8/layout/orgChart1"/>
    <dgm:cxn modelId="{E44DA164-99A8-404D-AF3F-E8410DAC573B}" type="presOf" srcId="{116A4835-FA5F-493A-835E-73526FA9646A}" destId="{026ABED3-48B3-4A4B-98BB-E193A1148BBD}" srcOrd="1" destOrd="0" presId="urn:microsoft.com/office/officeart/2005/8/layout/orgChart1"/>
    <dgm:cxn modelId="{1ABDBE45-EF40-462B-AF62-9B1246E893D4}" type="presOf" srcId="{9BDBDCC0-EEC0-4654-92B3-6343DB715263}" destId="{69B161D1-B9DE-472D-AD42-87E740C9D488}" srcOrd="0" destOrd="0" presId="urn:microsoft.com/office/officeart/2005/8/layout/orgChart1"/>
    <dgm:cxn modelId="{3AD90667-94DD-4FD6-B5DF-14EEA76223B2}" type="presOf" srcId="{8110F4D1-5F86-4D35-B4F3-D2EA6A79A4A6}" destId="{4E66A91D-F2CF-4C16-9724-0BFDA11CC40F}" srcOrd="0" destOrd="0" presId="urn:microsoft.com/office/officeart/2005/8/layout/orgChart1"/>
    <dgm:cxn modelId="{E2032B47-028B-4E5F-B9F8-282090D8F950}" type="presOf" srcId="{9E5AD02E-9137-4DD1-A108-8C08EC9C5ECF}" destId="{425112C5-51C0-42AC-9549-48C4A774391B}" srcOrd="0" destOrd="0" presId="urn:microsoft.com/office/officeart/2005/8/layout/orgChart1"/>
    <dgm:cxn modelId="{E7E38769-648C-4C14-8913-DA51CD418286}" srcId="{CA3C5DDC-FA25-486D-B299-F092B5B812B1}" destId="{116A4835-FA5F-493A-835E-73526FA9646A}" srcOrd="0" destOrd="0" parTransId="{75BB1012-5761-42A2-9406-6485DCB6931B}" sibTransId="{8437D2C2-47AA-4DED-B9BF-CCFB58A89368}"/>
    <dgm:cxn modelId="{CABDE969-6AE6-4D1E-9BBC-D3B0714E9D19}" srcId="{6862F2E0-0955-4F87-B3AB-7A51DD59C372}" destId="{7A9D721D-D581-4572-B4CE-BB114BE9BF72}" srcOrd="3" destOrd="0" parTransId="{6739E70F-A4FD-423A-B5BB-7D97EEB0895A}" sibTransId="{48A6F53E-7F55-4241-8A99-638083524EC5}"/>
    <dgm:cxn modelId="{235C7D4A-010C-49A5-9CC4-17A1BF061BD5}" srcId="{6ED6BAC4-E8FF-4C0C-B3A2-9BC861A9CBDC}" destId="{B411B511-B6DB-4179-BA13-78C6C08E5345}" srcOrd="0" destOrd="0" parTransId="{72B98024-9EEE-4BB7-ABED-C676D15CB939}" sibTransId="{064632A5-D7D8-4FD5-8C93-ED119604BC08}"/>
    <dgm:cxn modelId="{363BDF4A-C652-49D7-AFC8-FC2437BF882D}" type="presOf" srcId="{7846A7D6-028F-4284-A4D8-E0222D03FBA9}" destId="{A6C71DE3-9C80-4852-A2C7-5A23DC672045}" srcOrd="0" destOrd="0" presId="urn:microsoft.com/office/officeart/2005/8/layout/orgChart1"/>
    <dgm:cxn modelId="{3978346C-EBF9-4C11-A842-380DB48F65D7}" type="presOf" srcId="{6862F2E0-0955-4F87-B3AB-7A51DD59C372}" destId="{DFEFF89E-8385-4044-A706-749B482EA61A}" srcOrd="1" destOrd="0" presId="urn:microsoft.com/office/officeart/2005/8/layout/orgChart1"/>
    <dgm:cxn modelId="{B67DAC4E-3F7B-4D5A-89AB-9ACA3B5CB9F2}" type="presOf" srcId="{F4B812D7-3322-4651-AA2D-355944A14EDE}" destId="{B86E001C-6E72-45D0-B72A-9C8CFF7D3028}" srcOrd="0" destOrd="0" presId="urn:microsoft.com/office/officeart/2005/8/layout/orgChart1"/>
    <dgm:cxn modelId="{28FA7251-867A-4E33-8BB9-49A0F730D0E6}" type="presOf" srcId="{928EEB46-3B1B-4400-B3B2-39A3181885F3}" destId="{EC2C49FF-DA4B-474C-BE72-5CD4D0F551FA}" srcOrd="0" destOrd="0" presId="urn:microsoft.com/office/officeart/2005/8/layout/orgChart1"/>
    <dgm:cxn modelId="{2F718C52-A925-434E-B1E4-56CBD2B1691C}" type="presOf" srcId="{E16AEAD3-AD2B-4780-940D-FDFA28022E93}" destId="{1655C128-100F-41AA-BDB8-1A591C8A4B48}" srcOrd="0" destOrd="0" presId="urn:microsoft.com/office/officeart/2005/8/layout/orgChart1"/>
    <dgm:cxn modelId="{4B502159-0611-4243-96E6-D6970814EF43}" type="presOf" srcId="{9B2B5C5F-9B1F-492E-82A0-065D0669D15F}" destId="{07D652EF-BD3F-43A4-BD61-A7882B371FB2}" srcOrd="1" destOrd="0" presId="urn:microsoft.com/office/officeart/2005/8/layout/orgChart1"/>
    <dgm:cxn modelId="{EC88017A-19F8-4C5A-B6F3-F8B5960704AE}" type="presOf" srcId="{606D99AF-D6BA-49C8-A91C-53515AE751CB}" destId="{EC03ADA1-45E1-4A05-B76F-DE23D9280F56}" srcOrd="1" destOrd="0" presId="urn:microsoft.com/office/officeart/2005/8/layout/orgChart1"/>
    <dgm:cxn modelId="{CFB16E5A-745F-46E2-A218-49ECF6CD56BD}" type="presOf" srcId="{FE2BC9E9-8BE3-437D-BEFE-CA46FC834EAE}" destId="{2126F69F-3B20-495A-8522-8C73E2EE123B}" srcOrd="0" destOrd="0" presId="urn:microsoft.com/office/officeart/2005/8/layout/orgChart1"/>
    <dgm:cxn modelId="{DDAC647B-5922-4BB7-A340-6283F6E3F91D}" srcId="{85790387-5F06-4865-8B12-32FDBACD50AE}" destId="{5D1D011C-5B3F-4B3C-9518-11850A5F085B}" srcOrd="1" destOrd="0" parTransId="{AA0632EF-AD84-4C16-AC6B-E5A32072A721}" sibTransId="{7B68D3A8-6839-4740-94DC-98809735E46F}"/>
    <dgm:cxn modelId="{829A1C7E-9137-40B3-95F4-DD1682784B0E}" type="presOf" srcId="{FFB9CE14-0D11-48B8-B2FF-84606367DBEA}" destId="{1D1FF4E2-FC2E-41AA-8909-245041923506}" srcOrd="0" destOrd="0" presId="urn:microsoft.com/office/officeart/2005/8/layout/orgChart1"/>
    <dgm:cxn modelId="{F0816481-3ABC-4DFF-816E-82B0C2FE2095}" srcId="{9BDBDCC0-EEC0-4654-92B3-6343DB715263}" destId="{606D99AF-D6BA-49C8-A91C-53515AE751CB}" srcOrd="1" destOrd="0" parTransId="{184B6AFF-A743-460F-B4B5-B374468BFD10}" sibTransId="{D2814AEE-42F7-47B4-A5EA-BDBA8240F30A}"/>
    <dgm:cxn modelId="{80FD9E8E-3700-4303-9EC5-EADA96C67E97}" type="presOf" srcId="{CA3C5DDC-FA25-486D-B299-F092B5B812B1}" destId="{EDA979D8-E001-4163-A411-A8E24685A269}" srcOrd="0" destOrd="0" presId="urn:microsoft.com/office/officeart/2005/8/layout/orgChart1"/>
    <dgm:cxn modelId="{47FAA58E-F319-4873-ABAA-F22E42BE24A4}" type="presOf" srcId="{9BC578FB-641A-453E-B15B-9FC029D06396}" destId="{269E0E47-2B66-4837-933F-7EBE3D4E199F}" srcOrd="1" destOrd="0" presId="urn:microsoft.com/office/officeart/2005/8/layout/orgChart1"/>
    <dgm:cxn modelId="{DB602B93-DC1F-40AC-90A9-12CF409186C9}" type="presOf" srcId="{511B2ADC-077F-4844-9291-435EE6FE4065}" destId="{4BFDB0B5-F1C9-4CAC-86F9-593ADE0F8C18}" srcOrd="1" destOrd="0" presId="urn:microsoft.com/office/officeart/2005/8/layout/orgChart1"/>
    <dgm:cxn modelId="{AA37A095-7D22-4F84-9B7B-524FACCC55CE}" type="presOf" srcId="{8512AD47-D80C-4387-AA3F-91DE3D0B28BB}" destId="{D7543AEA-D8DD-403C-A7A9-FB8BBC2CE87E}" srcOrd="0" destOrd="0" presId="urn:microsoft.com/office/officeart/2005/8/layout/orgChart1"/>
    <dgm:cxn modelId="{6852B099-4E56-4A1A-A075-C0DF9CF144D9}" type="presOf" srcId="{606D99AF-D6BA-49C8-A91C-53515AE751CB}" destId="{7E2FC3F0-4326-4AA2-A94F-0500999DD762}" srcOrd="0" destOrd="0" presId="urn:microsoft.com/office/officeart/2005/8/layout/orgChart1"/>
    <dgm:cxn modelId="{167E21A3-CE58-4356-867C-13BD7D4DB724}" type="presOf" srcId="{75BB1012-5761-42A2-9406-6485DCB6931B}" destId="{FDA205E4-C59F-4716-9378-4250F3792635}" srcOrd="0" destOrd="0" presId="urn:microsoft.com/office/officeart/2005/8/layout/orgChart1"/>
    <dgm:cxn modelId="{4B2D5EA4-B4D8-4D2B-BEA3-B475B57C26B7}" type="presOf" srcId="{5D1D011C-5B3F-4B3C-9518-11850A5F085B}" destId="{24D22C8F-1291-43E0-8813-EE8EF45AFC26}" srcOrd="0" destOrd="0" presId="urn:microsoft.com/office/officeart/2005/8/layout/orgChart1"/>
    <dgm:cxn modelId="{027342A6-6BF9-4DDB-B428-A7A2A7F4C582}" type="presOf" srcId="{CA3C5DDC-FA25-486D-B299-F092B5B812B1}" destId="{F6B29D33-B078-42E8-A406-68D4803700C2}" srcOrd="1" destOrd="0" presId="urn:microsoft.com/office/officeart/2005/8/layout/orgChart1"/>
    <dgm:cxn modelId="{7E48E4AA-59F8-4E49-B2F3-22D6EBF4B697}" srcId="{B411B511-B6DB-4179-BA13-78C6C08E5345}" destId="{CA3C5DDC-FA25-486D-B299-F092B5B812B1}" srcOrd="1" destOrd="0" parTransId="{2AD93DD2-B194-4588-B2A3-CCFF63DFD9CC}" sibTransId="{0C0C696C-0AF9-4FC8-8096-F7EFADE2F1B4}"/>
    <dgm:cxn modelId="{EFA43CAC-D703-4BA4-A8FE-E41C696F2D73}" type="presOf" srcId="{2AD93DD2-B194-4588-B2A3-CCFF63DFD9CC}" destId="{30099D65-F647-4542-8768-C6EDA83E2192}" srcOrd="0" destOrd="0" presId="urn:microsoft.com/office/officeart/2005/8/layout/orgChart1"/>
    <dgm:cxn modelId="{A9F5DFAD-C2E1-4A20-893D-D4239E6D5DD1}" type="presOf" srcId="{85790387-5F06-4865-8B12-32FDBACD50AE}" destId="{47283317-DE9B-46DE-BDA9-B9F4162C3A83}" srcOrd="1" destOrd="0" presId="urn:microsoft.com/office/officeart/2005/8/layout/orgChart1"/>
    <dgm:cxn modelId="{205501B1-C4B1-4969-8BCB-D48F78303B04}" srcId="{9BDBDCC0-EEC0-4654-92B3-6343DB715263}" destId="{9B2B5C5F-9B1F-492E-82A0-065D0669D15F}" srcOrd="0" destOrd="0" parTransId="{9E5AD02E-9137-4DD1-A108-8C08EC9C5ECF}" sibTransId="{01861A84-42E6-4452-A191-C973F9883EBB}"/>
    <dgm:cxn modelId="{77B611B5-D656-4B53-80C9-17838A355D46}" srcId="{6862F2E0-0955-4F87-B3AB-7A51DD59C372}" destId="{511B2ADC-077F-4844-9291-435EE6FE4065}" srcOrd="0" destOrd="0" parTransId="{8512AD47-D80C-4387-AA3F-91DE3D0B28BB}" sibTransId="{799F5697-696E-4122-895C-ED38B1B4629A}"/>
    <dgm:cxn modelId="{53BFB7B7-8C75-4592-A7FA-0576A1E65A50}" type="presOf" srcId="{85790387-5F06-4865-8B12-32FDBACD50AE}" destId="{F2A5B14D-5F37-4563-88E6-9A100F4727FE}" srcOrd="0" destOrd="0" presId="urn:microsoft.com/office/officeart/2005/8/layout/orgChart1"/>
    <dgm:cxn modelId="{D22FFEBA-BF5F-448D-8396-07F1AF9B92BF}" type="presOf" srcId="{B411B511-B6DB-4179-BA13-78C6C08E5345}" destId="{48A68748-4E7F-4374-8CD8-4BC4794FF7D8}" srcOrd="1" destOrd="0" presId="urn:microsoft.com/office/officeart/2005/8/layout/orgChart1"/>
    <dgm:cxn modelId="{211ADEBF-029B-499E-BEF5-A356FB1E1267}" type="presOf" srcId="{DF3528B2-7E01-4C17-A969-2037779E1AC7}" destId="{AF0C49F3-8027-4DA7-A5A8-174280BBD540}" srcOrd="0" destOrd="0" presId="urn:microsoft.com/office/officeart/2005/8/layout/orgChart1"/>
    <dgm:cxn modelId="{5F79FBC4-8A5B-4683-92F7-5610F5F020C6}" srcId="{B411B511-B6DB-4179-BA13-78C6C08E5345}" destId="{85790387-5F06-4865-8B12-32FDBACD50AE}" srcOrd="3" destOrd="0" parTransId="{928EEB46-3B1B-4400-B3B2-39A3181885F3}" sibTransId="{D4951D7A-8FA9-4CCF-B0BA-3D228E729492}"/>
    <dgm:cxn modelId="{68EC04CC-184C-4903-BECA-BA0FBFF121C7}" type="presOf" srcId="{7A9D721D-D581-4572-B4CE-BB114BE9BF72}" destId="{4F023390-B155-4795-B847-D5C9B25B64AA}" srcOrd="1" destOrd="0" presId="urn:microsoft.com/office/officeart/2005/8/layout/orgChart1"/>
    <dgm:cxn modelId="{15F21ED4-7B6C-4699-BCE6-CA9B57550FEE}" type="presOf" srcId="{9BC578FB-641A-453E-B15B-9FC029D06396}" destId="{022C1F9E-BDC3-444A-8C8C-DD2E1F1B8D14}" srcOrd="0" destOrd="0" presId="urn:microsoft.com/office/officeart/2005/8/layout/orgChart1"/>
    <dgm:cxn modelId="{0D04D3D7-70A4-4538-8DF6-A505A7D40338}" type="presOf" srcId="{3E79A41A-10C0-42AD-9D74-6EE4BEB8A816}" destId="{7682464D-2922-4817-A5A1-D769372E981B}" srcOrd="0" destOrd="0" presId="urn:microsoft.com/office/officeart/2005/8/layout/orgChart1"/>
    <dgm:cxn modelId="{43AA3DDD-84B4-4E73-AC9F-FD262F78CDB6}" type="presOf" srcId="{6ED6BAC4-E8FF-4C0C-B3A2-9BC861A9CBDC}" destId="{E342D2EA-2495-4738-BA7D-6A163D5C6CAE}" srcOrd="0" destOrd="0" presId="urn:microsoft.com/office/officeart/2005/8/layout/orgChart1"/>
    <dgm:cxn modelId="{46CCB7DD-4F6E-4658-BEAA-DB540553573F}" type="presOf" srcId="{511B2ADC-077F-4844-9291-435EE6FE4065}" destId="{0F745E47-0717-4E18-8C9E-3825EDD02E25}" srcOrd="0" destOrd="0" presId="urn:microsoft.com/office/officeart/2005/8/layout/orgChart1"/>
    <dgm:cxn modelId="{3D186BE0-1D67-4E12-9994-A35C48BCF8C7}" type="presOf" srcId="{9B2B5C5F-9B1F-492E-82A0-065D0669D15F}" destId="{15326E4D-F654-47E2-BBE0-0A25BB3AD3E6}" srcOrd="0" destOrd="0" presId="urn:microsoft.com/office/officeart/2005/8/layout/orgChart1"/>
    <dgm:cxn modelId="{4CC699E5-3A44-411A-B177-0D74D04CE15D}" srcId="{B411B511-B6DB-4179-BA13-78C6C08E5345}" destId="{9BDBDCC0-EEC0-4654-92B3-6343DB715263}" srcOrd="2" destOrd="0" parTransId="{7846A7D6-028F-4284-A4D8-E0222D03FBA9}" sibTransId="{56DE0A64-64DC-4D7C-9CCB-9217B1A4772C}"/>
    <dgm:cxn modelId="{956F33E7-9DDE-4C9E-82AE-252E5BE0DC00}" type="presOf" srcId="{D837A67F-8228-4212-9B60-849A03F4544D}" destId="{079F511E-28F9-423C-BB93-A6F8CDAA08BB}" srcOrd="0" destOrd="0" presId="urn:microsoft.com/office/officeart/2005/8/layout/orgChart1"/>
    <dgm:cxn modelId="{75A1F2EE-8A9C-44CD-B1D8-6F8A75470C4D}" type="presOf" srcId="{FE2BC9E9-8BE3-437D-BEFE-CA46FC834EAE}" destId="{AB3DF736-8964-4EA9-A4D2-D1157D19F947}" srcOrd="1" destOrd="0" presId="urn:microsoft.com/office/officeart/2005/8/layout/orgChart1"/>
    <dgm:cxn modelId="{F6740CF1-498B-4F61-A710-B0177F4EAE1F}" type="presOf" srcId="{4FC050CC-FFA9-40CB-9A14-CA0293F0BCAB}" destId="{A4EEB239-1187-434A-8AB3-C709C0279E39}" srcOrd="1" destOrd="0" presId="urn:microsoft.com/office/officeart/2005/8/layout/orgChart1"/>
    <dgm:cxn modelId="{55FE81F9-1E15-4F0B-8CB6-C25A3C4C99FB}" srcId="{6862F2E0-0955-4F87-B3AB-7A51DD59C372}" destId="{4FC050CC-FFA9-40CB-9A14-CA0293F0BCAB}" srcOrd="2" destOrd="0" parTransId="{D837A67F-8228-4212-9B60-849A03F4544D}" sibTransId="{CE39B723-7197-47F2-B9CA-7C871AAD04B6}"/>
    <dgm:cxn modelId="{37B189F9-B893-4FA2-804B-FEDE424D7712}" type="presOf" srcId="{FFB9CE14-0D11-48B8-B2FF-84606367DBEA}" destId="{6B3D2AD2-22D1-44B2-9F23-33F912398DAE}" srcOrd="1" destOrd="0" presId="urn:microsoft.com/office/officeart/2005/8/layout/orgChart1"/>
    <dgm:cxn modelId="{4C2DBDB5-DDFE-43C4-BBC2-E9B46B48E4EA}" type="presParOf" srcId="{E342D2EA-2495-4738-BA7D-6A163D5C6CAE}" destId="{3F1B88ED-303B-45F7-A0B4-4527900031AC}" srcOrd="0" destOrd="0" presId="urn:microsoft.com/office/officeart/2005/8/layout/orgChart1"/>
    <dgm:cxn modelId="{F1FFB3CB-BE2D-42E6-A716-9CF59B7203FA}" type="presParOf" srcId="{3F1B88ED-303B-45F7-A0B4-4527900031AC}" destId="{699EAD2F-CE50-4E43-9D99-6E735E04F3B5}" srcOrd="0" destOrd="0" presId="urn:microsoft.com/office/officeart/2005/8/layout/orgChart1"/>
    <dgm:cxn modelId="{B5CBFADA-8F03-4648-84F3-C2DE65BF6CC5}" type="presParOf" srcId="{699EAD2F-CE50-4E43-9D99-6E735E04F3B5}" destId="{3A2F9668-A8A4-4433-8CC4-9AC595491CCA}" srcOrd="0" destOrd="0" presId="urn:microsoft.com/office/officeart/2005/8/layout/orgChart1"/>
    <dgm:cxn modelId="{2B83EA81-F8B4-4692-BEE3-30CD4F06A560}" type="presParOf" srcId="{699EAD2F-CE50-4E43-9D99-6E735E04F3B5}" destId="{48A68748-4E7F-4374-8CD8-4BC4794FF7D8}" srcOrd="1" destOrd="0" presId="urn:microsoft.com/office/officeart/2005/8/layout/orgChart1"/>
    <dgm:cxn modelId="{4AAE402A-ADA9-48D2-9353-9E0C04BE2703}" type="presParOf" srcId="{3F1B88ED-303B-45F7-A0B4-4527900031AC}" destId="{989B1387-EA35-4A1B-99E8-2A3632E214F9}" srcOrd="1" destOrd="0" presId="urn:microsoft.com/office/officeart/2005/8/layout/orgChart1"/>
    <dgm:cxn modelId="{721709AE-11E8-4A73-9C6D-8EFA39D36E57}" type="presParOf" srcId="{989B1387-EA35-4A1B-99E8-2A3632E214F9}" destId="{B86E001C-6E72-45D0-B72A-9C8CFF7D3028}" srcOrd="0" destOrd="0" presId="urn:microsoft.com/office/officeart/2005/8/layout/orgChart1"/>
    <dgm:cxn modelId="{CF8CD72C-BA32-4DDF-93FE-69EC3F89D469}" type="presParOf" srcId="{989B1387-EA35-4A1B-99E8-2A3632E214F9}" destId="{BE6ED5B7-4A41-44AD-8F1A-DB096C8E1C9F}" srcOrd="1" destOrd="0" presId="urn:microsoft.com/office/officeart/2005/8/layout/orgChart1"/>
    <dgm:cxn modelId="{CB239F95-6F1F-4061-857D-84D97D5F4D02}" type="presParOf" srcId="{BE6ED5B7-4A41-44AD-8F1A-DB096C8E1C9F}" destId="{B52519DB-66EE-4E4E-A2F7-B48FD51C2071}" srcOrd="0" destOrd="0" presId="urn:microsoft.com/office/officeart/2005/8/layout/orgChart1"/>
    <dgm:cxn modelId="{1711446B-0382-44A4-B1D5-67951AC69273}" type="presParOf" srcId="{B52519DB-66EE-4E4E-A2F7-B48FD51C2071}" destId="{852DB187-625E-4649-8144-20B89397B031}" srcOrd="0" destOrd="0" presId="urn:microsoft.com/office/officeart/2005/8/layout/orgChart1"/>
    <dgm:cxn modelId="{E266B6D7-3986-40D5-9688-A8959A5EAB8C}" type="presParOf" srcId="{B52519DB-66EE-4E4E-A2F7-B48FD51C2071}" destId="{DFEFF89E-8385-4044-A706-749B482EA61A}" srcOrd="1" destOrd="0" presId="urn:microsoft.com/office/officeart/2005/8/layout/orgChart1"/>
    <dgm:cxn modelId="{AC03A71F-D70E-4E80-81BF-EC378372B68C}" type="presParOf" srcId="{BE6ED5B7-4A41-44AD-8F1A-DB096C8E1C9F}" destId="{6170FDCA-147E-427B-B0C4-1EC180FB774F}" srcOrd="1" destOrd="0" presId="urn:microsoft.com/office/officeart/2005/8/layout/orgChart1"/>
    <dgm:cxn modelId="{CC0A031C-CC2A-47FA-9D22-0C328845C2C8}" type="presParOf" srcId="{6170FDCA-147E-427B-B0C4-1EC180FB774F}" destId="{D7543AEA-D8DD-403C-A7A9-FB8BBC2CE87E}" srcOrd="0" destOrd="0" presId="urn:microsoft.com/office/officeart/2005/8/layout/orgChart1"/>
    <dgm:cxn modelId="{89F2AA98-6143-4473-93E0-593148EE6599}" type="presParOf" srcId="{6170FDCA-147E-427B-B0C4-1EC180FB774F}" destId="{736B0B68-3F09-4EEC-9E43-A981A0A29C70}" srcOrd="1" destOrd="0" presId="urn:microsoft.com/office/officeart/2005/8/layout/orgChart1"/>
    <dgm:cxn modelId="{C8B45924-671F-4164-A7DA-5935262D7B01}" type="presParOf" srcId="{736B0B68-3F09-4EEC-9E43-A981A0A29C70}" destId="{AEA0D5C7-CC4D-4934-A093-3F98860B5FA3}" srcOrd="0" destOrd="0" presId="urn:microsoft.com/office/officeart/2005/8/layout/orgChart1"/>
    <dgm:cxn modelId="{615EB4B8-352B-4390-A0CB-77EEA1A0A839}" type="presParOf" srcId="{AEA0D5C7-CC4D-4934-A093-3F98860B5FA3}" destId="{0F745E47-0717-4E18-8C9E-3825EDD02E25}" srcOrd="0" destOrd="0" presId="urn:microsoft.com/office/officeart/2005/8/layout/orgChart1"/>
    <dgm:cxn modelId="{61EF000F-0BE9-47E6-9315-1F5954E619DE}" type="presParOf" srcId="{AEA0D5C7-CC4D-4934-A093-3F98860B5FA3}" destId="{4BFDB0B5-F1C9-4CAC-86F9-593ADE0F8C18}" srcOrd="1" destOrd="0" presId="urn:microsoft.com/office/officeart/2005/8/layout/orgChart1"/>
    <dgm:cxn modelId="{C62836BF-068C-4764-A906-657528CFDA41}" type="presParOf" srcId="{736B0B68-3F09-4EEC-9E43-A981A0A29C70}" destId="{587E0DEA-C328-4156-AD0F-27FB08445402}" srcOrd="1" destOrd="0" presId="urn:microsoft.com/office/officeart/2005/8/layout/orgChart1"/>
    <dgm:cxn modelId="{67C18CF2-91A2-4B5B-8BA5-378566CC37F2}" type="presParOf" srcId="{736B0B68-3F09-4EEC-9E43-A981A0A29C70}" destId="{81DDB77F-9460-4B7C-A9B2-718DA9FBB8CD}" srcOrd="2" destOrd="0" presId="urn:microsoft.com/office/officeart/2005/8/layout/orgChart1"/>
    <dgm:cxn modelId="{0051385E-C5B8-46AE-B1E4-99A5E3F4C20F}" type="presParOf" srcId="{6170FDCA-147E-427B-B0C4-1EC180FB774F}" destId="{2B1953D3-32D2-4194-85A1-D470336EAB3F}" srcOrd="2" destOrd="0" presId="urn:microsoft.com/office/officeart/2005/8/layout/orgChart1"/>
    <dgm:cxn modelId="{A7CBEC35-B7FB-4C54-8979-E184D9032890}" type="presParOf" srcId="{6170FDCA-147E-427B-B0C4-1EC180FB774F}" destId="{87B9F804-12B6-4DC1-9991-47DBEA611B7F}" srcOrd="3" destOrd="0" presId="urn:microsoft.com/office/officeart/2005/8/layout/orgChart1"/>
    <dgm:cxn modelId="{11C70BEB-D07E-4914-A9C3-68ABD68F3109}" type="presParOf" srcId="{87B9F804-12B6-4DC1-9991-47DBEA611B7F}" destId="{42EDD7E4-2ED1-40B6-9125-BDA76D502881}" srcOrd="0" destOrd="0" presId="urn:microsoft.com/office/officeart/2005/8/layout/orgChart1"/>
    <dgm:cxn modelId="{2F48D151-E4B6-489A-87C4-0ABFB8F856F7}" type="presParOf" srcId="{42EDD7E4-2ED1-40B6-9125-BDA76D502881}" destId="{6C928E74-97D6-4077-9552-6B0F59E7CBCB}" srcOrd="0" destOrd="0" presId="urn:microsoft.com/office/officeart/2005/8/layout/orgChart1"/>
    <dgm:cxn modelId="{77561CD5-ADC8-4497-ABCB-BC8FEFC8545B}" type="presParOf" srcId="{42EDD7E4-2ED1-40B6-9125-BDA76D502881}" destId="{8B27FEBA-F18B-45E3-9AD7-F9C405551AF3}" srcOrd="1" destOrd="0" presId="urn:microsoft.com/office/officeart/2005/8/layout/orgChart1"/>
    <dgm:cxn modelId="{81520899-5F04-4791-BCB7-AAA4849803DE}" type="presParOf" srcId="{87B9F804-12B6-4DC1-9991-47DBEA611B7F}" destId="{B5930B89-F2EB-4FB7-B4B0-D1FE468F744F}" srcOrd="1" destOrd="0" presId="urn:microsoft.com/office/officeart/2005/8/layout/orgChart1"/>
    <dgm:cxn modelId="{77F7D369-BF06-4399-9198-4DF337B6562A}" type="presParOf" srcId="{87B9F804-12B6-4DC1-9991-47DBEA611B7F}" destId="{0015754D-C6B9-46F7-9CD6-89C5234B3FC4}" srcOrd="2" destOrd="0" presId="urn:microsoft.com/office/officeart/2005/8/layout/orgChart1"/>
    <dgm:cxn modelId="{3A462958-8180-4E24-AB4D-1BBE1C3D313F}" type="presParOf" srcId="{6170FDCA-147E-427B-B0C4-1EC180FB774F}" destId="{079F511E-28F9-423C-BB93-A6F8CDAA08BB}" srcOrd="4" destOrd="0" presId="urn:microsoft.com/office/officeart/2005/8/layout/orgChart1"/>
    <dgm:cxn modelId="{84FD5CA1-084C-41A2-AF5F-1645AC1D2D1C}" type="presParOf" srcId="{6170FDCA-147E-427B-B0C4-1EC180FB774F}" destId="{D29D9BC5-C303-47E2-9EDB-3354B8BF167E}" srcOrd="5" destOrd="0" presId="urn:microsoft.com/office/officeart/2005/8/layout/orgChart1"/>
    <dgm:cxn modelId="{6DF89792-AB9E-4C24-952F-2182B43918C0}" type="presParOf" srcId="{D29D9BC5-C303-47E2-9EDB-3354B8BF167E}" destId="{3906BE2F-5E49-4C73-9558-C4F88204A847}" srcOrd="0" destOrd="0" presId="urn:microsoft.com/office/officeart/2005/8/layout/orgChart1"/>
    <dgm:cxn modelId="{87AE2067-012B-445B-BB0F-33ACA7F2D2D4}" type="presParOf" srcId="{3906BE2F-5E49-4C73-9558-C4F88204A847}" destId="{198550FD-83E9-4CCE-BA18-DAFCC724683C}" srcOrd="0" destOrd="0" presId="urn:microsoft.com/office/officeart/2005/8/layout/orgChart1"/>
    <dgm:cxn modelId="{8FDB81AB-A374-4598-8031-D33545B7B454}" type="presParOf" srcId="{3906BE2F-5E49-4C73-9558-C4F88204A847}" destId="{A4EEB239-1187-434A-8AB3-C709C0279E39}" srcOrd="1" destOrd="0" presId="urn:microsoft.com/office/officeart/2005/8/layout/orgChart1"/>
    <dgm:cxn modelId="{31245D02-F85B-487D-A9B2-855F559B7ADF}" type="presParOf" srcId="{D29D9BC5-C303-47E2-9EDB-3354B8BF167E}" destId="{D0C10037-1158-48AF-8FD6-D5FBB66AA906}" srcOrd="1" destOrd="0" presId="urn:microsoft.com/office/officeart/2005/8/layout/orgChart1"/>
    <dgm:cxn modelId="{C26550A1-9AD3-4180-A5E8-7B9908FAF6C8}" type="presParOf" srcId="{D29D9BC5-C303-47E2-9EDB-3354B8BF167E}" destId="{2F58FE59-644D-4960-B3A3-12CE20C34629}" srcOrd="2" destOrd="0" presId="urn:microsoft.com/office/officeart/2005/8/layout/orgChart1"/>
    <dgm:cxn modelId="{47083A3F-F3A1-4AE6-A84E-23942CEC0D10}" type="presParOf" srcId="{6170FDCA-147E-427B-B0C4-1EC180FB774F}" destId="{007C3C0D-7E88-4360-87DF-01982F774A24}" srcOrd="6" destOrd="0" presId="urn:microsoft.com/office/officeart/2005/8/layout/orgChart1"/>
    <dgm:cxn modelId="{902038FE-5B01-4D15-8DBF-36F0B92F7289}" type="presParOf" srcId="{6170FDCA-147E-427B-B0C4-1EC180FB774F}" destId="{5A9A319D-E55C-46C8-AA52-B4E1FAA54753}" srcOrd="7" destOrd="0" presId="urn:microsoft.com/office/officeart/2005/8/layout/orgChart1"/>
    <dgm:cxn modelId="{7C6E09BD-7ABC-460C-8A68-5071F3673C89}" type="presParOf" srcId="{5A9A319D-E55C-46C8-AA52-B4E1FAA54753}" destId="{46EF1DAE-7060-4912-BA31-AFFCF897F821}" srcOrd="0" destOrd="0" presId="urn:microsoft.com/office/officeart/2005/8/layout/orgChart1"/>
    <dgm:cxn modelId="{6FE962F9-5AC9-4F9C-AA7B-C221189D70EF}" type="presParOf" srcId="{46EF1DAE-7060-4912-BA31-AFFCF897F821}" destId="{CDC68BCF-B261-48CA-9B94-B8D441D1EA75}" srcOrd="0" destOrd="0" presId="urn:microsoft.com/office/officeart/2005/8/layout/orgChart1"/>
    <dgm:cxn modelId="{AC557520-D902-4E94-96D2-4947F9FE7FDB}" type="presParOf" srcId="{46EF1DAE-7060-4912-BA31-AFFCF897F821}" destId="{4F023390-B155-4795-B847-D5C9B25B64AA}" srcOrd="1" destOrd="0" presId="urn:microsoft.com/office/officeart/2005/8/layout/orgChart1"/>
    <dgm:cxn modelId="{B0DBCD63-CC57-446E-9915-9BAB243CFFDE}" type="presParOf" srcId="{5A9A319D-E55C-46C8-AA52-B4E1FAA54753}" destId="{194EA0A1-9604-4B1E-B6EF-60C215A00D27}" srcOrd="1" destOrd="0" presId="urn:microsoft.com/office/officeart/2005/8/layout/orgChart1"/>
    <dgm:cxn modelId="{8D06969C-D0DD-4F7C-ADB4-54D19C542672}" type="presParOf" srcId="{5A9A319D-E55C-46C8-AA52-B4E1FAA54753}" destId="{E6B4F6ED-E316-4537-993B-A762A8AF593B}" srcOrd="2" destOrd="0" presId="urn:microsoft.com/office/officeart/2005/8/layout/orgChart1"/>
    <dgm:cxn modelId="{FD68238C-5918-4C06-A55C-3C1E02CC5E70}" type="presParOf" srcId="{BE6ED5B7-4A41-44AD-8F1A-DB096C8E1C9F}" destId="{567C5443-2839-4F84-A912-0A33D6F52217}" srcOrd="2" destOrd="0" presId="urn:microsoft.com/office/officeart/2005/8/layout/orgChart1"/>
    <dgm:cxn modelId="{9A4C2A5D-55C0-4FF6-BA27-25BBB3AA7F6C}" type="presParOf" srcId="{989B1387-EA35-4A1B-99E8-2A3632E214F9}" destId="{30099D65-F647-4542-8768-C6EDA83E2192}" srcOrd="2" destOrd="0" presId="urn:microsoft.com/office/officeart/2005/8/layout/orgChart1"/>
    <dgm:cxn modelId="{34CEBDEE-4C34-4634-9613-346C02FEBDEC}" type="presParOf" srcId="{989B1387-EA35-4A1B-99E8-2A3632E214F9}" destId="{A71D0B45-F314-487E-9640-4DF4CE4C32CA}" srcOrd="3" destOrd="0" presId="urn:microsoft.com/office/officeart/2005/8/layout/orgChart1"/>
    <dgm:cxn modelId="{080BF2D4-E9E0-4251-A612-845077ACFE04}" type="presParOf" srcId="{A71D0B45-F314-487E-9640-4DF4CE4C32CA}" destId="{1EC8A0C1-D293-47BB-8B62-623A9FD40E62}" srcOrd="0" destOrd="0" presId="urn:microsoft.com/office/officeart/2005/8/layout/orgChart1"/>
    <dgm:cxn modelId="{6DE1A80B-BA15-4FE8-ACEB-56314135653F}" type="presParOf" srcId="{1EC8A0C1-D293-47BB-8B62-623A9FD40E62}" destId="{EDA979D8-E001-4163-A411-A8E24685A269}" srcOrd="0" destOrd="0" presId="urn:microsoft.com/office/officeart/2005/8/layout/orgChart1"/>
    <dgm:cxn modelId="{1884DFBB-FACF-4E20-8208-FE597AB46F8E}" type="presParOf" srcId="{1EC8A0C1-D293-47BB-8B62-623A9FD40E62}" destId="{F6B29D33-B078-42E8-A406-68D4803700C2}" srcOrd="1" destOrd="0" presId="urn:microsoft.com/office/officeart/2005/8/layout/orgChart1"/>
    <dgm:cxn modelId="{868F7B17-AAAC-4D46-B7C2-EB30994BB0FB}" type="presParOf" srcId="{A71D0B45-F314-487E-9640-4DF4CE4C32CA}" destId="{EB2542ED-87F9-4FC7-BC00-41659CDF56E9}" srcOrd="1" destOrd="0" presId="urn:microsoft.com/office/officeart/2005/8/layout/orgChart1"/>
    <dgm:cxn modelId="{AA8DD749-B36B-427F-AE09-4537EC668A1E}" type="presParOf" srcId="{EB2542ED-87F9-4FC7-BC00-41659CDF56E9}" destId="{FDA205E4-C59F-4716-9378-4250F3792635}" srcOrd="0" destOrd="0" presId="urn:microsoft.com/office/officeart/2005/8/layout/orgChart1"/>
    <dgm:cxn modelId="{2BF62268-4A4D-4C99-9E87-E04518C92BB8}" type="presParOf" srcId="{EB2542ED-87F9-4FC7-BC00-41659CDF56E9}" destId="{75510539-2C7F-47DF-BA1E-29AAB3191568}" srcOrd="1" destOrd="0" presId="urn:microsoft.com/office/officeart/2005/8/layout/orgChart1"/>
    <dgm:cxn modelId="{B39E070B-4E52-4CD3-9046-021CE988A211}" type="presParOf" srcId="{75510539-2C7F-47DF-BA1E-29AAB3191568}" destId="{A55922D3-4580-42E7-A31D-9C375664853E}" srcOrd="0" destOrd="0" presId="urn:microsoft.com/office/officeart/2005/8/layout/orgChart1"/>
    <dgm:cxn modelId="{359F2635-0631-415B-A6BE-D1851378DF78}" type="presParOf" srcId="{A55922D3-4580-42E7-A31D-9C375664853E}" destId="{A8846CB1-6106-4954-9361-CAEEC201EA44}" srcOrd="0" destOrd="0" presId="urn:microsoft.com/office/officeart/2005/8/layout/orgChart1"/>
    <dgm:cxn modelId="{1A176104-6A95-4C21-B7EC-8EC9827607D2}" type="presParOf" srcId="{A55922D3-4580-42E7-A31D-9C375664853E}" destId="{026ABED3-48B3-4A4B-98BB-E193A1148BBD}" srcOrd="1" destOrd="0" presId="urn:microsoft.com/office/officeart/2005/8/layout/orgChart1"/>
    <dgm:cxn modelId="{0395E604-CCF6-4F4E-964D-CE0F8B376364}" type="presParOf" srcId="{75510539-2C7F-47DF-BA1E-29AAB3191568}" destId="{3FCB4EF9-4783-4F1B-9C44-CAAEB22E4BB8}" srcOrd="1" destOrd="0" presId="urn:microsoft.com/office/officeart/2005/8/layout/orgChart1"/>
    <dgm:cxn modelId="{A8C65CD1-BF44-4455-89DC-755C49C1FA7E}" type="presParOf" srcId="{75510539-2C7F-47DF-BA1E-29AAB3191568}" destId="{EA9521A9-F041-4F54-8A75-57FA66F9765A}" srcOrd="2" destOrd="0" presId="urn:microsoft.com/office/officeart/2005/8/layout/orgChart1"/>
    <dgm:cxn modelId="{6BBCEC2D-7643-4493-A0A9-9FCDEB460C73}" type="presParOf" srcId="{EB2542ED-87F9-4FC7-BC00-41659CDF56E9}" destId="{4E66A91D-F2CF-4C16-9724-0BFDA11CC40F}" srcOrd="2" destOrd="0" presId="urn:microsoft.com/office/officeart/2005/8/layout/orgChart1"/>
    <dgm:cxn modelId="{4D8E856C-400F-4657-A702-011A6AB85228}" type="presParOf" srcId="{EB2542ED-87F9-4FC7-BC00-41659CDF56E9}" destId="{D85481DB-F2DB-4378-95A2-12200F75EB5E}" srcOrd="3" destOrd="0" presId="urn:microsoft.com/office/officeart/2005/8/layout/orgChart1"/>
    <dgm:cxn modelId="{6D9B0AA7-040D-4F6C-9FEF-A0684B198B14}" type="presParOf" srcId="{D85481DB-F2DB-4378-95A2-12200F75EB5E}" destId="{87235F2B-D42B-4CF1-888A-3FE51D12471E}" srcOrd="0" destOrd="0" presId="urn:microsoft.com/office/officeart/2005/8/layout/orgChart1"/>
    <dgm:cxn modelId="{7ED51066-CDD8-434F-A420-603AAD98D538}" type="presParOf" srcId="{87235F2B-D42B-4CF1-888A-3FE51D12471E}" destId="{1655C128-100F-41AA-BDB8-1A591C8A4B48}" srcOrd="0" destOrd="0" presId="urn:microsoft.com/office/officeart/2005/8/layout/orgChart1"/>
    <dgm:cxn modelId="{F843C921-10C2-41BE-92A0-0CC4850CFAFE}" type="presParOf" srcId="{87235F2B-D42B-4CF1-888A-3FE51D12471E}" destId="{CE02709B-FF90-45F1-BED8-BDB553D498DF}" srcOrd="1" destOrd="0" presId="urn:microsoft.com/office/officeart/2005/8/layout/orgChart1"/>
    <dgm:cxn modelId="{821560CD-CC62-44E5-B8D1-66AB12BF900E}" type="presParOf" srcId="{D85481DB-F2DB-4378-95A2-12200F75EB5E}" destId="{BFDD4D18-A571-4802-8577-FDB2E19C024E}" srcOrd="1" destOrd="0" presId="urn:microsoft.com/office/officeart/2005/8/layout/orgChart1"/>
    <dgm:cxn modelId="{DFD9E22E-CA70-4984-AEA6-D6A0E9CB5E34}" type="presParOf" srcId="{D85481DB-F2DB-4378-95A2-12200F75EB5E}" destId="{BA75CAFF-D45B-4FF3-B72C-B4E21930F97C}" srcOrd="2" destOrd="0" presId="urn:microsoft.com/office/officeart/2005/8/layout/orgChart1"/>
    <dgm:cxn modelId="{F14B3623-8421-493A-8094-3C9E01B117D4}" type="presParOf" srcId="{EB2542ED-87F9-4FC7-BC00-41659CDF56E9}" destId="{AF0C49F3-8027-4DA7-A5A8-174280BBD540}" srcOrd="4" destOrd="0" presId="urn:microsoft.com/office/officeart/2005/8/layout/orgChart1"/>
    <dgm:cxn modelId="{AF40A36F-0125-4C15-AE5A-AFC9AFB4DC0D}" type="presParOf" srcId="{EB2542ED-87F9-4FC7-BC00-41659CDF56E9}" destId="{230BE9F3-E582-4C89-949F-528888E5E169}" srcOrd="5" destOrd="0" presId="urn:microsoft.com/office/officeart/2005/8/layout/orgChart1"/>
    <dgm:cxn modelId="{924D51BB-DCEA-470F-B146-F35954FE82D3}" type="presParOf" srcId="{230BE9F3-E582-4C89-949F-528888E5E169}" destId="{EFE09C09-8721-41CB-B044-52EDB3806C30}" srcOrd="0" destOrd="0" presId="urn:microsoft.com/office/officeart/2005/8/layout/orgChart1"/>
    <dgm:cxn modelId="{285E4341-BAAF-49EE-B981-AC780EC69F28}" type="presParOf" srcId="{EFE09C09-8721-41CB-B044-52EDB3806C30}" destId="{1D1FF4E2-FC2E-41AA-8909-245041923506}" srcOrd="0" destOrd="0" presId="urn:microsoft.com/office/officeart/2005/8/layout/orgChart1"/>
    <dgm:cxn modelId="{472A0708-E420-449A-B3DD-0998D7497094}" type="presParOf" srcId="{EFE09C09-8721-41CB-B044-52EDB3806C30}" destId="{6B3D2AD2-22D1-44B2-9F23-33F912398DAE}" srcOrd="1" destOrd="0" presId="urn:microsoft.com/office/officeart/2005/8/layout/orgChart1"/>
    <dgm:cxn modelId="{A4418411-9FD7-44BC-81D6-B862530081D7}" type="presParOf" srcId="{230BE9F3-E582-4C89-949F-528888E5E169}" destId="{3E4B3A95-CF1D-4973-96C7-29B35086FCD2}" srcOrd="1" destOrd="0" presId="urn:microsoft.com/office/officeart/2005/8/layout/orgChart1"/>
    <dgm:cxn modelId="{D07386BF-51D5-4A13-B783-F44BE77764C6}" type="presParOf" srcId="{230BE9F3-E582-4C89-949F-528888E5E169}" destId="{8674CAA4-B2F1-4036-BF90-356BCC990C19}" srcOrd="2" destOrd="0" presId="urn:microsoft.com/office/officeart/2005/8/layout/orgChart1"/>
    <dgm:cxn modelId="{EFB3B4D4-D186-45B7-9D7C-FFD64DB1E794}" type="presParOf" srcId="{A71D0B45-F314-487E-9640-4DF4CE4C32CA}" destId="{71547B17-923A-4848-AE8E-1990C1D59AA7}" srcOrd="2" destOrd="0" presId="urn:microsoft.com/office/officeart/2005/8/layout/orgChart1"/>
    <dgm:cxn modelId="{F490EB35-0D75-40E5-87F3-0186858AB564}" type="presParOf" srcId="{989B1387-EA35-4A1B-99E8-2A3632E214F9}" destId="{A6C71DE3-9C80-4852-A2C7-5A23DC672045}" srcOrd="4" destOrd="0" presId="urn:microsoft.com/office/officeart/2005/8/layout/orgChart1"/>
    <dgm:cxn modelId="{A68D232A-9DF8-40EA-86BF-7A92320DE02E}" type="presParOf" srcId="{989B1387-EA35-4A1B-99E8-2A3632E214F9}" destId="{D2E37C62-558D-47F0-A1BE-5805DF736551}" srcOrd="5" destOrd="0" presId="urn:microsoft.com/office/officeart/2005/8/layout/orgChart1"/>
    <dgm:cxn modelId="{1E3442FB-9BAC-4DC7-9B73-859176F38DFA}" type="presParOf" srcId="{D2E37C62-558D-47F0-A1BE-5805DF736551}" destId="{1D3B2F0A-8C3E-4F81-A80E-AC80E7C37A95}" srcOrd="0" destOrd="0" presId="urn:microsoft.com/office/officeart/2005/8/layout/orgChart1"/>
    <dgm:cxn modelId="{C197955B-8911-4287-831A-40E0534E5D13}" type="presParOf" srcId="{1D3B2F0A-8C3E-4F81-A80E-AC80E7C37A95}" destId="{69B161D1-B9DE-472D-AD42-87E740C9D488}" srcOrd="0" destOrd="0" presId="urn:microsoft.com/office/officeart/2005/8/layout/orgChart1"/>
    <dgm:cxn modelId="{75746554-457B-4F5A-B02B-D27CA9620EC9}" type="presParOf" srcId="{1D3B2F0A-8C3E-4F81-A80E-AC80E7C37A95}" destId="{EF881F16-DAEB-4921-84D3-00C6E159BF54}" srcOrd="1" destOrd="0" presId="urn:microsoft.com/office/officeart/2005/8/layout/orgChart1"/>
    <dgm:cxn modelId="{DE45CC7A-0923-4806-BAEE-F2C9B3547917}" type="presParOf" srcId="{D2E37C62-558D-47F0-A1BE-5805DF736551}" destId="{DB54B829-805C-4363-9287-BD9294C0C0C7}" srcOrd="1" destOrd="0" presId="urn:microsoft.com/office/officeart/2005/8/layout/orgChart1"/>
    <dgm:cxn modelId="{D0A3B964-FBC1-4227-B129-93EF5E138AEE}" type="presParOf" srcId="{DB54B829-805C-4363-9287-BD9294C0C0C7}" destId="{425112C5-51C0-42AC-9549-48C4A774391B}" srcOrd="0" destOrd="0" presId="urn:microsoft.com/office/officeart/2005/8/layout/orgChart1"/>
    <dgm:cxn modelId="{BD9A5E6B-2F4C-4D14-8A98-52162A179F5A}" type="presParOf" srcId="{DB54B829-805C-4363-9287-BD9294C0C0C7}" destId="{3E9B1F4C-6662-4835-805B-F73E294B109C}" srcOrd="1" destOrd="0" presId="urn:microsoft.com/office/officeart/2005/8/layout/orgChart1"/>
    <dgm:cxn modelId="{7C07529A-1B88-46E5-8677-9139B5F9FE20}" type="presParOf" srcId="{3E9B1F4C-6662-4835-805B-F73E294B109C}" destId="{FE41FCF6-23CE-49CF-980A-C0EBA84E5691}" srcOrd="0" destOrd="0" presId="urn:microsoft.com/office/officeart/2005/8/layout/orgChart1"/>
    <dgm:cxn modelId="{8875F907-845A-4DFF-8DDD-47B9247F28E2}" type="presParOf" srcId="{FE41FCF6-23CE-49CF-980A-C0EBA84E5691}" destId="{15326E4D-F654-47E2-BBE0-0A25BB3AD3E6}" srcOrd="0" destOrd="0" presId="urn:microsoft.com/office/officeart/2005/8/layout/orgChart1"/>
    <dgm:cxn modelId="{B95D4010-790D-4D08-B2DF-2A418E447D65}" type="presParOf" srcId="{FE41FCF6-23CE-49CF-980A-C0EBA84E5691}" destId="{07D652EF-BD3F-43A4-BD61-A7882B371FB2}" srcOrd="1" destOrd="0" presId="urn:microsoft.com/office/officeart/2005/8/layout/orgChart1"/>
    <dgm:cxn modelId="{09EB8E27-9953-48A7-A86E-24C4C25AAAD3}" type="presParOf" srcId="{3E9B1F4C-6662-4835-805B-F73E294B109C}" destId="{C12FC5B2-05F6-4721-8F69-7409CAD38684}" srcOrd="1" destOrd="0" presId="urn:microsoft.com/office/officeart/2005/8/layout/orgChart1"/>
    <dgm:cxn modelId="{6DDB2884-41F9-4115-920B-ADAFD005D2CF}" type="presParOf" srcId="{3E9B1F4C-6662-4835-805B-F73E294B109C}" destId="{7E14F093-42B1-4F37-80F7-3C3A50FB6CB3}" srcOrd="2" destOrd="0" presId="urn:microsoft.com/office/officeart/2005/8/layout/orgChart1"/>
    <dgm:cxn modelId="{550747D3-E077-4114-B477-B9F595DE5503}" type="presParOf" srcId="{DB54B829-805C-4363-9287-BD9294C0C0C7}" destId="{A927AEC1-3277-4A91-B672-BF67CFD5B841}" srcOrd="2" destOrd="0" presId="urn:microsoft.com/office/officeart/2005/8/layout/orgChart1"/>
    <dgm:cxn modelId="{91B0ED98-7609-4C26-8B56-258BEEA86C16}" type="presParOf" srcId="{DB54B829-805C-4363-9287-BD9294C0C0C7}" destId="{CA6D6FE8-3F0C-4D59-B69D-ABB4D917868D}" srcOrd="3" destOrd="0" presId="urn:microsoft.com/office/officeart/2005/8/layout/orgChart1"/>
    <dgm:cxn modelId="{A67EE9A8-F0CE-467F-AF28-981A0BA475D1}" type="presParOf" srcId="{CA6D6FE8-3F0C-4D59-B69D-ABB4D917868D}" destId="{0C7C9199-75A2-4F51-BD70-504EAF57BE3C}" srcOrd="0" destOrd="0" presId="urn:microsoft.com/office/officeart/2005/8/layout/orgChart1"/>
    <dgm:cxn modelId="{663A5071-E4C9-4570-9210-3D583B6072B5}" type="presParOf" srcId="{0C7C9199-75A2-4F51-BD70-504EAF57BE3C}" destId="{7E2FC3F0-4326-4AA2-A94F-0500999DD762}" srcOrd="0" destOrd="0" presId="urn:microsoft.com/office/officeart/2005/8/layout/orgChart1"/>
    <dgm:cxn modelId="{B41ECDB8-EE50-4899-85DC-2CDA798E3C19}" type="presParOf" srcId="{0C7C9199-75A2-4F51-BD70-504EAF57BE3C}" destId="{EC03ADA1-45E1-4A05-B76F-DE23D9280F56}" srcOrd="1" destOrd="0" presId="urn:microsoft.com/office/officeart/2005/8/layout/orgChart1"/>
    <dgm:cxn modelId="{9EE438EB-2C75-4D68-8274-61F4BD07EFD0}" type="presParOf" srcId="{CA6D6FE8-3F0C-4D59-B69D-ABB4D917868D}" destId="{3CE4BC26-30D3-47FC-83F0-05FD7692F3A5}" srcOrd="1" destOrd="0" presId="urn:microsoft.com/office/officeart/2005/8/layout/orgChart1"/>
    <dgm:cxn modelId="{A9A15039-7549-4ACE-9941-7FC18B4EC131}" type="presParOf" srcId="{CA6D6FE8-3F0C-4D59-B69D-ABB4D917868D}" destId="{4CECD0A4-8283-4284-9F83-D5BF3423FE23}" srcOrd="2" destOrd="0" presId="urn:microsoft.com/office/officeart/2005/8/layout/orgChart1"/>
    <dgm:cxn modelId="{7CD3792E-2818-4F2A-8854-DDB6DC5F7F6F}" type="presParOf" srcId="{D2E37C62-558D-47F0-A1BE-5805DF736551}" destId="{99F7134D-49FE-4F65-BA4F-6661D73E792F}" srcOrd="2" destOrd="0" presId="urn:microsoft.com/office/officeart/2005/8/layout/orgChart1"/>
    <dgm:cxn modelId="{931A0325-9599-4AF1-8A7B-BE68561074AA}" type="presParOf" srcId="{989B1387-EA35-4A1B-99E8-2A3632E214F9}" destId="{EC2C49FF-DA4B-474C-BE72-5CD4D0F551FA}" srcOrd="6" destOrd="0" presId="urn:microsoft.com/office/officeart/2005/8/layout/orgChart1"/>
    <dgm:cxn modelId="{82DA94B3-5B3F-44F1-A894-A593FF306A6D}" type="presParOf" srcId="{989B1387-EA35-4A1B-99E8-2A3632E214F9}" destId="{28244A9F-500E-457B-9988-63B9EF7A35F1}" srcOrd="7" destOrd="0" presId="urn:microsoft.com/office/officeart/2005/8/layout/orgChart1"/>
    <dgm:cxn modelId="{D04A1740-1304-40D1-9498-5CE28DFD0770}" type="presParOf" srcId="{28244A9F-500E-457B-9988-63B9EF7A35F1}" destId="{F6742D6B-85D6-41A6-87BC-7A96AE2D6F0F}" srcOrd="0" destOrd="0" presId="urn:microsoft.com/office/officeart/2005/8/layout/orgChart1"/>
    <dgm:cxn modelId="{91B9B6CF-40D5-4972-B51D-FAA58C31C993}" type="presParOf" srcId="{F6742D6B-85D6-41A6-87BC-7A96AE2D6F0F}" destId="{F2A5B14D-5F37-4563-88E6-9A100F4727FE}" srcOrd="0" destOrd="0" presId="urn:microsoft.com/office/officeart/2005/8/layout/orgChart1"/>
    <dgm:cxn modelId="{EDD1B1EC-B0ED-4BA1-B706-8FABCA7A1FFB}" type="presParOf" srcId="{F6742D6B-85D6-41A6-87BC-7A96AE2D6F0F}" destId="{47283317-DE9B-46DE-BDA9-B9F4162C3A83}" srcOrd="1" destOrd="0" presId="urn:microsoft.com/office/officeart/2005/8/layout/orgChart1"/>
    <dgm:cxn modelId="{403E7E7A-DC99-4F7C-824C-F38F7E4B3F35}" type="presParOf" srcId="{28244A9F-500E-457B-9988-63B9EF7A35F1}" destId="{5542AA34-1DEA-41C2-9F6A-A0ACA2DF7264}" srcOrd="1" destOrd="0" presId="urn:microsoft.com/office/officeart/2005/8/layout/orgChart1"/>
    <dgm:cxn modelId="{915D3715-A107-4BA0-AD51-6DAA6C37BCF0}" type="presParOf" srcId="{5542AA34-1DEA-41C2-9F6A-A0ACA2DF7264}" destId="{7682464D-2922-4817-A5A1-D769372E981B}" srcOrd="0" destOrd="0" presId="urn:microsoft.com/office/officeart/2005/8/layout/orgChart1"/>
    <dgm:cxn modelId="{7B50BCBA-C2A9-40DB-A013-4900FC4170D7}" type="presParOf" srcId="{5542AA34-1DEA-41C2-9F6A-A0ACA2DF7264}" destId="{82C86823-A513-4F9B-9814-85BF01666CAA}" srcOrd="1" destOrd="0" presId="urn:microsoft.com/office/officeart/2005/8/layout/orgChart1"/>
    <dgm:cxn modelId="{79A33F4B-BE87-477E-B7C7-E233D7F70182}" type="presParOf" srcId="{82C86823-A513-4F9B-9814-85BF01666CAA}" destId="{E93BEAC5-ACF4-4219-8893-15E1E270CF6A}" srcOrd="0" destOrd="0" presId="urn:microsoft.com/office/officeart/2005/8/layout/orgChart1"/>
    <dgm:cxn modelId="{A64E33DC-D66E-4CB7-BFC0-9FF2735C6E4B}" type="presParOf" srcId="{E93BEAC5-ACF4-4219-8893-15E1E270CF6A}" destId="{2126F69F-3B20-495A-8522-8C73E2EE123B}" srcOrd="0" destOrd="0" presId="urn:microsoft.com/office/officeart/2005/8/layout/orgChart1"/>
    <dgm:cxn modelId="{A33A48DD-AD5A-455E-8010-FC7F09157F9F}" type="presParOf" srcId="{E93BEAC5-ACF4-4219-8893-15E1E270CF6A}" destId="{AB3DF736-8964-4EA9-A4D2-D1157D19F947}" srcOrd="1" destOrd="0" presId="urn:microsoft.com/office/officeart/2005/8/layout/orgChart1"/>
    <dgm:cxn modelId="{ED142DFC-BA46-4EFD-917E-977CB0F6D162}" type="presParOf" srcId="{82C86823-A513-4F9B-9814-85BF01666CAA}" destId="{5AB0A194-ECD4-4FEB-B21F-142F9365919B}" srcOrd="1" destOrd="0" presId="urn:microsoft.com/office/officeart/2005/8/layout/orgChart1"/>
    <dgm:cxn modelId="{AAF41C1F-8C03-40A7-9F99-641AA4EFF513}" type="presParOf" srcId="{82C86823-A513-4F9B-9814-85BF01666CAA}" destId="{C58767FA-E42E-46F2-859E-321EDC9649AB}" srcOrd="2" destOrd="0" presId="urn:microsoft.com/office/officeart/2005/8/layout/orgChart1"/>
    <dgm:cxn modelId="{C1947101-813E-49E6-80FA-073A03F9ED1E}" type="presParOf" srcId="{5542AA34-1DEA-41C2-9F6A-A0ACA2DF7264}" destId="{69250BB6-36CD-4B4E-B109-75F329B7E429}" srcOrd="2" destOrd="0" presId="urn:microsoft.com/office/officeart/2005/8/layout/orgChart1"/>
    <dgm:cxn modelId="{5DCDF2E4-FEC0-4E2C-9B9A-643957816237}" type="presParOf" srcId="{5542AA34-1DEA-41C2-9F6A-A0ACA2DF7264}" destId="{5450CA3E-260D-490B-8D33-D269CC03539D}" srcOrd="3" destOrd="0" presId="urn:microsoft.com/office/officeart/2005/8/layout/orgChart1"/>
    <dgm:cxn modelId="{0EE84932-1735-4604-822C-CEACF1C9A588}" type="presParOf" srcId="{5450CA3E-260D-490B-8D33-D269CC03539D}" destId="{1CC7C6AA-E6E4-41FD-83B1-C9DE022F2AB9}" srcOrd="0" destOrd="0" presId="urn:microsoft.com/office/officeart/2005/8/layout/orgChart1"/>
    <dgm:cxn modelId="{8C8FBB4E-EDA7-48A7-9FE0-D0A2EB18BFFC}" type="presParOf" srcId="{1CC7C6AA-E6E4-41FD-83B1-C9DE022F2AB9}" destId="{24D22C8F-1291-43E0-8813-EE8EF45AFC26}" srcOrd="0" destOrd="0" presId="urn:microsoft.com/office/officeart/2005/8/layout/orgChart1"/>
    <dgm:cxn modelId="{925F1C41-0EC3-4C5C-BCF5-D483169DB4EE}" type="presParOf" srcId="{1CC7C6AA-E6E4-41FD-83B1-C9DE022F2AB9}" destId="{1089B0B6-0FF0-4C11-B057-055DEBE1F384}" srcOrd="1" destOrd="0" presId="urn:microsoft.com/office/officeart/2005/8/layout/orgChart1"/>
    <dgm:cxn modelId="{F27C845D-2AA0-4435-9DBB-50A913B86D82}" type="presParOf" srcId="{5450CA3E-260D-490B-8D33-D269CC03539D}" destId="{0494A0B5-07F8-433D-AA13-8636E0F6129B}" srcOrd="1" destOrd="0" presId="urn:microsoft.com/office/officeart/2005/8/layout/orgChart1"/>
    <dgm:cxn modelId="{48090C08-559B-46C1-A886-65FEAD812833}" type="presParOf" srcId="{5450CA3E-260D-490B-8D33-D269CC03539D}" destId="{85AE0770-EAA3-4AC3-9EFC-2D090E6FCD65}" srcOrd="2" destOrd="0" presId="urn:microsoft.com/office/officeart/2005/8/layout/orgChart1"/>
    <dgm:cxn modelId="{347D6CD7-39D9-4207-88E2-1414E63E79F9}" type="presParOf" srcId="{28244A9F-500E-457B-9988-63B9EF7A35F1}" destId="{AF9F9B14-CB08-4196-B9B0-CB4B2926ED95}" srcOrd="2" destOrd="0" presId="urn:microsoft.com/office/officeart/2005/8/layout/orgChart1"/>
    <dgm:cxn modelId="{0ED97E44-5D07-4A12-B6A0-FC5F87A236E5}" type="presParOf" srcId="{989B1387-EA35-4A1B-99E8-2A3632E214F9}" destId="{9E49432A-1F0C-44B4-9CD8-2E15F226EA3D}" srcOrd="8" destOrd="0" presId="urn:microsoft.com/office/officeart/2005/8/layout/orgChart1"/>
    <dgm:cxn modelId="{6FD47A1C-1C83-41C8-8255-C77D5DDF9CF8}" type="presParOf" srcId="{989B1387-EA35-4A1B-99E8-2A3632E214F9}" destId="{1245FEA3-E185-4A95-AEFD-C08B45DC72FF}" srcOrd="9" destOrd="0" presId="urn:microsoft.com/office/officeart/2005/8/layout/orgChart1"/>
    <dgm:cxn modelId="{1B170662-BD0F-40DA-97A2-BED38A70AEAF}" type="presParOf" srcId="{1245FEA3-E185-4A95-AEFD-C08B45DC72FF}" destId="{008AD4AF-C722-4226-82C4-A0100AF66FB4}" srcOrd="0" destOrd="0" presId="urn:microsoft.com/office/officeart/2005/8/layout/orgChart1"/>
    <dgm:cxn modelId="{49154510-004E-44D2-BFE4-85726464C409}" type="presParOf" srcId="{008AD4AF-C722-4226-82C4-A0100AF66FB4}" destId="{022C1F9E-BDC3-444A-8C8C-DD2E1F1B8D14}" srcOrd="0" destOrd="0" presId="urn:microsoft.com/office/officeart/2005/8/layout/orgChart1"/>
    <dgm:cxn modelId="{25D82C61-71F1-4701-9179-C4895D0CBF84}" type="presParOf" srcId="{008AD4AF-C722-4226-82C4-A0100AF66FB4}" destId="{269E0E47-2B66-4837-933F-7EBE3D4E199F}" srcOrd="1" destOrd="0" presId="urn:microsoft.com/office/officeart/2005/8/layout/orgChart1"/>
    <dgm:cxn modelId="{27E61CB1-1FDC-471E-A814-B89388714590}" type="presParOf" srcId="{1245FEA3-E185-4A95-AEFD-C08B45DC72FF}" destId="{9B808936-FDFF-46A1-A393-14F8E6342DA9}" srcOrd="1" destOrd="0" presId="urn:microsoft.com/office/officeart/2005/8/layout/orgChart1"/>
    <dgm:cxn modelId="{4D9626B6-965C-4193-8697-E985A369F11D}" type="presParOf" srcId="{1245FEA3-E185-4A95-AEFD-C08B45DC72FF}" destId="{2E26C31F-AC58-4683-8849-60AD3F7752F4}" srcOrd="2" destOrd="0" presId="urn:microsoft.com/office/officeart/2005/8/layout/orgChart1"/>
    <dgm:cxn modelId="{1EDC909E-C016-4B84-A6CF-690E858AFCC7}" type="presParOf" srcId="{3F1B88ED-303B-45F7-A0B4-4527900031AC}" destId="{9624414C-14DD-4F60-A5FB-1A238789190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146999-2F45-4751-B612-BF213C1B37D5}">
      <dsp:nvSpPr>
        <dsp:cNvPr id="0" name=""/>
        <dsp:cNvSpPr/>
      </dsp:nvSpPr>
      <dsp:spPr>
        <a:xfrm>
          <a:off x="6591141" y="1834700"/>
          <a:ext cx="158808" cy="1769585"/>
        </a:xfrm>
        <a:custGeom>
          <a:avLst/>
          <a:gdLst/>
          <a:ahLst/>
          <a:cxnLst/>
          <a:rect l="0" t="0" r="0" b="0"/>
          <a:pathLst>
            <a:path>
              <a:moveTo>
                <a:pt x="0" y="0"/>
              </a:moveTo>
              <a:lnTo>
                <a:pt x="0" y="1769585"/>
              </a:lnTo>
              <a:lnTo>
                <a:pt x="158808" y="1769585"/>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39D1243-B752-4794-849B-528327D8B9B9}">
      <dsp:nvSpPr>
        <dsp:cNvPr id="0" name=""/>
        <dsp:cNvSpPr/>
      </dsp:nvSpPr>
      <dsp:spPr>
        <a:xfrm>
          <a:off x="6432332" y="1834700"/>
          <a:ext cx="158808" cy="1769585"/>
        </a:xfrm>
        <a:custGeom>
          <a:avLst/>
          <a:gdLst/>
          <a:ahLst/>
          <a:cxnLst/>
          <a:rect l="0" t="0" r="0" b="0"/>
          <a:pathLst>
            <a:path>
              <a:moveTo>
                <a:pt x="158808" y="0"/>
              </a:moveTo>
              <a:lnTo>
                <a:pt x="158808" y="1769585"/>
              </a:lnTo>
              <a:lnTo>
                <a:pt x="0" y="1769585"/>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9F752EF-F27E-4DBF-A7EC-70FCED7471E8}">
      <dsp:nvSpPr>
        <dsp:cNvPr id="0" name=""/>
        <dsp:cNvSpPr/>
      </dsp:nvSpPr>
      <dsp:spPr>
        <a:xfrm>
          <a:off x="6591141" y="1834700"/>
          <a:ext cx="158808" cy="695734"/>
        </a:xfrm>
        <a:custGeom>
          <a:avLst/>
          <a:gdLst/>
          <a:ahLst/>
          <a:cxnLst/>
          <a:rect l="0" t="0" r="0" b="0"/>
          <a:pathLst>
            <a:path>
              <a:moveTo>
                <a:pt x="0" y="0"/>
              </a:moveTo>
              <a:lnTo>
                <a:pt x="0" y="695734"/>
              </a:lnTo>
              <a:lnTo>
                <a:pt x="158808" y="695734"/>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98C0A6D-53BE-460F-9DA2-52ACF3D28E85}">
      <dsp:nvSpPr>
        <dsp:cNvPr id="0" name=""/>
        <dsp:cNvSpPr/>
      </dsp:nvSpPr>
      <dsp:spPr>
        <a:xfrm>
          <a:off x="6432332" y="1834700"/>
          <a:ext cx="158808" cy="695734"/>
        </a:xfrm>
        <a:custGeom>
          <a:avLst/>
          <a:gdLst/>
          <a:ahLst/>
          <a:cxnLst/>
          <a:rect l="0" t="0" r="0" b="0"/>
          <a:pathLst>
            <a:path>
              <a:moveTo>
                <a:pt x="158808" y="0"/>
              </a:moveTo>
              <a:lnTo>
                <a:pt x="158808" y="695734"/>
              </a:lnTo>
              <a:lnTo>
                <a:pt x="0" y="695734"/>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B142C35-6733-4809-BAAA-8A0C68FF2034}">
      <dsp:nvSpPr>
        <dsp:cNvPr id="0" name=""/>
        <dsp:cNvSpPr/>
      </dsp:nvSpPr>
      <dsp:spPr>
        <a:xfrm>
          <a:off x="4114479" y="760849"/>
          <a:ext cx="2476662" cy="317617"/>
        </a:xfrm>
        <a:custGeom>
          <a:avLst/>
          <a:gdLst/>
          <a:ahLst/>
          <a:cxnLst/>
          <a:rect l="0" t="0" r="0" b="0"/>
          <a:pathLst>
            <a:path>
              <a:moveTo>
                <a:pt x="0" y="0"/>
              </a:moveTo>
              <a:lnTo>
                <a:pt x="0" y="158808"/>
              </a:lnTo>
              <a:lnTo>
                <a:pt x="2476662" y="158808"/>
              </a:lnTo>
              <a:lnTo>
                <a:pt x="2476662" y="317617"/>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C80A318-02F3-423C-BB50-BD1D3DCA5679}">
      <dsp:nvSpPr>
        <dsp:cNvPr id="0" name=""/>
        <dsp:cNvSpPr/>
      </dsp:nvSpPr>
      <dsp:spPr>
        <a:xfrm>
          <a:off x="2862913" y="1834700"/>
          <a:ext cx="226869" cy="2843435"/>
        </a:xfrm>
        <a:custGeom>
          <a:avLst/>
          <a:gdLst/>
          <a:ahLst/>
          <a:cxnLst/>
          <a:rect l="0" t="0" r="0" b="0"/>
          <a:pathLst>
            <a:path>
              <a:moveTo>
                <a:pt x="0" y="0"/>
              </a:moveTo>
              <a:lnTo>
                <a:pt x="0" y="2843435"/>
              </a:lnTo>
              <a:lnTo>
                <a:pt x="226869" y="2843435"/>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DFE385E-0025-49EC-AED4-55C11A86DB24}">
      <dsp:nvSpPr>
        <dsp:cNvPr id="0" name=""/>
        <dsp:cNvSpPr/>
      </dsp:nvSpPr>
      <dsp:spPr>
        <a:xfrm>
          <a:off x="2862913" y="1834700"/>
          <a:ext cx="226869" cy="1769585"/>
        </a:xfrm>
        <a:custGeom>
          <a:avLst/>
          <a:gdLst/>
          <a:ahLst/>
          <a:cxnLst/>
          <a:rect l="0" t="0" r="0" b="0"/>
          <a:pathLst>
            <a:path>
              <a:moveTo>
                <a:pt x="0" y="0"/>
              </a:moveTo>
              <a:lnTo>
                <a:pt x="0" y="1769585"/>
              </a:lnTo>
              <a:lnTo>
                <a:pt x="226869" y="1769585"/>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0302344-706C-4212-97A9-EA63DE2050A4}">
      <dsp:nvSpPr>
        <dsp:cNvPr id="0" name=""/>
        <dsp:cNvSpPr/>
      </dsp:nvSpPr>
      <dsp:spPr>
        <a:xfrm>
          <a:off x="2862913" y="1834700"/>
          <a:ext cx="226869" cy="695734"/>
        </a:xfrm>
        <a:custGeom>
          <a:avLst/>
          <a:gdLst/>
          <a:ahLst/>
          <a:cxnLst/>
          <a:rect l="0" t="0" r="0" b="0"/>
          <a:pathLst>
            <a:path>
              <a:moveTo>
                <a:pt x="0" y="0"/>
              </a:moveTo>
              <a:lnTo>
                <a:pt x="0" y="695734"/>
              </a:lnTo>
              <a:lnTo>
                <a:pt x="226869" y="695734"/>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BB53C49-8896-432F-9B50-631B6FDFFF7E}">
      <dsp:nvSpPr>
        <dsp:cNvPr id="0" name=""/>
        <dsp:cNvSpPr/>
      </dsp:nvSpPr>
      <dsp:spPr>
        <a:xfrm>
          <a:off x="3467899" y="760849"/>
          <a:ext cx="646579" cy="317617"/>
        </a:xfrm>
        <a:custGeom>
          <a:avLst/>
          <a:gdLst/>
          <a:ahLst/>
          <a:cxnLst/>
          <a:rect l="0" t="0" r="0" b="0"/>
          <a:pathLst>
            <a:path>
              <a:moveTo>
                <a:pt x="646579" y="0"/>
              </a:moveTo>
              <a:lnTo>
                <a:pt x="646579" y="158808"/>
              </a:lnTo>
              <a:lnTo>
                <a:pt x="0" y="158808"/>
              </a:lnTo>
              <a:lnTo>
                <a:pt x="0" y="317617"/>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8AC87C7-7AA5-428B-865F-2686AD196A72}">
      <dsp:nvSpPr>
        <dsp:cNvPr id="0" name=""/>
        <dsp:cNvSpPr/>
      </dsp:nvSpPr>
      <dsp:spPr>
        <a:xfrm>
          <a:off x="1032829" y="1834700"/>
          <a:ext cx="226869" cy="1769585"/>
        </a:xfrm>
        <a:custGeom>
          <a:avLst/>
          <a:gdLst/>
          <a:ahLst/>
          <a:cxnLst/>
          <a:rect l="0" t="0" r="0" b="0"/>
          <a:pathLst>
            <a:path>
              <a:moveTo>
                <a:pt x="0" y="0"/>
              </a:moveTo>
              <a:lnTo>
                <a:pt x="0" y="1769585"/>
              </a:lnTo>
              <a:lnTo>
                <a:pt x="226869" y="1769585"/>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FCF48B5-1755-4DDC-9555-63B693BA565A}">
      <dsp:nvSpPr>
        <dsp:cNvPr id="0" name=""/>
        <dsp:cNvSpPr/>
      </dsp:nvSpPr>
      <dsp:spPr>
        <a:xfrm>
          <a:off x="1032829" y="1834700"/>
          <a:ext cx="226869" cy="695734"/>
        </a:xfrm>
        <a:custGeom>
          <a:avLst/>
          <a:gdLst/>
          <a:ahLst/>
          <a:cxnLst/>
          <a:rect l="0" t="0" r="0" b="0"/>
          <a:pathLst>
            <a:path>
              <a:moveTo>
                <a:pt x="0" y="0"/>
              </a:moveTo>
              <a:lnTo>
                <a:pt x="0" y="695734"/>
              </a:lnTo>
              <a:lnTo>
                <a:pt x="226869" y="695734"/>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D07942-6894-4630-8C59-86CF58EC68B2}">
      <dsp:nvSpPr>
        <dsp:cNvPr id="0" name=""/>
        <dsp:cNvSpPr/>
      </dsp:nvSpPr>
      <dsp:spPr>
        <a:xfrm>
          <a:off x="1637816" y="760849"/>
          <a:ext cx="2476662" cy="317617"/>
        </a:xfrm>
        <a:custGeom>
          <a:avLst/>
          <a:gdLst/>
          <a:ahLst/>
          <a:cxnLst/>
          <a:rect l="0" t="0" r="0" b="0"/>
          <a:pathLst>
            <a:path>
              <a:moveTo>
                <a:pt x="2476662" y="0"/>
              </a:moveTo>
              <a:lnTo>
                <a:pt x="2476662" y="158808"/>
              </a:lnTo>
              <a:lnTo>
                <a:pt x="0" y="158808"/>
              </a:lnTo>
              <a:lnTo>
                <a:pt x="0" y="317617"/>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041514B-FEAF-4535-8E4B-C248DB86748A}">
      <dsp:nvSpPr>
        <dsp:cNvPr id="0" name=""/>
        <dsp:cNvSpPr/>
      </dsp:nvSpPr>
      <dsp:spPr>
        <a:xfrm>
          <a:off x="3358246" y="4617"/>
          <a:ext cx="1512465" cy="756232"/>
        </a:xfrm>
        <a:prstGeom prst="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Equity &amp; Liabilities</a:t>
          </a:r>
          <a:endParaRPr lang="en-IN" sz="1600" kern="1200" dirty="0">
            <a:latin typeface="Garamond" panose="02020404030301010803" pitchFamily="18" charset="0"/>
          </a:endParaRPr>
        </a:p>
      </dsp:txBody>
      <dsp:txXfrm>
        <a:off x="3358246" y="4617"/>
        <a:ext cx="1512465" cy="756232"/>
      </dsp:txXfrm>
    </dsp:sp>
    <dsp:sp modelId="{5F4C33E4-66B8-412D-B077-B3681B6660A9}">
      <dsp:nvSpPr>
        <dsp:cNvPr id="0" name=""/>
        <dsp:cNvSpPr/>
      </dsp:nvSpPr>
      <dsp:spPr>
        <a:xfrm>
          <a:off x="881583" y="1078467"/>
          <a:ext cx="1512465" cy="756232"/>
        </a:xfrm>
        <a:prstGeom prst="rect">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Shareholders funds </a:t>
          </a:r>
          <a:endParaRPr lang="en-IN" sz="1600" kern="1200" dirty="0">
            <a:latin typeface="Garamond" panose="02020404030301010803" pitchFamily="18" charset="0"/>
          </a:endParaRPr>
        </a:p>
      </dsp:txBody>
      <dsp:txXfrm>
        <a:off x="881583" y="1078467"/>
        <a:ext cx="1512465" cy="756232"/>
      </dsp:txXfrm>
    </dsp:sp>
    <dsp:sp modelId="{38FF4654-C195-42DA-9F93-849AD3576D4F}">
      <dsp:nvSpPr>
        <dsp:cNvPr id="0" name=""/>
        <dsp:cNvSpPr/>
      </dsp:nvSpPr>
      <dsp:spPr>
        <a:xfrm>
          <a:off x="1259699" y="2152318"/>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Share Capital</a:t>
          </a:r>
          <a:endParaRPr lang="en-IN" sz="1600" kern="1200" dirty="0">
            <a:latin typeface="Garamond" panose="02020404030301010803" pitchFamily="18" charset="0"/>
          </a:endParaRPr>
        </a:p>
      </dsp:txBody>
      <dsp:txXfrm>
        <a:off x="1259699" y="2152318"/>
        <a:ext cx="1512465" cy="756232"/>
      </dsp:txXfrm>
    </dsp:sp>
    <dsp:sp modelId="{926D5FFF-1AEB-47C3-9405-890DE7D119FE}">
      <dsp:nvSpPr>
        <dsp:cNvPr id="0" name=""/>
        <dsp:cNvSpPr/>
      </dsp:nvSpPr>
      <dsp:spPr>
        <a:xfrm>
          <a:off x="1259699" y="3226169"/>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Reserves &amp; Surplus</a:t>
          </a:r>
          <a:endParaRPr lang="en-IN" sz="1600" kern="1200" dirty="0">
            <a:latin typeface="Garamond" panose="02020404030301010803" pitchFamily="18" charset="0"/>
          </a:endParaRPr>
        </a:p>
      </dsp:txBody>
      <dsp:txXfrm>
        <a:off x="1259699" y="3226169"/>
        <a:ext cx="1512465" cy="756232"/>
      </dsp:txXfrm>
    </dsp:sp>
    <dsp:sp modelId="{AE82C8E5-FF9A-4408-B303-C06A2033813B}">
      <dsp:nvSpPr>
        <dsp:cNvPr id="0" name=""/>
        <dsp:cNvSpPr/>
      </dsp:nvSpPr>
      <dsp:spPr>
        <a:xfrm>
          <a:off x="2711667" y="1078467"/>
          <a:ext cx="1512465" cy="756232"/>
        </a:xfrm>
        <a:prstGeom prst="rect">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Non-Current Liabilities</a:t>
          </a:r>
          <a:endParaRPr lang="en-IN" sz="1600" kern="1200" dirty="0">
            <a:latin typeface="Garamond" panose="02020404030301010803" pitchFamily="18" charset="0"/>
          </a:endParaRPr>
        </a:p>
      </dsp:txBody>
      <dsp:txXfrm>
        <a:off x="2711667" y="1078467"/>
        <a:ext cx="1512465" cy="756232"/>
      </dsp:txXfrm>
    </dsp:sp>
    <dsp:sp modelId="{A6A83C69-FE22-473D-B886-D03F782C6BA6}">
      <dsp:nvSpPr>
        <dsp:cNvPr id="0" name=""/>
        <dsp:cNvSpPr/>
      </dsp:nvSpPr>
      <dsp:spPr>
        <a:xfrm>
          <a:off x="3089783" y="2152318"/>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Long-term Borrowings</a:t>
          </a:r>
          <a:endParaRPr lang="en-IN" sz="1600" kern="1200" dirty="0">
            <a:latin typeface="Garamond" panose="02020404030301010803" pitchFamily="18" charset="0"/>
          </a:endParaRPr>
        </a:p>
      </dsp:txBody>
      <dsp:txXfrm>
        <a:off x="3089783" y="2152318"/>
        <a:ext cx="1512465" cy="756232"/>
      </dsp:txXfrm>
    </dsp:sp>
    <dsp:sp modelId="{91F74672-60ED-4083-A07C-4DACD5179180}">
      <dsp:nvSpPr>
        <dsp:cNvPr id="0" name=""/>
        <dsp:cNvSpPr/>
      </dsp:nvSpPr>
      <dsp:spPr>
        <a:xfrm>
          <a:off x="3089783" y="3226169"/>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Long term Provisions</a:t>
          </a:r>
          <a:endParaRPr lang="en-IN" sz="1600" kern="1200" dirty="0">
            <a:latin typeface="Garamond" panose="02020404030301010803" pitchFamily="18" charset="0"/>
          </a:endParaRPr>
        </a:p>
      </dsp:txBody>
      <dsp:txXfrm>
        <a:off x="3089783" y="3226169"/>
        <a:ext cx="1512465" cy="756232"/>
      </dsp:txXfrm>
    </dsp:sp>
    <dsp:sp modelId="{68FBECF3-F387-4C18-BE67-F97F70312BD8}">
      <dsp:nvSpPr>
        <dsp:cNvPr id="0" name=""/>
        <dsp:cNvSpPr/>
      </dsp:nvSpPr>
      <dsp:spPr>
        <a:xfrm>
          <a:off x="3089783" y="4300020"/>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Other LT Liabilities</a:t>
          </a:r>
          <a:endParaRPr lang="en-IN" sz="1600" kern="1200" dirty="0">
            <a:latin typeface="Garamond" panose="02020404030301010803" pitchFamily="18" charset="0"/>
          </a:endParaRPr>
        </a:p>
      </dsp:txBody>
      <dsp:txXfrm>
        <a:off x="3089783" y="4300020"/>
        <a:ext cx="1512465" cy="756232"/>
      </dsp:txXfrm>
    </dsp:sp>
    <dsp:sp modelId="{D219766E-87F0-4EC9-9B55-5F448A76B611}">
      <dsp:nvSpPr>
        <dsp:cNvPr id="0" name=""/>
        <dsp:cNvSpPr/>
      </dsp:nvSpPr>
      <dsp:spPr>
        <a:xfrm>
          <a:off x="5834908" y="1078467"/>
          <a:ext cx="1512465" cy="756232"/>
        </a:xfrm>
        <a:prstGeom prst="rect">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Current Liabilities</a:t>
          </a:r>
          <a:endParaRPr lang="en-IN" sz="1600" kern="1200" dirty="0">
            <a:latin typeface="Garamond" panose="02020404030301010803" pitchFamily="18" charset="0"/>
          </a:endParaRPr>
        </a:p>
      </dsp:txBody>
      <dsp:txXfrm>
        <a:off x="5834908" y="1078467"/>
        <a:ext cx="1512465" cy="756232"/>
      </dsp:txXfrm>
    </dsp:sp>
    <dsp:sp modelId="{DF27C032-4DBD-4516-93E9-ECF539BC00FE}">
      <dsp:nvSpPr>
        <dsp:cNvPr id="0" name=""/>
        <dsp:cNvSpPr/>
      </dsp:nvSpPr>
      <dsp:spPr>
        <a:xfrm>
          <a:off x="4919867" y="2152318"/>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Trade Payables</a:t>
          </a:r>
          <a:endParaRPr lang="en-IN" sz="1600" kern="1200" dirty="0">
            <a:latin typeface="Garamond" panose="02020404030301010803" pitchFamily="18" charset="0"/>
          </a:endParaRPr>
        </a:p>
      </dsp:txBody>
      <dsp:txXfrm>
        <a:off x="4919867" y="2152318"/>
        <a:ext cx="1512465" cy="756232"/>
      </dsp:txXfrm>
    </dsp:sp>
    <dsp:sp modelId="{BAEBEC6E-77F4-47B5-A705-1ADD9CE1A5FE}">
      <dsp:nvSpPr>
        <dsp:cNvPr id="0" name=""/>
        <dsp:cNvSpPr/>
      </dsp:nvSpPr>
      <dsp:spPr>
        <a:xfrm>
          <a:off x="6749950" y="2152318"/>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Short-Term Borrowings</a:t>
          </a:r>
          <a:endParaRPr lang="en-IN" sz="1600" kern="1200" dirty="0">
            <a:latin typeface="Garamond" panose="02020404030301010803" pitchFamily="18" charset="0"/>
          </a:endParaRPr>
        </a:p>
      </dsp:txBody>
      <dsp:txXfrm>
        <a:off x="6749950" y="2152318"/>
        <a:ext cx="1512465" cy="756232"/>
      </dsp:txXfrm>
    </dsp:sp>
    <dsp:sp modelId="{CA5657D6-24E0-49FC-9FCD-9CF114BD9B95}">
      <dsp:nvSpPr>
        <dsp:cNvPr id="0" name=""/>
        <dsp:cNvSpPr/>
      </dsp:nvSpPr>
      <dsp:spPr>
        <a:xfrm>
          <a:off x="4919867" y="3226169"/>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Other Current Liabilities</a:t>
          </a:r>
          <a:endParaRPr lang="en-IN" sz="1600" kern="1200" dirty="0">
            <a:latin typeface="Garamond" panose="02020404030301010803" pitchFamily="18" charset="0"/>
          </a:endParaRPr>
        </a:p>
      </dsp:txBody>
      <dsp:txXfrm>
        <a:off x="4919867" y="3226169"/>
        <a:ext cx="1512465" cy="756232"/>
      </dsp:txXfrm>
    </dsp:sp>
    <dsp:sp modelId="{482EA216-274E-45F3-9281-5E7F6B3105C3}">
      <dsp:nvSpPr>
        <dsp:cNvPr id="0" name=""/>
        <dsp:cNvSpPr/>
      </dsp:nvSpPr>
      <dsp:spPr>
        <a:xfrm>
          <a:off x="6749950" y="3226169"/>
          <a:ext cx="1512465" cy="756232"/>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Short-Term Provisions</a:t>
          </a:r>
          <a:endParaRPr lang="en-IN" sz="1600" kern="1200" dirty="0">
            <a:latin typeface="Garamond" panose="02020404030301010803" pitchFamily="18" charset="0"/>
          </a:endParaRPr>
        </a:p>
      </dsp:txBody>
      <dsp:txXfrm>
        <a:off x="6749950" y="3226169"/>
        <a:ext cx="1512465" cy="7562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4FF02-4A9D-4D03-9DC6-B627901D9BEB}">
      <dsp:nvSpPr>
        <dsp:cNvPr id="0" name=""/>
        <dsp:cNvSpPr/>
      </dsp:nvSpPr>
      <dsp:spPr>
        <a:xfrm>
          <a:off x="7088040" y="1950430"/>
          <a:ext cx="142093" cy="2544155"/>
        </a:xfrm>
        <a:custGeom>
          <a:avLst/>
          <a:gdLst/>
          <a:ahLst/>
          <a:cxnLst/>
          <a:rect l="0" t="0" r="0" b="0"/>
          <a:pathLst>
            <a:path>
              <a:moveTo>
                <a:pt x="142093" y="0"/>
              </a:moveTo>
              <a:lnTo>
                <a:pt x="142093" y="2544155"/>
              </a:lnTo>
              <a:lnTo>
                <a:pt x="0" y="2544155"/>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F8D4E68-EC72-4B0F-9DA0-964E1CE4BBED}">
      <dsp:nvSpPr>
        <dsp:cNvPr id="0" name=""/>
        <dsp:cNvSpPr/>
      </dsp:nvSpPr>
      <dsp:spPr>
        <a:xfrm>
          <a:off x="7230134" y="1950430"/>
          <a:ext cx="142093" cy="1583330"/>
        </a:xfrm>
        <a:custGeom>
          <a:avLst/>
          <a:gdLst/>
          <a:ahLst/>
          <a:cxnLst/>
          <a:rect l="0" t="0" r="0" b="0"/>
          <a:pathLst>
            <a:path>
              <a:moveTo>
                <a:pt x="0" y="0"/>
              </a:moveTo>
              <a:lnTo>
                <a:pt x="0" y="1583330"/>
              </a:lnTo>
              <a:lnTo>
                <a:pt x="142093" y="1583330"/>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3D7ED2D-D893-401A-BB79-B1B94A5AFEA3}">
      <dsp:nvSpPr>
        <dsp:cNvPr id="0" name=""/>
        <dsp:cNvSpPr/>
      </dsp:nvSpPr>
      <dsp:spPr>
        <a:xfrm>
          <a:off x="7088040" y="1950430"/>
          <a:ext cx="142093" cy="1583330"/>
        </a:xfrm>
        <a:custGeom>
          <a:avLst/>
          <a:gdLst/>
          <a:ahLst/>
          <a:cxnLst/>
          <a:rect l="0" t="0" r="0" b="0"/>
          <a:pathLst>
            <a:path>
              <a:moveTo>
                <a:pt x="142093" y="0"/>
              </a:moveTo>
              <a:lnTo>
                <a:pt x="142093" y="1583330"/>
              </a:lnTo>
              <a:lnTo>
                <a:pt x="0" y="1583330"/>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1A8FEB6-6F71-4FCA-874E-CDDF80F5836F}">
      <dsp:nvSpPr>
        <dsp:cNvPr id="0" name=""/>
        <dsp:cNvSpPr/>
      </dsp:nvSpPr>
      <dsp:spPr>
        <a:xfrm>
          <a:off x="7230134" y="1950430"/>
          <a:ext cx="142093" cy="622506"/>
        </a:xfrm>
        <a:custGeom>
          <a:avLst/>
          <a:gdLst/>
          <a:ahLst/>
          <a:cxnLst/>
          <a:rect l="0" t="0" r="0" b="0"/>
          <a:pathLst>
            <a:path>
              <a:moveTo>
                <a:pt x="0" y="0"/>
              </a:moveTo>
              <a:lnTo>
                <a:pt x="0" y="622506"/>
              </a:lnTo>
              <a:lnTo>
                <a:pt x="142093" y="622506"/>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9B2BA1-165D-48DA-8403-EF7DB0BE53AB}">
      <dsp:nvSpPr>
        <dsp:cNvPr id="0" name=""/>
        <dsp:cNvSpPr/>
      </dsp:nvSpPr>
      <dsp:spPr>
        <a:xfrm>
          <a:off x="7088040" y="1950430"/>
          <a:ext cx="142093" cy="622506"/>
        </a:xfrm>
        <a:custGeom>
          <a:avLst/>
          <a:gdLst/>
          <a:ahLst/>
          <a:cxnLst/>
          <a:rect l="0" t="0" r="0" b="0"/>
          <a:pathLst>
            <a:path>
              <a:moveTo>
                <a:pt x="142093" y="0"/>
              </a:moveTo>
              <a:lnTo>
                <a:pt x="142093" y="622506"/>
              </a:lnTo>
              <a:lnTo>
                <a:pt x="0" y="622506"/>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BB53C49-8896-432F-9B50-631B6FDFFF7E}">
      <dsp:nvSpPr>
        <dsp:cNvPr id="0" name=""/>
        <dsp:cNvSpPr/>
      </dsp:nvSpPr>
      <dsp:spPr>
        <a:xfrm>
          <a:off x="5183306" y="989605"/>
          <a:ext cx="2046827" cy="284187"/>
        </a:xfrm>
        <a:custGeom>
          <a:avLst/>
          <a:gdLst/>
          <a:ahLst/>
          <a:cxnLst/>
          <a:rect l="0" t="0" r="0" b="0"/>
          <a:pathLst>
            <a:path>
              <a:moveTo>
                <a:pt x="0" y="0"/>
              </a:moveTo>
              <a:lnTo>
                <a:pt x="0" y="142093"/>
              </a:lnTo>
              <a:lnTo>
                <a:pt x="2046827" y="142093"/>
              </a:lnTo>
              <a:lnTo>
                <a:pt x="2046827" y="284187"/>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5FB7C5B-A6A0-4F4D-86AC-ED6192FA2FEC}">
      <dsp:nvSpPr>
        <dsp:cNvPr id="0" name=""/>
        <dsp:cNvSpPr/>
      </dsp:nvSpPr>
      <dsp:spPr>
        <a:xfrm>
          <a:off x="3136479" y="1950430"/>
          <a:ext cx="1637461" cy="284187"/>
        </a:xfrm>
        <a:custGeom>
          <a:avLst/>
          <a:gdLst/>
          <a:ahLst/>
          <a:cxnLst/>
          <a:rect l="0" t="0" r="0" b="0"/>
          <a:pathLst>
            <a:path>
              <a:moveTo>
                <a:pt x="0" y="0"/>
              </a:moveTo>
              <a:lnTo>
                <a:pt x="0" y="142093"/>
              </a:lnTo>
              <a:lnTo>
                <a:pt x="1637461" y="142093"/>
              </a:lnTo>
              <a:lnTo>
                <a:pt x="1637461" y="284187"/>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53B600D-8CE5-4A59-9B0A-284CE8A918A0}">
      <dsp:nvSpPr>
        <dsp:cNvPr id="0" name=""/>
        <dsp:cNvSpPr/>
      </dsp:nvSpPr>
      <dsp:spPr>
        <a:xfrm>
          <a:off x="3090759" y="1950430"/>
          <a:ext cx="91440" cy="284187"/>
        </a:xfrm>
        <a:custGeom>
          <a:avLst/>
          <a:gdLst/>
          <a:ahLst/>
          <a:cxnLst/>
          <a:rect l="0" t="0" r="0" b="0"/>
          <a:pathLst>
            <a:path>
              <a:moveTo>
                <a:pt x="45720" y="0"/>
              </a:moveTo>
              <a:lnTo>
                <a:pt x="45720" y="284187"/>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60B4473-D67F-4640-B753-089F9CB5167D}">
      <dsp:nvSpPr>
        <dsp:cNvPr id="0" name=""/>
        <dsp:cNvSpPr/>
      </dsp:nvSpPr>
      <dsp:spPr>
        <a:xfrm>
          <a:off x="1499017" y="2911255"/>
          <a:ext cx="142093" cy="1583330"/>
        </a:xfrm>
        <a:custGeom>
          <a:avLst/>
          <a:gdLst/>
          <a:ahLst/>
          <a:cxnLst/>
          <a:rect l="0" t="0" r="0" b="0"/>
          <a:pathLst>
            <a:path>
              <a:moveTo>
                <a:pt x="0" y="0"/>
              </a:moveTo>
              <a:lnTo>
                <a:pt x="0" y="1583330"/>
              </a:lnTo>
              <a:lnTo>
                <a:pt x="142093" y="1583330"/>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8BF0810-E671-4E70-82EF-0FBA4416B911}">
      <dsp:nvSpPr>
        <dsp:cNvPr id="0" name=""/>
        <dsp:cNvSpPr/>
      </dsp:nvSpPr>
      <dsp:spPr>
        <a:xfrm>
          <a:off x="1356923" y="2911255"/>
          <a:ext cx="142093" cy="1583330"/>
        </a:xfrm>
        <a:custGeom>
          <a:avLst/>
          <a:gdLst/>
          <a:ahLst/>
          <a:cxnLst/>
          <a:rect l="0" t="0" r="0" b="0"/>
          <a:pathLst>
            <a:path>
              <a:moveTo>
                <a:pt x="142093" y="0"/>
              </a:moveTo>
              <a:lnTo>
                <a:pt x="142093" y="1583330"/>
              </a:lnTo>
              <a:lnTo>
                <a:pt x="0" y="1583330"/>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67A90B9-8BD0-4514-BC1F-BAAD77D2B0CB}">
      <dsp:nvSpPr>
        <dsp:cNvPr id="0" name=""/>
        <dsp:cNvSpPr/>
      </dsp:nvSpPr>
      <dsp:spPr>
        <a:xfrm>
          <a:off x="1499017" y="2911255"/>
          <a:ext cx="142093" cy="622506"/>
        </a:xfrm>
        <a:custGeom>
          <a:avLst/>
          <a:gdLst/>
          <a:ahLst/>
          <a:cxnLst/>
          <a:rect l="0" t="0" r="0" b="0"/>
          <a:pathLst>
            <a:path>
              <a:moveTo>
                <a:pt x="0" y="0"/>
              </a:moveTo>
              <a:lnTo>
                <a:pt x="0" y="622506"/>
              </a:lnTo>
              <a:lnTo>
                <a:pt x="142093" y="622506"/>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000EF56-ED93-437D-AD5E-7B5CB6E42561}">
      <dsp:nvSpPr>
        <dsp:cNvPr id="0" name=""/>
        <dsp:cNvSpPr/>
      </dsp:nvSpPr>
      <dsp:spPr>
        <a:xfrm>
          <a:off x="1356923" y="2911255"/>
          <a:ext cx="142093" cy="622506"/>
        </a:xfrm>
        <a:custGeom>
          <a:avLst/>
          <a:gdLst/>
          <a:ahLst/>
          <a:cxnLst/>
          <a:rect l="0" t="0" r="0" b="0"/>
          <a:pathLst>
            <a:path>
              <a:moveTo>
                <a:pt x="142093" y="0"/>
              </a:moveTo>
              <a:lnTo>
                <a:pt x="142093" y="622506"/>
              </a:lnTo>
              <a:lnTo>
                <a:pt x="0" y="622506"/>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FCF48B5-1755-4DDC-9555-63B693BA565A}">
      <dsp:nvSpPr>
        <dsp:cNvPr id="0" name=""/>
        <dsp:cNvSpPr/>
      </dsp:nvSpPr>
      <dsp:spPr>
        <a:xfrm>
          <a:off x="1499017" y="1950430"/>
          <a:ext cx="1637461" cy="284187"/>
        </a:xfrm>
        <a:custGeom>
          <a:avLst/>
          <a:gdLst/>
          <a:ahLst/>
          <a:cxnLst/>
          <a:rect l="0" t="0" r="0" b="0"/>
          <a:pathLst>
            <a:path>
              <a:moveTo>
                <a:pt x="1637461" y="0"/>
              </a:moveTo>
              <a:lnTo>
                <a:pt x="1637461" y="142093"/>
              </a:lnTo>
              <a:lnTo>
                <a:pt x="0" y="142093"/>
              </a:lnTo>
              <a:lnTo>
                <a:pt x="0" y="284187"/>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D07942-6894-4630-8C59-86CF58EC68B2}">
      <dsp:nvSpPr>
        <dsp:cNvPr id="0" name=""/>
        <dsp:cNvSpPr/>
      </dsp:nvSpPr>
      <dsp:spPr>
        <a:xfrm>
          <a:off x="3136479" y="989605"/>
          <a:ext cx="2046827" cy="284187"/>
        </a:xfrm>
        <a:custGeom>
          <a:avLst/>
          <a:gdLst/>
          <a:ahLst/>
          <a:cxnLst/>
          <a:rect l="0" t="0" r="0" b="0"/>
          <a:pathLst>
            <a:path>
              <a:moveTo>
                <a:pt x="2046827" y="0"/>
              </a:moveTo>
              <a:lnTo>
                <a:pt x="2046827" y="142093"/>
              </a:lnTo>
              <a:lnTo>
                <a:pt x="0" y="142093"/>
              </a:lnTo>
              <a:lnTo>
                <a:pt x="0" y="284187"/>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041514B-FEAF-4535-8E4B-C248DB86748A}">
      <dsp:nvSpPr>
        <dsp:cNvPr id="0" name=""/>
        <dsp:cNvSpPr/>
      </dsp:nvSpPr>
      <dsp:spPr>
        <a:xfrm>
          <a:off x="4506669" y="312968"/>
          <a:ext cx="1353274" cy="676637"/>
        </a:xfrm>
        <a:prstGeom prst="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Assets</a:t>
          </a:r>
          <a:endParaRPr lang="en-IN" sz="1600" kern="1200" dirty="0">
            <a:latin typeface="Garamond" panose="02020404030301010803" pitchFamily="18" charset="0"/>
          </a:endParaRPr>
        </a:p>
      </dsp:txBody>
      <dsp:txXfrm>
        <a:off x="4506669" y="312968"/>
        <a:ext cx="1353274" cy="676637"/>
      </dsp:txXfrm>
    </dsp:sp>
    <dsp:sp modelId="{5F4C33E4-66B8-412D-B077-B3681B6660A9}">
      <dsp:nvSpPr>
        <dsp:cNvPr id="0" name=""/>
        <dsp:cNvSpPr/>
      </dsp:nvSpPr>
      <dsp:spPr>
        <a:xfrm>
          <a:off x="2459842" y="1273793"/>
          <a:ext cx="1353274" cy="676637"/>
        </a:xfrm>
        <a:prstGeom prst="rect">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Non-Current Assets</a:t>
          </a:r>
          <a:endParaRPr lang="en-IN" sz="1600" kern="1200" dirty="0">
            <a:latin typeface="Garamond" panose="02020404030301010803" pitchFamily="18" charset="0"/>
          </a:endParaRPr>
        </a:p>
      </dsp:txBody>
      <dsp:txXfrm>
        <a:off x="2459842" y="1273793"/>
        <a:ext cx="1353274" cy="676637"/>
      </dsp:txXfrm>
    </dsp:sp>
    <dsp:sp modelId="{38FF4654-C195-42DA-9F93-849AD3576D4F}">
      <dsp:nvSpPr>
        <dsp:cNvPr id="0" name=""/>
        <dsp:cNvSpPr/>
      </dsp:nvSpPr>
      <dsp:spPr>
        <a:xfrm>
          <a:off x="822380" y="2234617"/>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Fixed Assets</a:t>
          </a:r>
          <a:endParaRPr lang="en-IN" sz="1600" kern="1200" dirty="0">
            <a:latin typeface="Garamond" panose="02020404030301010803" pitchFamily="18" charset="0"/>
          </a:endParaRPr>
        </a:p>
      </dsp:txBody>
      <dsp:txXfrm>
        <a:off x="822380" y="2234617"/>
        <a:ext cx="1353274" cy="676637"/>
      </dsp:txXfrm>
    </dsp:sp>
    <dsp:sp modelId="{98B945B7-0A38-49B0-B369-83E4C72D97E3}">
      <dsp:nvSpPr>
        <dsp:cNvPr id="0" name=""/>
        <dsp:cNvSpPr/>
      </dsp:nvSpPr>
      <dsp:spPr>
        <a:xfrm>
          <a:off x="3649" y="3195442"/>
          <a:ext cx="1353274" cy="676637"/>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Capital Work-in-Progress</a:t>
          </a:r>
          <a:endParaRPr lang="en-IN" sz="1600" kern="1200" dirty="0">
            <a:latin typeface="Garamond" panose="02020404030301010803" pitchFamily="18" charset="0"/>
          </a:endParaRPr>
        </a:p>
      </dsp:txBody>
      <dsp:txXfrm>
        <a:off x="3649" y="3195442"/>
        <a:ext cx="1353274" cy="676637"/>
      </dsp:txXfrm>
    </dsp:sp>
    <dsp:sp modelId="{72D1296B-05BE-4A66-92DB-C9C001EF297D}">
      <dsp:nvSpPr>
        <dsp:cNvPr id="0" name=""/>
        <dsp:cNvSpPr/>
      </dsp:nvSpPr>
      <dsp:spPr>
        <a:xfrm>
          <a:off x="1641111" y="3195442"/>
          <a:ext cx="1353274" cy="676637"/>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Tangible Assets</a:t>
          </a:r>
          <a:endParaRPr lang="en-IN" sz="1600" kern="1200" dirty="0">
            <a:latin typeface="Garamond" panose="02020404030301010803" pitchFamily="18" charset="0"/>
          </a:endParaRPr>
        </a:p>
      </dsp:txBody>
      <dsp:txXfrm>
        <a:off x="1641111" y="3195442"/>
        <a:ext cx="1353274" cy="676637"/>
      </dsp:txXfrm>
    </dsp:sp>
    <dsp:sp modelId="{956FB686-56B4-45D7-A97F-6A11146F20DD}">
      <dsp:nvSpPr>
        <dsp:cNvPr id="0" name=""/>
        <dsp:cNvSpPr/>
      </dsp:nvSpPr>
      <dsp:spPr>
        <a:xfrm>
          <a:off x="3649" y="4156267"/>
          <a:ext cx="1353274" cy="676637"/>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Intangible Assets</a:t>
          </a:r>
          <a:endParaRPr lang="en-IN" sz="1600" kern="1200" dirty="0"/>
        </a:p>
      </dsp:txBody>
      <dsp:txXfrm>
        <a:off x="3649" y="4156267"/>
        <a:ext cx="1353274" cy="676637"/>
      </dsp:txXfrm>
    </dsp:sp>
    <dsp:sp modelId="{2C7C1C5B-C42C-4E1B-9A83-284E8DD22310}">
      <dsp:nvSpPr>
        <dsp:cNvPr id="0" name=""/>
        <dsp:cNvSpPr/>
      </dsp:nvSpPr>
      <dsp:spPr>
        <a:xfrm>
          <a:off x="1641111" y="4156267"/>
          <a:ext cx="1353274" cy="676637"/>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Intangible Assets under Development</a:t>
          </a:r>
          <a:endParaRPr lang="en-IN" sz="1600" kern="1200" dirty="0">
            <a:latin typeface="Garamond" panose="02020404030301010803" pitchFamily="18" charset="0"/>
          </a:endParaRPr>
        </a:p>
      </dsp:txBody>
      <dsp:txXfrm>
        <a:off x="1641111" y="4156267"/>
        <a:ext cx="1353274" cy="676637"/>
      </dsp:txXfrm>
    </dsp:sp>
    <dsp:sp modelId="{41B1160F-ACBD-428E-B237-24FBB2211D9C}">
      <dsp:nvSpPr>
        <dsp:cNvPr id="0" name=""/>
        <dsp:cNvSpPr/>
      </dsp:nvSpPr>
      <dsp:spPr>
        <a:xfrm>
          <a:off x="2459842" y="2234617"/>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Non-Current Investments</a:t>
          </a:r>
          <a:endParaRPr lang="en-IN" sz="1600" kern="1200" dirty="0">
            <a:latin typeface="Garamond" panose="02020404030301010803" pitchFamily="18" charset="0"/>
          </a:endParaRPr>
        </a:p>
      </dsp:txBody>
      <dsp:txXfrm>
        <a:off x="2459842" y="2234617"/>
        <a:ext cx="1353274" cy="676637"/>
      </dsp:txXfrm>
    </dsp:sp>
    <dsp:sp modelId="{EEFEC0B1-5469-4A74-9B8C-F17AD552D236}">
      <dsp:nvSpPr>
        <dsp:cNvPr id="0" name=""/>
        <dsp:cNvSpPr/>
      </dsp:nvSpPr>
      <dsp:spPr>
        <a:xfrm>
          <a:off x="4097304" y="2234617"/>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Long Term Loans &amp; Advances</a:t>
          </a:r>
          <a:endParaRPr lang="en-IN" sz="1600" kern="1200" dirty="0">
            <a:latin typeface="Garamond" panose="02020404030301010803" pitchFamily="18" charset="0"/>
          </a:endParaRPr>
        </a:p>
      </dsp:txBody>
      <dsp:txXfrm>
        <a:off x="4097304" y="2234617"/>
        <a:ext cx="1353274" cy="676637"/>
      </dsp:txXfrm>
    </dsp:sp>
    <dsp:sp modelId="{AE82C8E5-FF9A-4408-B303-C06A2033813B}">
      <dsp:nvSpPr>
        <dsp:cNvPr id="0" name=""/>
        <dsp:cNvSpPr/>
      </dsp:nvSpPr>
      <dsp:spPr>
        <a:xfrm>
          <a:off x="6553497" y="1273793"/>
          <a:ext cx="1353274" cy="676637"/>
        </a:xfrm>
        <a:prstGeom prst="rect">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Current Assets</a:t>
          </a:r>
          <a:endParaRPr lang="en-IN" sz="1600" kern="1200" dirty="0">
            <a:latin typeface="Garamond" panose="02020404030301010803" pitchFamily="18" charset="0"/>
          </a:endParaRPr>
        </a:p>
      </dsp:txBody>
      <dsp:txXfrm>
        <a:off x="6553497" y="1273793"/>
        <a:ext cx="1353274" cy="676637"/>
      </dsp:txXfrm>
    </dsp:sp>
    <dsp:sp modelId="{711E659C-9D00-47E7-90CA-17001E17ECB4}">
      <dsp:nvSpPr>
        <dsp:cNvPr id="0" name=""/>
        <dsp:cNvSpPr/>
      </dsp:nvSpPr>
      <dsp:spPr>
        <a:xfrm>
          <a:off x="5734766" y="2234617"/>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Current Investments</a:t>
          </a:r>
          <a:endParaRPr lang="en-IN" sz="1600" kern="1200" dirty="0">
            <a:latin typeface="Garamond" panose="02020404030301010803" pitchFamily="18" charset="0"/>
          </a:endParaRPr>
        </a:p>
      </dsp:txBody>
      <dsp:txXfrm>
        <a:off x="5734766" y="2234617"/>
        <a:ext cx="1353274" cy="676637"/>
      </dsp:txXfrm>
    </dsp:sp>
    <dsp:sp modelId="{CDB10C8D-CE15-4A20-BF14-6AED5DC9F7DC}">
      <dsp:nvSpPr>
        <dsp:cNvPr id="0" name=""/>
        <dsp:cNvSpPr/>
      </dsp:nvSpPr>
      <dsp:spPr>
        <a:xfrm>
          <a:off x="7372228" y="2234617"/>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Inventories</a:t>
          </a:r>
          <a:endParaRPr lang="en-IN" sz="1600" kern="1200" dirty="0">
            <a:latin typeface="Garamond" panose="02020404030301010803" pitchFamily="18" charset="0"/>
          </a:endParaRPr>
        </a:p>
      </dsp:txBody>
      <dsp:txXfrm>
        <a:off x="7372228" y="2234617"/>
        <a:ext cx="1353274" cy="676637"/>
      </dsp:txXfrm>
    </dsp:sp>
    <dsp:sp modelId="{ABE2D1CF-0D6A-488B-A212-E5A78EA5FD1B}">
      <dsp:nvSpPr>
        <dsp:cNvPr id="0" name=""/>
        <dsp:cNvSpPr/>
      </dsp:nvSpPr>
      <dsp:spPr>
        <a:xfrm>
          <a:off x="5734766" y="3195442"/>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Trade Receivables</a:t>
          </a:r>
          <a:endParaRPr lang="en-IN" sz="1600" kern="1200" dirty="0">
            <a:latin typeface="Garamond" panose="02020404030301010803" pitchFamily="18" charset="0"/>
          </a:endParaRPr>
        </a:p>
      </dsp:txBody>
      <dsp:txXfrm>
        <a:off x="5734766" y="3195442"/>
        <a:ext cx="1353274" cy="676637"/>
      </dsp:txXfrm>
    </dsp:sp>
    <dsp:sp modelId="{E56C8DAB-BBAC-40BE-8E1B-B22F865D4525}">
      <dsp:nvSpPr>
        <dsp:cNvPr id="0" name=""/>
        <dsp:cNvSpPr/>
      </dsp:nvSpPr>
      <dsp:spPr>
        <a:xfrm>
          <a:off x="7372228" y="3195442"/>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Cash &amp; Cash Equivalents</a:t>
          </a:r>
          <a:endParaRPr lang="en-IN" sz="1600" kern="1200" dirty="0">
            <a:latin typeface="Garamond" panose="02020404030301010803" pitchFamily="18" charset="0"/>
          </a:endParaRPr>
        </a:p>
      </dsp:txBody>
      <dsp:txXfrm>
        <a:off x="7372228" y="3195442"/>
        <a:ext cx="1353274" cy="676637"/>
      </dsp:txXfrm>
    </dsp:sp>
    <dsp:sp modelId="{4E608DF3-28C5-4192-B164-2E84E9C8B5DF}">
      <dsp:nvSpPr>
        <dsp:cNvPr id="0" name=""/>
        <dsp:cNvSpPr/>
      </dsp:nvSpPr>
      <dsp:spPr>
        <a:xfrm>
          <a:off x="5734766" y="4156267"/>
          <a:ext cx="1353274" cy="676637"/>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Short Term Loans &amp; Advances</a:t>
          </a:r>
          <a:endParaRPr lang="en-IN" sz="1600" kern="1200" dirty="0">
            <a:latin typeface="Garamond" panose="02020404030301010803" pitchFamily="18" charset="0"/>
          </a:endParaRPr>
        </a:p>
      </dsp:txBody>
      <dsp:txXfrm>
        <a:off x="5734766" y="4156267"/>
        <a:ext cx="1353274" cy="6766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49432A-1F0C-44B4-9CD8-2E15F226EA3D}">
      <dsp:nvSpPr>
        <dsp:cNvPr id="0" name=""/>
        <dsp:cNvSpPr/>
      </dsp:nvSpPr>
      <dsp:spPr>
        <a:xfrm>
          <a:off x="4762450" y="1034122"/>
          <a:ext cx="3338676" cy="269921"/>
        </a:xfrm>
        <a:custGeom>
          <a:avLst/>
          <a:gdLst/>
          <a:ahLst/>
          <a:cxnLst/>
          <a:rect l="0" t="0" r="0" b="0"/>
          <a:pathLst>
            <a:path>
              <a:moveTo>
                <a:pt x="0" y="0"/>
              </a:moveTo>
              <a:lnTo>
                <a:pt x="0" y="134960"/>
              </a:lnTo>
              <a:lnTo>
                <a:pt x="3338676" y="134960"/>
              </a:lnTo>
              <a:lnTo>
                <a:pt x="3338676" y="269921"/>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9250BB6-36CD-4B4E-B109-75F329B7E429}">
      <dsp:nvSpPr>
        <dsp:cNvPr id="0" name=""/>
        <dsp:cNvSpPr/>
      </dsp:nvSpPr>
      <dsp:spPr>
        <a:xfrm>
          <a:off x="6031725" y="1856330"/>
          <a:ext cx="192801" cy="1503850"/>
        </a:xfrm>
        <a:custGeom>
          <a:avLst/>
          <a:gdLst/>
          <a:ahLst/>
          <a:cxnLst/>
          <a:rect l="0" t="0" r="0" b="0"/>
          <a:pathLst>
            <a:path>
              <a:moveTo>
                <a:pt x="0" y="0"/>
              </a:moveTo>
              <a:lnTo>
                <a:pt x="0" y="1503850"/>
              </a:lnTo>
              <a:lnTo>
                <a:pt x="192801" y="1503850"/>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682464D-2922-4817-A5A1-D769372E981B}">
      <dsp:nvSpPr>
        <dsp:cNvPr id="0" name=""/>
        <dsp:cNvSpPr/>
      </dsp:nvSpPr>
      <dsp:spPr>
        <a:xfrm>
          <a:off x="6031725" y="1856330"/>
          <a:ext cx="192801" cy="591257"/>
        </a:xfrm>
        <a:custGeom>
          <a:avLst/>
          <a:gdLst/>
          <a:ahLst/>
          <a:cxnLst/>
          <a:rect l="0" t="0" r="0" b="0"/>
          <a:pathLst>
            <a:path>
              <a:moveTo>
                <a:pt x="0" y="0"/>
              </a:moveTo>
              <a:lnTo>
                <a:pt x="0" y="591257"/>
              </a:lnTo>
              <a:lnTo>
                <a:pt x="192801" y="591257"/>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C2C49FF-DA4B-474C-BE72-5CD4D0F551FA}">
      <dsp:nvSpPr>
        <dsp:cNvPr id="0" name=""/>
        <dsp:cNvSpPr/>
      </dsp:nvSpPr>
      <dsp:spPr>
        <a:xfrm>
          <a:off x="4762450" y="1034122"/>
          <a:ext cx="1783412" cy="269921"/>
        </a:xfrm>
        <a:custGeom>
          <a:avLst/>
          <a:gdLst/>
          <a:ahLst/>
          <a:cxnLst/>
          <a:rect l="0" t="0" r="0" b="0"/>
          <a:pathLst>
            <a:path>
              <a:moveTo>
                <a:pt x="0" y="0"/>
              </a:moveTo>
              <a:lnTo>
                <a:pt x="0" y="134960"/>
              </a:lnTo>
              <a:lnTo>
                <a:pt x="1783412" y="134960"/>
              </a:lnTo>
              <a:lnTo>
                <a:pt x="1783412" y="269921"/>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927AEC1-3277-4A91-B672-BF67CFD5B841}">
      <dsp:nvSpPr>
        <dsp:cNvPr id="0" name=""/>
        <dsp:cNvSpPr/>
      </dsp:nvSpPr>
      <dsp:spPr>
        <a:xfrm>
          <a:off x="4476461" y="1946715"/>
          <a:ext cx="192801" cy="1503850"/>
        </a:xfrm>
        <a:custGeom>
          <a:avLst/>
          <a:gdLst/>
          <a:ahLst/>
          <a:cxnLst/>
          <a:rect l="0" t="0" r="0" b="0"/>
          <a:pathLst>
            <a:path>
              <a:moveTo>
                <a:pt x="0" y="0"/>
              </a:moveTo>
              <a:lnTo>
                <a:pt x="0" y="1503850"/>
              </a:lnTo>
              <a:lnTo>
                <a:pt x="192801" y="1503850"/>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25112C5-51C0-42AC-9549-48C4A774391B}">
      <dsp:nvSpPr>
        <dsp:cNvPr id="0" name=""/>
        <dsp:cNvSpPr/>
      </dsp:nvSpPr>
      <dsp:spPr>
        <a:xfrm>
          <a:off x="4476461" y="1946715"/>
          <a:ext cx="192801" cy="591257"/>
        </a:xfrm>
        <a:custGeom>
          <a:avLst/>
          <a:gdLst/>
          <a:ahLst/>
          <a:cxnLst/>
          <a:rect l="0" t="0" r="0" b="0"/>
          <a:pathLst>
            <a:path>
              <a:moveTo>
                <a:pt x="0" y="0"/>
              </a:moveTo>
              <a:lnTo>
                <a:pt x="0" y="591257"/>
              </a:lnTo>
              <a:lnTo>
                <a:pt x="192801" y="591257"/>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6C71DE3-9C80-4852-A2C7-5A23DC672045}">
      <dsp:nvSpPr>
        <dsp:cNvPr id="0" name=""/>
        <dsp:cNvSpPr/>
      </dsp:nvSpPr>
      <dsp:spPr>
        <a:xfrm>
          <a:off x="4762450" y="1034122"/>
          <a:ext cx="228148" cy="269921"/>
        </a:xfrm>
        <a:custGeom>
          <a:avLst/>
          <a:gdLst/>
          <a:ahLst/>
          <a:cxnLst/>
          <a:rect l="0" t="0" r="0" b="0"/>
          <a:pathLst>
            <a:path>
              <a:moveTo>
                <a:pt x="0" y="0"/>
              </a:moveTo>
              <a:lnTo>
                <a:pt x="0" y="134960"/>
              </a:lnTo>
              <a:lnTo>
                <a:pt x="228148" y="134960"/>
              </a:lnTo>
              <a:lnTo>
                <a:pt x="228148" y="269921"/>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F0C49F3-8027-4DA7-A5A8-174280BBD540}">
      <dsp:nvSpPr>
        <dsp:cNvPr id="0" name=""/>
        <dsp:cNvSpPr/>
      </dsp:nvSpPr>
      <dsp:spPr>
        <a:xfrm>
          <a:off x="2921197" y="1946715"/>
          <a:ext cx="192801" cy="2737570"/>
        </a:xfrm>
        <a:custGeom>
          <a:avLst/>
          <a:gdLst/>
          <a:ahLst/>
          <a:cxnLst/>
          <a:rect l="0" t="0" r="0" b="0"/>
          <a:pathLst>
            <a:path>
              <a:moveTo>
                <a:pt x="0" y="0"/>
              </a:moveTo>
              <a:lnTo>
                <a:pt x="0" y="2737570"/>
              </a:lnTo>
              <a:lnTo>
                <a:pt x="192801" y="2737570"/>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E66A91D-F2CF-4C16-9724-0BFDA11CC40F}">
      <dsp:nvSpPr>
        <dsp:cNvPr id="0" name=""/>
        <dsp:cNvSpPr/>
      </dsp:nvSpPr>
      <dsp:spPr>
        <a:xfrm>
          <a:off x="2921197" y="1946715"/>
          <a:ext cx="192801" cy="1638393"/>
        </a:xfrm>
        <a:custGeom>
          <a:avLst/>
          <a:gdLst/>
          <a:ahLst/>
          <a:cxnLst/>
          <a:rect l="0" t="0" r="0" b="0"/>
          <a:pathLst>
            <a:path>
              <a:moveTo>
                <a:pt x="0" y="0"/>
              </a:moveTo>
              <a:lnTo>
                <a:pt x="0" y="1638393"/>
              </a:lnTo>
              <a:lnTo>
                <a:pt x="192801" y="1638393"/>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DA205E4-C59F-4716-9378-4250F3792635}">
      <dsp:nvSpPr>
        <dsp:cNvPr id="0" name=""/>
        <dsp:cNvSpPr/>
      </dsp:nvSpPr>
      <dsp:spPr>
        <a:xfrm>
          <a:off x="2921197" y="1946715"/>
          <a:ext cx="192801" cy="591257"/>
        </a:xfrm>
        <a:custGeom>
          <a:avLst/>
          <a:gdLst/>
          <a:ahLst/>
          <a:cxnLst/>
          <a:rect l="0" t="0" r="0" b="0"/>
          <a:pathLst>
            <a:path>
              <a:moveTo>
                <a:pt x="0" y="0"/>
              </a:moveTo>
              <a:lnTo>
                <a:pt x="0" y="591257"/>
              </a:lnTo>
              <a:lnTo>
                <a:pt x="192801" y="591257"/>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0099D65-F647-4542-8768-C6EDA83E2192}">
      <dsp:nvSpPr>
        <dsp:cNvPr id="0" name=""/>
        <dsp:cNvSpPr/>
      </dsp:nvSpPr>
      <dsp:spPr>
        <a:xfrm>
          <a:off x="3435334" y="1034122"/>
          <a:ext cx="1327115" cy="269921"/>
        </a:xfrm>
        <a:custGeom>
          <a:avLst/>
          <a:gdLst/>
          <a:ahLst/>
          <a:cxnLst/>
          <a:rect l="0" t="0" r="0" b="0"/>
          <a:pathLst>
            <a:path>
              <a:moveTo>
                <a:pt x="1327115" y="0"/>
              </a:moveTo>
              <a:lnTo>
                <a:pt x="1327115" y="134960"/>
              </a:lnTo>
              <a:lnTo>
                <a:pt x="0" y="134960"/>
              </a:lnTo>
              <a:lnTo>
                <a:pt x="0" y="269921"/>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07C3C0D-7E88-4360-87DF-01982F774A24}">
      <dsp:nvSpPr>
        <dsp:cNvPr id="0" name=""/>
        <dsp:cNvSpPr/>
      </dsp:nvSpPr>
      <dsp:spPr>
        <a:xfrm>
          <a:off x="1423773" y="1946715"/>
          <a:ext cx="134960" cy="1503850"/>
        </a:xfrm>
        <a:custGeom>
          <a:avLst/>
          <a:gdLst/>
          <a:ahLst/>
          <a:cxnLst/>
          <a:rect l="0" t="0" r="0" b="0"/>
          <a:pathLst>
            <a:path>
              <a:moveTo>
                <a:pt x="0" y="0"/>
              </a:moveTo>
              <a:lnTo>
                <a:pt x="0" y="1503850"/>
              </a:lnTo>
              <a:lnTo>
                <a:pt x="134960" y="1503850"/>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79F511E-28F9-423C-BB93-A6F8CDAA08BB}">
      <dsp:nvSpPr>
        <dsp:cNvPr id="0" name=""/>
        <dsp:cNvSpPr/>
      </dsp:nvSpPr>
      <dsp:spPr>
        <a:xfrm>
          <a:off x="1288812" y="1946715"/>
          <a:ext cx="134960" cy="1503850"/>
        </a:xfrm>
        <a:custGeom>
          <a:avLst/>
          <a:gdLst/>
          <a:ahLst/>
          <a:cxnLst/>
          <a:rect l="0" t="0" r="0" b="0"/>
          <a:pathLst>
            <a:path>
              <a:moveTo>
                <a:pt x="134960" y="0"/>
              </a:moveTo>
              <a:lnTo>
                <a:pt x="134960" y="1503850"/>
              </a:lnTo>
              <a:lnTo>
                <a:pt x="0" y="1503850"/>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B1953D3-32D2-4194-85A1-D470336EAB3F}">
      <dsp:nvSpPr>
        <dsp:cNvPr id="0" name=""/>
        <dsp:cNvSpPr/>
      </dsp:nvSpPr>
      <dsp:spPr>
        <a:xfrm>
          <a:off x="1423773" y="1946715"/>
          <a:ext cx="134960" cy="591257"/>
        </a:xfrm>
        <a:custGeom>
          <a:avLst/>
          <a:gdLst/>
          <a:ahLst/>
          <a:cxnLst/>
          <a:rect l="0" t="0" r="0" b="0"/>
          <a:pathLst>
            <a:path>
              <a:moveTo>
                <a:pt x="0" y="0"/>
              </a:moveTo>
              <a:lnTo>
                <a:pt x="0" y="591257"/>
              </a:lnTo>
              <a:lnTo>
                <a:pt x="134960" y="591257"/>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7543AEA-D8DD-403C-A7A9-FB8BBC2CE87E}">
      <dsp:nvSpPr>
        <dsp:cNvPr id="0" name=""/>
        <dsp:cNvSpPr/>
      </dsp:nvSpPr>
      <dsp:spPr>
        <a:xfrm>
          <a:off x="1288812" y="1946715"/>
          <a:ext cx="134960" cy="591257"/>
        </a:xfrm>
        <a:custGeom>
          <a:avLst/>
          <a:gdLst/>
          <a:ahLst/>
          <a:cxnLst/>
          <a:rect l="0" t="0" r="0" b="0"/>
          <a:pathLst>
            <a:path>
              <a:moveTo>
                <a:pt x="134960" y="0"/>
              </a:moveTo>
              <a:lnTo>
                <a:pt x="134960" y="591257"/>
              </a:lnTo>
              <a:lnTo>
                <a:pt x="0" y="591257"/>
              </a:lnTo>
            </a:path>
          </a:pathLst>
        </a:custGeom>
        <a:noFill/>
        <a:ln w="15875" cap="flat" cmpd="sng" algn="ctr">
          <a:solidFill>
            <a:schemeClr val="accent6">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86E001C-6E72-45D0-B72A-9C8CFF7D3028}">
      <dsp:nvSpPr>
        <dsp:cNvPr id="0" name=""/>
        <dsp:cNvSpPr/>
      </dsp:nvSpPr>
      <dsp:spPr>
        <a:xfrm>
          <a:off x="1423773" y="1034122"/>
          <a:ext cx="3338676" cy="269921"/>
        </a:xfrm>
        <a:custGeom>
          <a:avLst/>
          <a:gdLst/>
          <a:ahLst/>
          <a:cxnLst/>
          <a:rect l="0" t="0" r="0" b="0"/>
          <a:pathLst>
            <a:path>
              <a:moveTo>
                <a:pt x="3338676" y="0"/>
              </a:moveTo>
              <a:lnTo>
                <a:pt x="3338676" y="134960"/>
              </a:lnTo>
              <a:lnTo>
                <a:pt x="0" y="134960"/>
              </a:lnTo>
              <a:lnTo>
                <a:pt x="0" y="269921"/>
              </a:lnTo>
            </a:path>
          </a:pathLst>
        </a:custGeom>
        <a:noFill/>
        <a:ln w="15875" cap="flat"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A2F9668-A8A4-4433-8CC4-9AC595491CCA}">
      <dsp:nvSpPr>
        <dsp:cNvPr id="0" name=""/>
        <dsp:cNvSpPr/>
      </dsp:nvSpPr>
      <dsp:spPr>
        <a:xfrm>
          <a:off x="3625764" y="199446"/>
          <a:ext cx="2273372" cy="834675"/>
        </a:xfrm>
        <a:prstGeom prst="rect">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Garamond" panose="02020404030301010803" pitchFamily="18" charset="0"/>
            </a:rPr>
            <a:t>Interpretation of Financial Statements</a:t>
          </a:r>
          <a:endParaRPr lang="en-IN" sz="1600" b="1" kern="1200" dirty="0">
            <a:latin typeface="Garamond" panose="02020404030301010803" pitchFamily="18" charset="0"/>
          </a:endParaRPr>
        </a:p>
      </dsp:txBody>
      <dsp:txXfrm>
        <a:off x="3625764" y="199446"/>
        <a:ext cx="2273372" cy="834675"/>
      </dsp:txXfrm>
    </dsp:sp>
    <dsp:sp modelId="{852DB187-625E-4649-8144-20B89397B031}">
      <dsp:nvSpPr>
        <dsp:cNvPr id="0" name=""/>
        <dsp:cNvSpPr/>
      </dsp:nvSpPr>
      <dsp:spPr>
        <a:xfrm>
          <a:off x="781102" y="1304044"/>
          <a:ext cx="1285342" cy="642671"/>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Profitability Ratios</a:t>
          </a:r>
          <a:endParaRPr lang="en-IN" sz="1600" kern="1200" dirty="0">
            <a:latin typeface="Garamond" panose="02020404030301010803" pitchFamily="18" charset="0"/>
          </a:endParaRPr>
        </a:p>
      </dsp:txBody>
      <dsp:txXfrm>
        <a:off x="781102" y="1304044"/>
        <a:ext cx="1285342" cy="642671"/>
      </dsp:txXfrm>
    </dsp:sp>
    <dsp:sp modelId="{0F745E47-0717-4E18-8C9E-3825EDD02E25}">
      <dsp:nvSpPr>
        <dsp:cNvPr id="0" name=""/>
        <dsp:cNvSpPr/>
      </dsp:nvSpPr>
      <dsp:spPr>
        <a:xfrm>
          <a:off x="3470" y="2216637"/>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GP Margin</a:t>
          </a:r>
          <a:endParaRPr lang="en-IN" sz="1600" kern="1200" dirty="0">
            <a:latin typeface="Garamond" panose="02020404030301010803" pitchFamily="18" charset="0"/>
          </a:endParaRPr>
        </a:p>
      </dsp:txBody>
      <dsp:txXfrm>
        <a:off x="3470" y="2216637"/>
        <a:ext cx="1285342" cy="642671"/>
      </dsp:txXfrm>
    </dsp:sp>
    <dsp:sp modelId="{6C928E74-97D6-4077-9552-6B0F59E7CBCB}">
      <dsp:nvSpPr>
        <dsp:cNvPr id="0" name=""/>
        <dsp:cNvSpPr/>
      </dsp:nvSpPr>
      <dsp:spPr>
        <a:xfrm>
          <a:off x="1558734" y="2216637"/>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NP Margin</a:t>
          </a:r>
          <a:endParaRPr lang="en-IN" sz="1600" kern="1200" dirty="0">
            <a:latin typeface="Garamond" panose="02020404030301010803" pitchFamily="18" charset="0"/>
          </a:endParaRPr>
        </a:p>
      </dsp:txBody>
      <dsp:txXfrm>
        <a:off x="1558734" y="2216637"/>
        <a:ext cx="1285342" cy="642671"/>
      </dsp:txXfrm>
    </dsp:sp>
    <dsp:sp modelId="{198550FD-83E9-4CCE-BA18-DAFCC724683C}">
      <dsp:nvSpPr>
        <dsp:cNvPr id="0" name=""/>
        <dsp:cNvSpPr/>
      </dsp:nvSpPr>
      <dsp:spPr>
        <a:xfrm>
          <a:off x="3470" y="3129230"/>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ROCE</a:t>
          </a:r>
          <a:endParaRPr lang="en-IN" sz="1600" kern="1200" dirty="0">
            <a:latin typeface="Garamond" panose="02020404030301010803" pitchFamily="18" charset="0"/>
          </a:endParaRPr>
        </a:p>
      </dsp:txBody>
      <dsp:txXfrm>
        <a:off x="3470" y="3129230"/>
        <a:ext cx="1285342" cy="642671"/>
      </dsp:txXfrm>
    </dsp:sp>
    <dsp:sp modelId="{CDC68BCF-B261-48CA-9B94-B8D441D1EA75}">
      <dsp:nvSpPr>
        <dsp:cNvPr id="0" name=""/>
        <dsp:cNvSpPr/>
      </dsp:nvSpPr>
      <dsp:spPr>
        <a:xfrm>
          <a:off x="1558734" y="3129230"/>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Net Asset Turnover</a:t>
          </a:r>
          <a:endParaRPr lang="en-IN" sz="1600" kern="1200" dirty="0">
            <a:latin typeface="Garamond" panose="02020404030301010803" pitchFamily="18" charset="0"/>
          </a:endParaRPr>
        </a:p>
      </dsp:txBody>
      <dsp:txXfrm>
        <a:off x="1558734" y="3129230"/>
        <a:ext cx="1285342" cy="642671"/>
      </dsp:txXfrm>
    </dsp:sp>
    <dsp:sp modelId="{EDA979D8-E001-4163-A411-A8E24685A269}">
      <dsp:nvSpPr>
        <dsp:cNvPr id="0" name=""/>
        <dsp:cNvSpPr/>
      </dsp:nvSpPr>
      <dsp:spPr>
        <a:xfrm>
          <a:off x="2792663" y="1304044"/>
          <a:ext cx="1285342" cy="642671"/>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Limitations</a:t>
          </a:r>
          <a:endParaRPr lang="en-IN" sz="1600" kern="1200" dirty="0">
            <a:latin typeface="Garamond" panose="02020404030301010803" pitchFamily="18" charset="0"/>
          </a:endParaRPr>
        </a:p>
      </dsp:txBody>
      <dsp:txXfrm>
        <a:off x="2792663" y="1304044"/>
        <a:ext cx="1285342" cy="642671"/>
      </dsp:txXfrm>
    </dsp:sp>
    <dsp:sp modelId="{A8846CB1-6106-4954-9361-CAEEC201EA44}">
      <dsp:nvSpPr>
        <dsp:cNvPr id="0" name=""/>
        <dsp:cNvSpPr/>
      </dsp:nvSpPr>
      <dsp:spPr>
        <a:xfrm>
          <a:off x="3113998" y="2216637"/>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Window Dressing</a:t>
          </a:r>
        </a:p>
      </dsp:txBody>
      <dsp:txXfrm>
        <a:off x="3113998" y="2216637"/>
        <a:ext cx="1285342" cy="642671"/>
      </dsp:txXfrm>
    </dsp:sp>
    <dsp:sp modelId="{1655C128-100F-41AA-BDB8-1A591C8A4B48}">
      <dsp:nvSpPr>
        <dsp:cNvPr id="0" name=""/>
        <dsp:cNvSpPr/>
      </dsp:nvSpPr>
      <dsp:spPr>
        <a:xfrm>
          <a:off x="3113998" y="3129230"/>
          <a:ext cx="1285342" cy="911757"/>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Garamond" panose="02020404030301010803" pitchFamily="18" charset="0"/>
            </a:rPr>
            <a:t>Limited information available</a:t>
          </a:r>
        </a:p>
      </dsp:txBody>
      <dsp:txXfrm>
        <a:off x="3113998" y="3129230"/>
        <a:ext cx="1285342" cy="911757"/>
      </dsp:txXfrm>
    </dsp:sp>
    <dsp:sp modelId="{1D1FF4E2-FC2E-41AA-8909-245041923506}">
      <dsp:nvSpPr>
        <dsp:cNvPr id="0" name=""/>
        <dsp:cNvSpPr/>
      </dsp:nvSpPr>
      <dsp:spPr>
        <a:xfrm>
          <a:off x="3113998" y="4310909"/>
          <a:ext cx="1285342" cy="74675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Historical Coast Accounting</a:t>
          </a:r>
          <a:endParaRPr lang="en-IN" sz="1600" kern="1200" dirty="0">
            <a:latin typeface="Garamond" panose="02020404030301010803" pitchFamily="18" charset="0"/>
          </a:endParaRPr>
        </a:p>
      </dsp:txBody>
      <dsp:txXfrm>
        <a:off x="3113998" y="4310909"/>
        <a:ext cx="1285342" cy="746751"/>
      </dsp:txXfrm>
    </dsp:sp>
    <dsp:sp modelId="{69B161D1-B9DE-472D-AD42-87E740C9D488}">
      <dsp:nvSpPr>
        <dsp:cNvPr id="0" name=""/>
        <dsp:cNvSpPr/>
      </dsp:nvSpPr>
      <dsp:spPr>
        <a:xfrm>
          <a:off x="4347927" y="1304044"/>
          <a:ext cx="1285342" cy="642671"/>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Liquidity Ratio</a:t>
          </a:r>
          <a:endParaRPr lang="en-IN" sz="1600" kern="1200" dirty="0">
            <a:latin typeface="Garamond" panose="02020404030301010803" pitchFamily="18" charset="0"/>
          </a:endParaRPr>
        </a:p>
      </dsp:txBody>
      <dsp:txXfrm>
        <a:off x="4347927" y="1304044"/>
        <a:ext cx="1285342" cy="642671"/>
      </dsp:txXfrm>
    </dsp:sp>
    <dsp:sp modelId="{15326E4D-F654-47E2-BBE0-0A25BB3AD3E6}">
      <dsp:nvSpPr>
        <dsp:cNvPr id="0" name=""/>
        <dsp:cNvSpPr/>
      </dsp:nvSpPr>
      <dsp:spPr>
        <a:xfrm>
          <a:off x="4669262" y="2216637"/>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Current Ratio</a:t>
          </a:r>
          <a:endParaRPr lang="en-IN" sz="1600" kern="1200" dirty="0">
            <a:latin typeface="Garamond" panose="02020404030301010803" pitchFamily="18" charset="0"/>
          </a:endParaRPr>
        </a:p>
      </dsp:txBody>
      <dsp:txXfrm>
        <a:off x="4669262" y="2216637"/>
        <a:ext cx="1285342" cy="642671"/>
      </dsp:txXfrm>
    </dsp:sp>
    <dsp:sp modelId="{7E2FC3F0-4326-4AA2-A94F-0500999DD762}">
      <dsp:nvSpPr>
        <dsp:cNvPr id="0" name=""/>
        <dsp:cNvSpPr/>
      </dsp:nvSpPr>
      <dsp:spPr>
        <a:xfrm>
          <a:off x="4669262" y="3129230"/>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Quick Ratio</a:t>
          </a:r>
          <a:endParaRPr lang="en-IN" sz="1600" kern="1200" dirty="0">
            <a:latin typeface="Garamond" panose="02020404030301010803" pitchFamily="18" charset="0"/>
          </a:endParaRPr>
        </a:p>
      </dsp:txBody>
      <dsp:txXfrm>
        <a:off x="4669262" y="3129230"/>
        <a:ext cx="1285342" cy="642671"/>
      </dsp:txXfrm>
    </dsp:sp>
    <dsp:sp modelId="{F2A5B14D-5F37-4563-88E6-9A100F4727FE}">
      <dsp:nvSpPr>
        <dsp:cNvPr id="0" name=""/>
        <dsp:cNvSpPr/>
      </dsp:nvSpPr>
      <dsp:spPr>
        <a:xfrm>
          <a:off x="5903191" y="1304044"/>
          <a:ext cx="1285342" cy="552285"/>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Investors Ratio</a:t>
          </a:r>
        </a:p>
      </dsp:txBody>
      <dsp:txXfrm>
        <a:off x="5903191" y="1304044"/>
        <a:ext cx="1285342" cy="552285"/>
      </dsp:txXfrm>
    </dsp:sp>
    <dsp:sp modelId="{2126F69F-3B20-495A-8522-8C73E2EE123B}">
      <dsp:nvSpPr>
        <dsp:cNvPr id="0" name=""/>
        <dsp:cNvSpPr/>
      </dsp:nvSpPr>
      <dsp:spPr>
        <a:xfrm>
          <a:off x="6224526" y="2126251"/>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EPS </a:t>
          </a:r>
        </a:p>
      </dsp:txBody>
      <dsp:txXfrm>
        <a:off x="6224526" y="2126251"/>
        <a:ext cx="1285342" cy="642671"/>
      </dsp:txXfrm>
    </dsp:sp>
    <dsp:sp modelId="{24D22C8F-1291-43E0-8813-EE8EF45AFC26}">
      <dsp:nvSpPr>
        <dsp:cNvPr id="0" name=""/>
        <dsp:cNvSpPr/>
      </dsp:nvSpPr>
      <dsp:spPr>
        <a:xfrm>
          <a:off x="6224526" y="3038844"/>
          <a:ext cx="1285342" cy="642671"/>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P/E Ratio</a:t>
          </a:r>
        </a:p>
      </dsp:txBody>
      <dsp:txXfrm>
        <a:off x="6224526" y="3038844"/>
        <a:ext cx="1285342" cy="642671"/>
      </dsp:txXfrm>
    </dsp:sp>
    <dsp:sp modelId="{022C1F9E-BDC3-444A-8C8C-DD2E1F1B8D14}">
      <dsp:nvSpPr>
        <dsp:cNvPr id="0" name=""/>
        <dsp:cNvSpPr/>
      </dsp:nvSpPr>
      <dsp:spPr>
        <a:xfrm>
          <a:off x="7458455" y="1304044"/>
          <a:ext cx="1285342" cy="642671"/>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aramond" panose="02020404030301010803" pitchFamily="18" charset="0"/>
            </a:rPr>
            <a:t>Related Party Transaction</a:t>
          </a:r>
        </a:p>
      </dsp:txBody>
      <dsp:txXfrm>
        <a:off x="7458455" y="1304044"/>
        <a:ext cx="1285342" cy="64267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EADB7A-0B62-484B-A0EA-9603E6E966CC}" type="datetimeFigureOut">
              <a:rPr lang="en-US" smtClean="0"/>
              <a:t>10/24/2023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9A5B6-2C5D-43BE-9329-3F1F3B7F4262}" type="slidenum">
              <a:rPr lang="en-US" smtClean="0"/>
              <a:t>‹#›</a:t>
            </a:fld>
            <a:endParaRPr lang="en-US"/>
          </a:p>
        </p:txBody>
      </p:sp>
    </p:spTree>
    <p:extLst>
      <p:ext uri="{BB962C8B-B14F-4D97-AF65-F5344CB8AC3E}">
        <p14:creationId xmlns:p14="http://schemas.microsoft.com/office/powerpoint/2010/main" val="224191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2</a:t>
            </a:fld>
            <a:endParaRPr lang="en-US"/>
          </a:p>
        </p:txBody>
      </p:sp>
    </p:spTree>
    <p:extLst>
      <p:ext uri="{BB962C8B-B14F-4D97-AF65-F5344CB8AC3E}">
        <p14:creationId xmlns:p14="http://schemas.microsoft.com/office/powerpoint/2010/main" val="748314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3</a:t>
            </a:fld>
            <a:endParaRPr lang="en-US"/>
          </a:p>
        </p:txBody>
      </p:sp>
    </p:spTree>
    <p:extLst>
      <p:ext uri="{BB962C8B-B14F-4D97-AF65-F5344CB8AC3E}">
        <p14:creationId xmlns:p14="http://schemas.microsoft.com/office/powerpoint/2010/main" val="3814512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4</a:t>
            </a:fld>
            <a:endParaRPr lang="en-US"/>
          </a:p>
        </p:txBody>
      </p:sp>
    </p:spTree>
    <p:extLst>
      <p:ext uri="{BB962C8B-B14F-4D97-AF65-F5344CB8AC3E}">
        <p14:creationId xmlns:p14="http://schemas.microsoft.com/office/powerpoint/2010/main" val="171720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5</a:t>
            </a:fld>
            <a:endParaRPr lang="en-US"/>
          </a:p>
        </p:txBody>
      </p:sp>
    </p:spTree>
    <p:extLst>
      <p:ext uri="{BB962C8B-B14F-4D97-AF65-F5344CB8AC3E}">
        <p14:creationId xmlns:p14="http://schemas.microsoft.com/office/powerpoint/2010/main" val="1999727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6</a:t>
            </a:fld>
            <a:endParaRPr lang="en-US"/>
          </a:p>
        </p:txBody>
      </p:sp>
    </p:spTree>
    <p:extLst>
      <p:ext uri="{BB962C8B-B14F-4D97-AF65-F5344CB8AC3E}">
        <p14:creationId xmlns:p14="http://schemas.microsoft.com/office/powerpoint/2010/main" val="290837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7</a:t>
            </a:fld>
            <a:endParaRPr lang="en-US"/>
          </a:p>
        </p:txBody>
      </p:sp>
    </p:spTree>
    <p:extLst>
      <p:ext uri="{BB962C8B-B14F-4D97-AF65-F5344CB8AC3E}">
        <p14:creationId xmlns:p14="http://schemas.microsoft.com/office/powerpoint/2010/main" val="3875419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8</a:t>
            </a:fld>
            <a:endParaRPr lang="en-US"/>
          </a:p>
        </p:txBody>
      </p:sp>
    </p:spTree>
    <p:extLst>
      <p:ext uri="{BB962C8B-B14F-4D97-AF65-F5344CB8AC3E}">
        <p14:creationId xmlns:p14="http://schemas.microsoft.com/office/powerpoint/2010/main" val="2182309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9A5B6-2C5D-43BE-9329-3F1F3B7F4262}" type="slidenum">
              <a:rPr lang="en-US" smtClean="0"/>
              <a:t>16</a:t>
            </a:fld>
            <a:endParaRPr lang="en-US"/>
          </a:p>
        </p:txBody>
      </p:sp>
    </p:spTree>
    <p:extLst>
      <p:ext uri="{BB962C8B-B14F-4D97-AF65-F5344CB8AC3E}">
        <p14:creationId xmlns:p14="http://schemas.microsoft.com/office/powerpoint/2010/main" val="926977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322233-B155-4E7D-9991-6BF02ED4EEE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63D1-66BE-4C33-90C8-0DC13B1BD52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0850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322233-B155-4E7D-9991-6BF02ED4EEE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25966993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322233-B155-4E7D-9991-6BF02ED4EEE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18020460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322233-B155-4E7D-9991-6BF02ED4EEE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42946804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322233-B155-4E7D-9991-6BF02ED4EEE1}"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63D1-66BE-4C33-90C8-0DC13B1BD52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57240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322233-B155-4E7D-9991-6BF02ED4EEE1}"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21238352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322233-B155-4E7D-9991-6BF02ED4EEE1}"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35788932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322233-B155-4E7D-9991-6BF02ED4EEE1}"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23149757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B322233-B155-4E7D-9991-6BF02ED4EEE1}" type="datetimeFigureOut">
              <a:rPr lang="en-US" smtClean="0"/>
              <a:t>10/24/2023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26204564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B322233-B155-4E7D-9991-6BF02ED4EEE1}" type="datetimeFigureOut">
              <a:rPr lang="en-US" smtClean="0"/>
              <a:t>10/24/2023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963D1-66BE-4C33-90C8-0DC13B1BD52E}" type="slidenum">
              <a:rPr lang="en-US" smtClean="0"/>
              <a:t>‹#›</a:t>
            </a:fld>
            <a:endParaRPr lang="en-US"/>
          </a:p>
        </p:txBody>
      </p:sp>
    </p:spTree>
    <p:extLst>
      <p:ext uri="{BB962C8B-B14F-4D97-AF65-F5344CB8AC3E}">
        <p14:creationId xmlns:p14="http://schemas.microsoft.com/office/powerpoint/2010/main" val="36972188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322233-B155-4E7D-9991-6BF02ED4EEE1}"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963D1-66BE-4C33-90C8-0DC13B1BD52E}" type="slidenum">
              <a:rPr lang="en-US" smtClean="0"/>
              <a:t>‹#›</a:t>
            </a:fld>
            <a:endParaRPr lang="en-US"/>
          </a:p>
        </p:txBody>
      </p:sp>
    </p:spTree>
    <p:extLst>
      <p:ext uri="{BB962C8B-B14F-4D97-AF65-F5344CB8AC3E}">
        <p14:creationId xmlns:p14="http://schemas.microsoft.com/office/powerpoint/2010/main" val="34322198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B322233-B155-4E7D-9991-6BF02ED4EEE1}" type="datetimeFigureOut">
              <a:rPr lang="en-US" smtClean="0"/>
              <a:t>10/24/2023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E9963D1-66BE-4C33-90C8-0DC13B1BD52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24205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E3B9E92-EE37-3149-C2CB-AE2652C71E07}"/>
              </a:ext>
            </a:extLst>
          </p:cNvPr>
          <p:cNvSpPr>
            <a:spLocks noGrp="1"/>
          </p:cNvSpPr>
          <p:nvPr>
            <p:ph type="title"/>
          </p:nvPr>
        </p:nvSpPr>
        <p:spPr>
          <a:xfrm>
            <a:off x="766917" y="286603"/>
            <a:ext cx="10545096" cy="1450757"/>
          </a:xfrm>
          <a:prstGeom prst="roundRect">
            <a:avLst/>
          </a:prstGeom>
          <a:ln>
            <a:solidFill>
              <a:schemeClr val="tx1"/>
            </a:solidFill>
          </a:ln>
          <a:effectLst>
            <a:glow rad="101600">
              <a:schemeClr val="tx1">
                <a:alpha val="60000"/>
              </a:schemeClr>
            </a:glow>
          </a:effectLst>
        </p:spPr>
        <p:style>
          <a:lnRef idx="2">
            <a:schemeClr val="dk1"/>
          </a:lnRef>
          <a:fillRef idx="1">
            <a:schemeClr val="lt1"/>
          </a:fillRef>
          <a:effectRef idx="0">
            <a:schemeClr val="dk1"/>
          </a:effectRef>
          <a:fontRef idx="minor">
            <a:schemeClr val="dk1"/>
          </a:fontRef>
        </p:style>
        <p:txBody>
          <a:bodyPr>
            <a:normAutofit fontScale="90000"/>
          </a:bodyPr>
          <a:lstStyle/>
          <a:p>
            <a:pPr algn="ctr"/>
            <a:r>
              <a:rPr lang="en-US" b="1" dirty="0">
                <a:solidFill>
                  <a:schemeClr val="tx1">
                    <a:lumMod val="95000"/>
                    <a:lumOff val="5000"/>
                  </a:schemeClr>
                </a:solidFill>
                <a:latin typeface="Times New Roman" panose="02020603050405020304" pitchFamily="18" charset="0"/>
                <a:cs typeface="Times New Roman" panose="02020603050405020304" pitchFamily="18" charset="0"/>
              </a:rPr>
              <a:t>OVERVIEW OF BASICS OF ACCOUNTING</a:t>
            </a:r>
          </a:p>
        </p:txBody>
      </p:sp>
      <p:pic>
        <p:nvPicPr>
          <p:cNvPr id="8" name="Content Placeholder 7">
            <a:extLst>
              <a:ext uri="{FF2B5EF4-FFF2-40B4-BE49-F238E27FC236}">
                <a16:creationId xmlns:a16="http://schemas.microsoft.com/office/drawing/2014/main" id="{B706E1CD-2C58-9AF1-DE2B-C989560FBBF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18755" y="2442952"/>
            <a:ext cx="2867025" cy="2828925"/>
          </a:xfrm>
        </p:spPr>
      </p:pic>
      <p:sp>
        <p:nvSpPr>
          <p:cNvPr id="6" name="Content Placeholder 5">
            <a:extLst>
              <a:ext uri="{FF2B5EF4-FFF2-40B4-BE49-F238E27FC236}">
                <a16:creationId xmlns:a16="http://schemas.microsoft.com/office/drawing/2014/main" id="{69A28B0D-DA73-DF8A-EB13-034830D5205E}"/>
              </a:ext>
            </a:extLst>
          </p:cNvPr>
          <p:cNvSpPr>
            <a:spLocks noGrp="1"/>
          </p:cNvSpPr>
          <p:nvPr>
            <p:ph sz="half" idx="2"/>
          </p:nvPr>
        </p:nvSpPr>
        <p:spPr>
          <a:xfrm>
            <a:off x="3760839" y="1845735"/>
            <a:ext cx="7394841" cy="4023360"/>
          </a:xfrm>
        </p:spPr>
        <p:txBody>
          <a:bodyPr/>
          <a:lstStyle/>
          <a:p>
            <a:pPr marL="0" indent="0">
              <a:buNone/>
            </a:pPr>
            <a:endParaRPr lang="en-US" dirty="0"/>
          </a:p>
          <a:p>
            <a:pPr marL="0" indent="0">
              <a:buNone/>
            </a:pPr>
            <a:endParaRPr lang="en-US" dirty="0"/>
          </a:p>
          <a:p>
            <a:r>
              <a:rPr lang="en-US" sz="2400" b="1" dirty="0">
                <a:latin typeface="Cambria" panose="02040503050406030204" pitchFamily="18" charset="0"/>
                <a:ea typeface="Cambria" panose="02040503050406030204" pitchFamily="18" charset="0"/>
              </a:rPr>
              <a:t>CA KALPESH P. PAREKH</a:t>
            </a:r>
          </a:p>
          <a:p>
            <a:r>
              <a:rPr lang="en-US" b="1" dirty="0">
                <a:latin typeface="Cambria" panose="02040503050406030204" pitchFamily="18" charset="0"/>
                <a:ea typeface="Cambria" panose="02040503050406030204" pitchFamily="18" charset="0"/>
              </a:rPr>
              <a:t>CA, CS, B.COM, M.COM</a:t>
            </a:r>
          </a:p>
          <a:p>
            <a:r>
              <a:rPr lang="en-US" b="1" dirty="0">
                <a:latin typeface="Cambria" panose="02040503050406030204" pitchFamily="18" charset="0"/>
                <a:ea typeface="Cambria" panose="02040503050406030204" pitchFamily="18" charset="0"/>
              </a:rPr>
              <a:t>PAST CHAIRMAN, RAJKOT BRANCH OF WIRC</a:t>
            </a:r>
          </a:p>
          <a:p>
            <a:r>
              <a:rPr lang="en-US" b="1" dirty="0">
                <a:latin typeface="Cambria" panose="02040503050406030204" pitchFamily="18" charset="0"/>
                <a:ea typeface="Cambria" panose="02040503050406030204" pitchFamily="18" charset="0"/>
              </a:rPr>
              <a:t>COMMITTEE ON PUBLIC AND GOVERNMENT FINANCIAL MANAGEMENT, ICAI</a:t>
            </a:r>
          </a:p>
        </p:txBody>
      </p:sp>
    </p:spTree>
    <p:extLst>
      <p:ext uri="{BB962C8B-B14F-4D97-AF65-F5344CB8AC3E}">
        <p14:creationId xmlns:p14="http://schemas.microsoft.com/office/powerpoint/2010/main" val="15883531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0FD60F-5D39-B712-C044-6CF2D33FE264}"/>
              </a:ext>
            </a:extLst>
          </p:cNvPr>
          <p:cNvSpPr txBox="1"/>
          <p:nvPr/>
        </p:nvSpPr>
        <p:spPr>
          <a:xfrm>
            <a:off x="329381" y="1170538"/>
            <a:ext cx="11533238" cy="535531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b="1" dirty="0">
                <a:latin typeface="Garamond" panose="02020404030301010803" pitchFamily="18" charset="0"/>
              </a:rPr>
              <a:t>Balance Sheet (</a:t>
            </a:r>
            <a:r>
              <a:rPr lang="gu-IN" b="1" dirty="0">
                <a:latin typeface="Garamond" panose="02020404030301010803" pitchFamily="18" charset="0"/>
              </a:rPr>
              <a:t>પાકું સરવૈયું</a:t>
            </a:r>
            <a:r>
              <a:rPr lang="en-US" b="1" dirty="0">
                <a:latin typeface="Garamond" panose="02020404030301010803" pitchFamily="18" charset="0"/>
              </a:rPr>
              <a:t>)</a:t>
            </a:r>
            <a:r>
              <a:rPr lang="en-US" dirty="0">
                <a:latin typeface="Garamond" panose="02020404030301010803" pitchFamily="18" charset="0"/>
              </a:rPr>
              <a:t> portrays value of economic resources controlled by an enterprise. It also provides information about liquidity and solvency of an enterprise which is useful in predicting the ability of the enterprise to meet its financial commitments as they fall due. (</a:t>
            </a:r>
            <a:r>
              <a:rPr lang="gu-IN" dirty="0">
                <a:latin typeface="Garamond" panose="02020404030301010803" pitchFamily="18" charset="0"/>
              </a:rPr>
              <a:t>પાકું સરવૈયું પેઢીની વર્ષના અંતે બાકી રહેતી જવબદારીઓ અને લેણાં દર્શાવી ધંધાની સઘ્ધરતાને દર્શાવે છે.</a:t>
            </a:r>
            <a:r>
              <a:rPr lang="en-US" dirty="0">
                <a:latin typeface="Garamond" panose="02020404030301010803" pitchFamily="18" charset="0"/>
              </a:rPr>
              <a:t>) </a:t>
            </a:r>
          </a:p>
          <a:p>
            <a:pPr algn="just">
              <a:lnSpc>
                <a:spcPct val="150000"/>
              </a:lnSpc>
            </a:pPr>
            <a:endParaRPr lang="en-US" dirty="0">
              <a:latin typeface="Garamond" panose="02020404030301010803" pitchFamily="18" charset="0"/>
            </a:endParaRPr>
          </a:p>
          <a:p>
            <a:pPr marL="285750" indent="-285750" algn="just">
              <a:lnSpc>
                <a:spcPct val="150000"/>
              </a:lnSpc>
              <a:buFont typeface="Arial" panose="020B0604020202020204" pitchFamily="34" charset="0"/>
              <a:buChar char="•"/>
            </a:pPr>
            <a:r>
              <a:rPr lang="en-US" b="1" dirty="0">
                <a:latin typeface="Garamond" panose="02020404030301010803" pitchFamily="18" charset="0"/>
              </a:rPr>
              <a:t>Statement of Profit and Loss</a:t>
            </a:r>
            <a:r>
              <a:rPr lang="en-US" dirty="0">
                <a:latin typeface="Garamond" panose="02020404030301010803" pitchFamily="18" charset="0"/>
              </a:rPr>
              <a:t> </a:t>
            </a:r>
            <a:r>
              <a:rPr lang="en-US" b="1" dirty="0">
                <a:latin typeface="Garamond" panose="02020404030301010803" pitchFamily="18" charset="0"/>
              </a:rPr>
              <a:t>(</a:t>
            </a:r>
            <a:r>
              <a:rPr lang="gu-IN" b="1" dirty="0">
                <a:latin typeface="Garamond" panose="02020404030301010803" pitchFamily="18" charset="0"/>
              </a:rPr>
              <a:t>નફા નુકસાન ખાતું </a:t>
            </a:r>
            <a:r>
              <a:rPr lang="en-US" b="1" dirty="0">
                <a:latin typeface="Garamond" panose="02020404030301010803" pitchFamily="18" charset="0"/>
              </a:rPr>
              <a:t>)</a:t>
            </a:r>
            <a:r>
              <a:rPr lang="en-US" dirty="0">
                <a:latin typeface="Garamond" panose="02020404030301010803" pitchFamily="18" charset="0"/>
              </a:rPr>
              <a:t> presents the result of operations of an enterprise for an accounting period, i.e., it depicts the performance of an enterprise, in particular its profitability. (</a:t>
            </a:r>
            <a:r>
              <a:rPr lang="gu-IN" dirty="0">
                <a:latin typeface="Garamond" panose="02020404030301010803" pitchFamily="18" charset="0"/>
              </a:rPr>
              <a:t>નફા નુકસાન ખાતું પેઢીની નફાકારકતા બતાવે છે.</a:t>
            </a:r>
            <a:r>
              <a:rPr lang="en-US" dirty="0">
                <a:latin typeface="Garamond" panose="02020404030301010803" pitchFamily="18" charset="0"/>
              </a:rPr>
              <a:t>)</a:t>
            </a:r>
          </a:p>
          <a:p>
            <a:pPr algn="just">
              <a:lnSpc>
                <a:spcPct val="150000"/>
              </a:lnSpc>
            </a:pPr>
            <a:endParaRPr lang="en-US" dirty="0">
              <a:latin typeface="Garamond" panose="02020404030301010803" pitchFamily="18" charset="0"/>
            </a:endParaRPr>
          </a:p>
          <a:p>
            <a:pPr marL="285750" indent="-285750" algn="just">
              <a:lnSpc>
                <a:spcPct val="150000"/>
              </a:lnSpc>
              <a:buFont typeface="Arial" panose="020B0604020202020204" pitchFamily="34" charset="0"/>
              <a:buChar char="•"/>
            </a:pPr>
            <a:r>
              <a:rPr lang="en-US" b="1" dirty="0">
                <a:latin typeface="Garamond" panose="02020404030301010803" pitchFamily="18" charset="0"/>
              </a:rPr>
              <a:t>Cash Flow Statement (</a:t>
            </a:r>
            <a:r>
              <a:rPr lang="gu-IN" b="1" dirty="0">
                <a:latin typeface="Garamond" panose="02020404030301010803" pitchFamily="18" charset="0"/>
              </a:rPr>
              <a:t>રોકડમેળ</a:t>
            </a:r>
            <a:r>
              <a:rPr lang="en-US" b="1" dirty="0">
                <a:latin typeface="Garamond" panose="02020404030301010803" pitchFamily="18" charset="0"/>
              </a:rPr>
              <a:t>)</a:t>
            </a:r>
            <a:r>
              <a:rPr lang="en-US" dirty="0">
                <a:latin typeface="Garamond" panose="02020404030301010803" pitchFamily="18" charset="0"/>
              </a:rPr>
              <a:t> shows the way an enterprise has generated cash and the way they have been used in an accounting period and helps in evaluating the investing, financing and operating activities during the reporting period. (</a:t>
            </a:r>
            <a:r>
              <a:rPr lang="gu-IN" dirty="0">
                <a:latin typeface="Garamond" panose="02020404030301010803" pitchFamily="18" charset="0"/>
              </a:rPr>
              <a:t>રોકડમેળએ પેઢીની ટૂંકા ગાળાની આર્થિક સદ્ધરતા અને રોકડ ચુકવણીની પરિસ્થિતિ બતાવે છે.</a:t>
            </a:r>
            <a:r>
              <a:rPr lang="en-US" dirty="0">
                <a:latin typeface="Garamond" panose="02020404030301010803" pitchFamily="18" charset="0"/>
              </a:rPr>
              <a:t>)</a:t>
            </a:r>
          </a:p>
          <a:p>
            <a:pPr algn="just"/>
            <a:endParaRPr lang="en-US" dirty="0">
              <a:latin typeface="Garamond" panose="02020404030301010803" pitchFamily="18" charset="0"/>
            </a:endParaRPr>
          </a:p>
        </p:txBody>
      </p:sp>
      <p:grpSp>
        <p:nvGrpSpPr>
          <p:cNvPr id="4" name="Group 3">
            <a:extLst>
              <a:ext uri="{FF2B5EF4-FFF2-40B4-BE49-F238E27FC236}">
                <a16:creationId xmlns:a16="http://schemas.microsoft.com/office/drawing/2014/main" id="{1C1E785B-7624-3FB4-3BF0-D14249D451A2}"/>
              </a:ext>
            </a:extLst>
          </p:cNvPr>
          <p:cNvGrpSpPr/>
          <p:nvPr/>
        </p:nvGrpSpPr>
        <p:grpSpPr>
          <a:xfrm>
            <a:off x="1755058" y="303679"/>
            <a:ext cx="9085006" cy="642082"/>
            <a:chOff x="1755058" y="303679"/>
            <a:chExt cx="9085006" cy="642082"/>
          </a:xfrm>
        </p:grpSpPr>
        <p:sp>
          <p:nvSpPr>
            <p:cNvPr id="2" name="TextBox 1">
              <a:extLst>
                <a:ext uri="{FF2B5EF4-FFF2-40B4-BE49-F238E27FC236}">
                  <a16:creationId xmlns:a16="http://schemas.microsoft.com/office/drawing/2014/main" id="{C7FDA466-6659-C041-659D-B64F776CEC35}"/>
                </a:ext>
              </a:extLst>
            </p:cNvPr>
            <p:cNvSpPr txBox="1"/>
            <p:nvPr/>
          </p:nvSpPr>
          <p:spPr>
            <a:xfrm>
              <a:off x="1755058" y="353961"/>
              <a:ext cx="9085006"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Major Components of the Financial Reporting</a:t>
              </a:r>
            </a:p>
          </p:txBody>
        </p:sp>
        <p:pic>
          <p:nvPicPr>
            <p:cNvPr id="5" name="Picture 4">
              <a:extLst>
                <a:ext uri="{FF2B5EF4-FFF2-40B4-BE49-F238E27FC236}">
                  <a16:creationId xmlns:a16="http://schemas.microsoft.com/office/drawing/2014/main" id="{8391DBDD-B470-B4DC-FC8E-27ABF3F30E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1572" y="303679"/>
              <a:ext cx="632184" cy="623783"/>
            </a:xfrm>
            <a:prstGeom prst="rect">
              <a:avLst/>
            </a:prstGeom>
          </p:spPr>
        </p:pic>
        <p:pic>
          <p:nvPicPr>
            <p:cNvPr id="6" name="Picture 5">
              <a:extLst>
                <a:ext uri="{FF2B5EF4-FFF2-40B4-BE49-F238E27FC236}">
                  <a16:creationId xmlns:a16="http://schemas.microsoft.com/office/drawing/2014/main" id="{D3F5D40F-563A-E6E1-64E7-3A70E237A0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6604" y="321978"/>
              <a:ext cx="632184" cy="623783"/>
            </a:xfrm>
            <a:prstGeom prst="rect">
              <a:avLst/>
            </a:prstGeom>
          </p:spPr>
        </p:pic>
      </p:grpSp>
    </p:spTree>
    <p:extLst>
      <p:ext uri="{BB962C8B-B14F-4D97-AF65-F5344CB8AC3E}">
        <p14:creationId xmlns:p14="http://schemas.microsoft.com/office/powerpoint/2010/main" val="1414256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5C5AA44-116C-3DF5-B0E8-8327209E4BC6}"/>
              </a:ext>
            </a:extLst>
          </p:cNvPr>
          <p:cNvGrpSpPr/>
          <p:nvPr/>
        </p:nvGrpSpPr>
        <p:grpSpPr>
          <a:xfrm>
            <a:off x="1553497" y="215189"/>
            <a:ext cx="9085006" cy="642082"/>
            <a:chOff x="1755058" y="303679"/>
            <a:chExt cx="9085006" cy="642082"/>
          </a:xfrm>
        </p:grpSpPr>
        <p:sp>
          <p:nvSpPr>
            <p:cNvPr id="4" name="TextBox 3">
              <a:extLst>
                <a:ext uri="{FF2B5EF4-FFF2-40B4-BE49-F238E27FC236}">
                  <a16:creationId xmlns:a16="http://schemas.microsoft.com/office/drawing/2014/main" id="{43D7D2AC-404E-D028-18F9-37AF6AA7415E}"/>
                </a:ext>
              </a:extLst>
            </p:cNvPr>
            <p:cNvSpPr txBox="1"/>
            <p:nvPr/>
          </p:nvSpPr>
          <p:spPr>
            <a:xfrm>
              <a:off x="1755058" y="353961"/>
              <a:ext cx="9085006"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Major Components of the Financial Reporting</a:t>
              </a:r>
            </a:p>
          </p:txBody>
        </p:sp>
        <p:pic>
          <p:nvPicPr>
            <p:cNvPr id="5" name="Picture 4">
              <a:extLst>
                <a:ext uri="{FF2B5EF4-FFF2-40B4-BE49-F238E27FC236}">
                  <a16:creationId xmlns:a16="http://schemas.microsoft.com/office/drawing/2014/main" id="{9D11964B-B3CC-4A40-A8CF-BBF5C8DE6B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1572" y="303679"/>
              <a:ext cx="632184" cy="623783"/>
            </a:xfrm>
            <a:prstGeom prst="rect">
              <a:avLst/>
            </a:prstGeom>
          </p:spPr>
        </p:pic>
        <p:pic>
          <p:nvPicPr>
            <p:cNvPr id="6" name="Picture 5">
              <a:extLst>
                <a:ext uri="{FF2B5EF4-FFF2-40B4-BE49-F238E27FC236}">
                  <a16:creationId xmlns:a16="http://schemas.microsoft.com/office/drawing/2014/main" id="{A2D110FB-70C1-269C-D83A-D696845CD9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6604" y="321978"/>
              <a:ext cx="632184" cy="623783"/>
            </a:xfrm>
            <a:prstGeom prst="rect">
              <a:avLst/>
            </a:prstGeom>
          </p:spPr>
        </p:pic>
      </p:grpSp>
      <p:sp>
        <p:nvSpPr>
          <p:cNvPr id="7" name="TextBox 6">
            <a:extLst>
              <a:ext uri="{FF2B5EF4-FFF2-40B4-BE49-F238E27FC236}">
                <a16:creationId xmlns:a16="http://schemas.microsoft.com/office/drawing/2014/main" id="{9865E2C1-2F48-F664-B4D4-6795894E63C5}"/>
              </a:ext>
            </a:extLst>
          </p:cNvPr>
          <p:cNvSpPr txBox="1"/>
          <p:nvPr/>
        </p:nvSpPr>
        <p:spPr>
          <a:xfrm>
            <a:off x="368710" y="1224116"/>
            <a:ext cx="11400503" cy="2550698"/>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b="1" dirty="0">
                <a:latin typeface="Garamond" panose="02020404030301010803" pitchFamily="18" charset="0"/>
              </a:rPr>
              <a:t>Notes and other statements (</a:t>
            </a:r>
            <a:r>
              <a:rPr lang="gu-IN" b="1" dirty="0">
                <a:solidFill>
                  <a:srgbClr val="212121"/>
                </a:solidFill>
                <a:latin typeface="Garamond" panose="02020404030301010803" pitchFamily="18" charset="0"/>
              </a:rPr>
              <a:t>અન્ય સલંગ્ન નોંધો</a:t>
            </a:r>
            <a:r>
              <a:rPr lang="en-US" b="1" dirty="0">
                <a:solidFill>
                  <a:srgbClr val="212121"/>
                </a:solidFill>
                <a:latin typeface="Garamond" panose="02020404030301010803" pitchFamily="18" charset="0"/>
              </a:rPr>
              <a:t>)</a:t>
            </a:r>
            <a:r>
              <a:rPr lang="en-US" dirty="0">
                <a:latin typeface="Garamond" panose="02020404030301010803" pitchFamily="18" charset="0"/>
              </a:rPr>
              <a:t> present supplementary information explaining different items of financial statements. For example, they may contain additional information that is relevant to the needs of users about the items in the balance sheet and statement of profit and loss. They include various other disclosures such as disclosure of accounting policies, segment reporting, related party disclosures, earnings per share, etc.(</a:t>
            </a:r>
            <a:r>
              <a:rPr lang="gu-IN" dirty="0">
                <a:latin typeface="Garamond" panose="02020404030301010803" pitchFamily="18" charset="0"/>
              </a:rPr>
              <a:t>પાકાં સરવૈયા અને નફા નુકસાન ખાતાની એવી વિગતો કે જે નાણાકીય હિસાબો જોનાર માટે જરૂરી છે અને તેના વપરાશકર્તાને અને પેઢીને અસરકર્તા છે તે બાબતોને દર્શાવે છે.</a:t>
            </a:r>
            <a:r>
              <a:rPr lang="en-US" dirty="0">
                <a:latin typeface="Garamond" panose="02020404030301010803" pitchFamily="18" charset="0"/>
              </a:rPr>
              <a:t>)</a:t>
            </a:r>
          </a:p>
        </p:txBody>
      </p:sp>
    </p:spTree>
    <p:extLst>
      <p:ext uri="{BB962C8B-B14F-4D97-AF65-F5344CB8AC3E}">
        <p14:creationId xmlns:p14="http://schemas.microsoft.com/office/powerpoint/2010/main" val="1209646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410AE7-FF0D-4F1D-D8DB-80A96753BDDF}"/>
              </a:ext>
            </a:extLst>
          </p:cNvPr>
          <p:cNvSpPr txBox="1"/>
          <p:nvPr/>
        </p:nvSpPr>
        <p:spPr>
          <a:xfrm>
            <a:off x="1725561" y="648929"/>
            <a:ext cx="9085006"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Components of Balance Sheet: Assets &amp; Liability</a:t>
            </a:r>
          </a:p>
        </p:txBody>
      </p:sp>
      <p:graphicFrame>
        <p:nvGraphicFramePr>
          <p:cNvPr id="3" name="Diagram 2">
            <a:extLst>
              <a:ext uri="{FF2B5EF4-FFF2-40B4-BE49-F238E27FC236}">
                <a16:creationId xmlns:a16="http://schemas.microsoft.com/office/drawing/2014/main" id="{5236A0FA-3A3E-28F2-2F44-21EDA5BBFBF0}"/>
              </a:ext>
            </a:extLst>
          </p:cNvPr>
          <p:cNvGraphicFramePr/>
          <p:nvPr>
            <p:extLst>
              <p:ext uri="{D42A27DB-BD31-4B8C-83A1-F6EECF244321}">
                <p14:modId xmlns:p14="http://schemas.microsoft.com/office/powerpoint/2010/main" val="1148401767"/>
              </p:ext>
            </p:extLst>
          </p:nvPr>
        </p:nvGraphicFramePr>
        <p:xfrm>
          <a:off x="1914793" y="1172149"/>
          <a:ext cx="9144000" cy="5060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2478F850-183D-DA2E-6589-428EBFB6009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25561" y="548366"/>
            <a:ext cx="632184" cy="623783"/>
          </a:xfrm>
          <a:prstGeom prst="rect">
            <a:avLst/>
          </a:prstGeom>
        </p:spPr>
      </p:pic>
      <p:pic>
        <p:nvPicPr>
          <p:cNvPr id="5" name="Picture 4">
            <a:extLst>
              <a:ext uri="{FF2B5EF4-FFF2-40B4-BE49-F238E27FC236}">
                <a16:creationId xmlns:a16="http://schemas.microsoft.com/office/drawing/2014/main" id="{23347B5C-742D-1317-584D-234FBBA881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90884" y="548365"/>
            <a:ext cx="632184" cy="623783"/>
          </a:xfrm>
          <a:prstGeom prst="rect">
            <a:avLst/>
          </a:prstGeom>
        </p:spPr>
      </p:pic>
    </p:spTree>
    <p:extLst>
      <p:ext uri="{BB962C8B-B14F-4D97-AF65-F5344CB8AC3E}">
        <p14:creationId xmlns:p14="http://schemas.microsoft.com/office/powerpoint/2010/main" val="30011342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410AE7-FF0D-4F1D-D8DB-80A96753BDDF}"/>
              </a:ext>
            </a:extLst>
          </p:cNvPr>
          <p:cNvSpPr txBox="1"/>
          <p:nvPr/>
        </p:nvSpPr>
        <p:spPr>
          <a:xfrm>
            <a:off x="1725561" y="648929"/>
            <a:ext cx="9085006"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Components of Balance Sheet: Assets &amp; Liability</a:t>
            </a:r>
          </a:p>
        </p:txBody>
      </p:sp>
      <p:graphicFrame>
        <p:nvGraphicFramePr>
          <p:cNvPr id="4" name="Diagram 3">
            <a:extLst>
              <a:ext uri="{FF2B5EF4-FFF2-40B4-BE49-F238E27FC236}">
                <a16:creationId xmlns:a16="http://schemas.microsoft.com/office/drawing/2014/main" id="{8BAB384C-01BF-95C0-E916-DF1F9BE6CF0D}"/>
              </a:ext>
            </a:extLst>
          </p:cNvPr>
          <p:cNvGraphicFramePr/>
          <p:nvPr>
            <p:extLst>
              <p:ext uri="{D42A27DB-BD31-4B8C-83A1-F6EECF244321}">
                <p14:modId xmlns:p14="http://schemas.microsoft.com/office/powerpoint/2010/main" val="3484265602"/>
              </p:ext>
            </p:extLst>
          </p:nvPr>
        </p:nvGraphicFramePr>
        <p:xfrm>
          <a:off x="1488337" y="1063198"/>
          <a:ext cx="8729152" cy="5145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9DF61C49-F75C-6531-29C6-41370B5021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071479" y="553215"/>
            <a:ext cx="632184" cy="623783"/>
          </a:xfrm>
          <a:prstGeom prst="rect">
            <a:avLst/>
          </a:prstGeom>
        </p:spPr>
      </p:pic>
      <p:pic>
        <p:nvPicPr>
          <p:cNvPr id="6" name="Picture 5">
            <a:extLst>
              <a:ext uri="{FF2B5EF4-FFF2-40B4-BE49-F238E27FC236}">
                <a16:creationId xmlns:a16="http://schemas.microsoft.com/office/drawing/2014/main" id="{4BDEDD2E-6023-C93F-89DF-C8765AA29C6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62961" y="548365"/>
            <a:ext cx="632184" cy="623783"/>
          </a:xfrm>
          <a:prstGeom prst="rect">
            <a:avLst/>
          </a:prstGeom>
        </p:spPr>
      </p:pic>
    </p:spTree>
    <p:extLst>
      <p:ext uri="{BB962C8B-B14F-4D97-AF65-F5344CB8AC3E}">
        <p14:creationId xmlns:p14="http://schemas.microsoft.com/office/powerpoint/2010/main" val="22314098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7FD8F32-09F3-2FEC-5212-1095BE413DDB}"/>
              </a:ext>
            </a:extLst>
          </p:cNvPr>
          <p:cNvGrpSpPr/>
          <p:nvPr/>
        </p:nvGrpSpPr>
        <p:grpSpPr>
          <a:xfrm>
            <a:off x="0" y="162607"/>
            <a:ext cx="12192000" cy="623784"/>
            <a:chOff x="0" y="162607"/>
            <a:chExt cx="12192000" cy="623784"/>
          </a:xfrm>
        </p:grpSpPr>
        <p:sp>
          <p:nvSpPr>
            <p:cNvPr id="3" name="TextBox 2">
              <a:extLst>
                <a:ext uri="{FF2B5EF4-FFF2-40B4-BE49-F238E27FC236}">
                  <a16:creationId xmlns:a16="http://schemas.microsoft.com/office/drawing/2014/main" id="{FFD0F189-0464-E745-30CD-CA3F670CAB80}"/>
                </a:ext>
              </a:extLst>
            </p:cNvPr>
            <p:cNvSpPr txBox="1"/>
            <p:nvPr/>
          </p:nvSpPr>
          <p:spPr>
            <a:xfrm>
              <a:off x="575187" y="235973"/>
              <a:ext cx="11120284" cy="477054"/>
            </a:xfrm>
            <a:prstGeom prst="rect">
              <a:avLst/>
            </a:prstGeom>
            <a:noFill/>
            <a:ln>
              <a:noFill/>
            </a:ln>
          </p:spPr>
          <p:txBody>
            <a:bodyPr wrap="square" rtlCol="0">
              <a:spAutoFit/>
            </a:bodyPr>
            <a:lstStyle/>
            <a:p>
              <a:pPr algn="ctr"/>
              <a:r>
                <a:rPr lang="en-US" sz="2500" b="1" dirty="0">
                  <a:latin typeface="Times New Roman" panose="02020603050405020304" pitchFamily="18" charset="0"/>
                  <a:cs typeface="Times New Roman" panose="02020603050405020304" pitchFamily="18" charset="0"/>
                </a:rPr>
                <a:t>Components of Balance Sheet (Performa of Balance Sheet as per Schedule-III)</a:t>
              </a:r>
            </a:p>
          </p:txBody>
        </p:sp>
        <p:pic>
          <p:nvPicPr>
            <p:cNvPr id="4" name="Picture 3">
              <a:extLst>
                <a:ext uri="{FF2B5EF4-FFF2-40B4-BE49-F238E27FC236}">
                  <a16:creationId xmlns:a16="http://schemas.microsoft.com/office/drawing/2014/main" id="{C5866725-3C53-32A2-979D-07920AF26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608"/>
              <a:ext cx="632184" cy="623783"/>
            </a:xfrm>
            <a:prstGeom prst="rect">
              <a:avLst/>
            </a:prstGeom>
          </p:spPr>
        </p:pic>
        <p:pic>
          <p:nvPicPr>
            <p:cNvPr id="5" name="Picture 4">
              <a:extLst>
                <a:ext uri="{FF2B5EF4-FFF2-40B4-BE49-F238E27FC236}">
                  <a16:creationId xmlns:a16="http://schemas.microsoft.com/office/drawing/2014/main" id="{B8E7F0E9-25A2-4FA3-7A51-BEE1F945AC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9816" y="162607"/>
              <a:ext cx="632184" cy="623783"/>
            </a:xfrm>
            <a:prstGeom prst="rect">
              <a:avLst/>
            </a:prstGeom>
          </p:spPr>
        </p:pic>
      </p:grpSp>
      <p:pic>
        <p:nvPicPr>
          <p:cNvPr id="8" name="Picture 7">
            <a:extLst>
              <a:ext uri="{FF2B5EF4-FFF2-40B4-BE49-F238E27FC236}">
                <a16:creationId xmlns:a16="http://schemas.microsoft.com/office/drawing/2014/main" id="{E0A26365-2F1F-5A9C-5A34-DEE2D76446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5087" y="852256"/>
            <a:ext cx="7556552" cy="5397537"/>
          </a:xfrm>
          <a:prstGeom prst="rect">
            <a:avLst/>
          </a:prstGeom>
        </p:spPr>
      </p:pic>
    </p:spTree>
    <p:extLst>
      <p:ext uri="{BB962C8B-B14F-4D97-AF65-F5344CB8AC3E}">
        <p14:creationId xmlns:p14="http://schemas.microsoft.com/office/powerpoint/2010/main" val="39659018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B384F7C-73BB-B703-2005-6C3E13591934}"/>
              </a:ext>
            </a:extLst>
          </p:cNvPr>
          <p:cNvGrpSpPr/>
          <p:nvPr/>
        </p:nvGrpSpPr>
        <p:grpSpPr>
          <a:xfrm>
            <a:off x="0" y="162607"/>
            <a:ext cx="12192000" cy="623784"/>
            <a:chOff x="0" y="162607"/>
            <a:chExt cx="12192000" cy="623784"/>
          </a:xfrm>
        </p:grpSpPr>
        <p:sp>
          <p:nvSpPr>
            <p:cNvPr id="3" name="TextBox 2">
              <a:extLst>
                <a:ext uri="{FF2B5EF4-FFF2-40B4-BE49-F238E27FC236}">
                  <a16:creationId xmlns:a16="http://schemas.microsoft.com/office/drawing/2014/main" id="{36C4DFCB-ECA2-1F9A-FE7F-DD72B4D58D45}"/>
                </a:ext>
              </a:extLst>
            </p:cNvPr>
            <p:cNvSpPr txBox="1"/>
            <p:nvPr/>
          </p:nvSpPr>
          <p:spPr>
            <a:xfrm>
              <a:off x="575187" y="235973"/>
              <a:ext cx="11120284" cy="477054"/>
            </a:xfrm>
            <a:prstGeom prst="rect">
              <a:avLst/>
            </a:prstGeom>
            <a:noFill/>
            <a:ln>
              <a:noFill/>
            </a:ln>
          </p:spPr>
          <p:txBody>
            <a:bodyPr wrap="square" rtlCol="0">
              <a:spAutoFit/>
            </a:bodyPr>
            <a:lstStyle/>
            <a:p>
              <a:pPr algn="ctr"/>
              <a:r>
                <a:rPr lang="en-US" sz="2500" b="1" dirty="0">
                  <a:latin typeface="Times New Roman" panose="02020603050405020304" pitchFamily="18" charset="0"/>
                  <a:cs typeface="Times New Roman" panose="02020603050405020304" pitchFamily="18" charset="0"/>
                </a:rPr>
                <a:t>Components of Balance Sheet (Performa of Balance Sheet as per Schedule-III)</a:t>
              </a:r>
            </a:p>
          </p:txBody>
        </p:sp>
        <p:pic>
          <p:nvPicPr>
            <p:cNvPr id="4" name="Picture 3">
              <a:extLst>
                <a:ext uri="{FF2B5EF4-FFF2-40B4-BE49-F238E27FC236}">
                  <a16:creationId xmlns:a16="http://schemas.microsoft.com/office/drawing/2014/main" id="{064DFC70-5CDC-9C32-BEAC-BDF66D2456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608"/>
              <a:ext cx="632184" cy="623783"/>
            </a:xfrm>
            <a:prstGeom prst="rect">
              <a:avLst/>
            </a:prstGeom>
          </p:spPr>
        </p:pic>
        <p:pic>
          <p:nvPicPr>
            <p:cNvPr id="5" name="Picture 4">
              <a:extLst>
                <a:ext uri="{FF2B5EF4-FFF2-40B4-BE49-F238E27FC236}">
                  <a16:creationId xmlns:a16="http://schemas.microsoft.com/office/drawing/2014/main" id="{36164C6E-C7C2-79EC-C301-4013EE5B70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9816" y="162607"/>
              <a:ext cx="632184" cy="623783"/>
            </a:xfrm>
            <a:prstGeom prst="rect">
              <a:avLst/>
            </a:prstGeom>
          </p:spPr>
        </p:pic>
      </p:grpSp>
      <p:pic>
        <p:nvPicPr>
          <p:cNvPr id="8" name="Picture 7">
            <a:extLst>
              <a:ext uri="{FF2B5EF4-FFF2-40B4-BE49-F238E27FC236}">
                <a16:creationId xmlns:a16="http://schemas.microsoft.com/office/drawing/2014/main" id="{0EC08FA2-1E8D-31A0-12AF-1F77A901CE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1146" y="854925"/>
            <a:ext cx="6800023" cy="5280404"/>
          </a:xfrm>
          <a:prstGeom prst="rect">
            <a:avLst/>
          </a:prstGeom>
        </p:spPr>
      </p:pic>
    </p:spTree>
    <p:extLst>
      <p:ext uri="{BB962C8B-B14F-4D97-AF65-F5344CB8AC3E}">
        <p14:creationId xmlns:p14="http://schemas.microsoft.com/office/powerpoint/2010/main" val="3374852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492443"/>
          </a:xfrm>
          <a:prstGeom prst="rect">
            <a:avLst/>
          </a:prstGeom>
          <a:noFill/>
          <a:ln>
            <a:noFill/>
          </a:ln>
        </p:spPr>
        <p:txBody>
          <a:bodyPr wrap="square" rtlCol="0">
            <a:spAutoFit/>
          </a:bodyPr>
          <a:lstStyle/>
          <a:p>
            <a:pPr algn="ctr"/>
            <a:r>
              <a:rPr lang="en-US" sz="2600" b="1" dirty="0">
                <a:latin typeface="Times New Roman" panose="02020603050405020304" pitchFamily="18" charset="0"/>
                <a:cs typeface="Times New Roman" panose="02020603050405020304" pitchFamily="18" charset="0"/>
              </a:rPr>
              <a:t>Meaning of Various terms </a:t>
            </a: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sp>
        <p:nvSpPr>
          <p:cNvPr id="4" name="Rectangle: Rounded Corners 3">
            <a:extLst>
              <a:ext uri="{FF2B5EF4-FFF2-40B4-BE49-F238E27FC236}">
                <a16:creationId xmlns:a16="http://schemas.microsoft.com/office/drawing/2014/main" id="{2FD6F711-5360-B51A-5620-45E506CDCF2D}"/>
              </a:ext>
            </a:extLst>
          </p:cNvPr>
          <p:cNvSpPr/>
          <p:nvPr/>
        </p:nvSpPr>
        <p:spPr>
          <a:xfrm>
            <a:off x="1179871" y="1592826"/>
            <a:ext cx="3008671" cy="147483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Income</a:t>
            </a:r>
            <a:r>
              <a:rPr lang="en-US" dirty="0"/>
              <a:t> </a:t>
            </a:r>
          </a:p>
        </p:txBody>
      </p:sp>
      <p:sp>
        <p:nvSpPr>
          <p:cNvPr id="7" name="Rectangle: Rounded Corners 6">
            <a:extLst>
              <a:ext uri="{FF2B5EF4-FFF2-40B4-BE49-F238E27FC236}">
                <a16:creationId xmlns:a16="http://schemas.microsoft.com/office/drawing/2014/main" id="{93C132AB-28F3-0B80-7143-6362E8C388CE}"/>
              </a:ext>
            </a:extLst>
          </p:cNvPr>
          <p:cNvSpPr/>
          <p:nvPr/>
        </p:nvSpPr>
        <p:spPr>
          <a:xfrm>
            <a:off x="7364361" y="1592826"/>
            <a:ext cx="3008671" cy="147483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Inflow</a:t>
            </a:r>
          </a:p>
          <a:p>
            <a:pPr algn="ctr"/>
            <a:r>
              <a:rPr lang="en-US" sz="2000" b="1" dirty="0">
                <a:solidFill>
                  <a:schemeClr val="tx1"/>
                </a:solidFill>
              </a:rPr>
              <a:t>(</a:t>
            </a:r>
            <a:r>
              <a:rPr lang="gu-IN" sz="2000" b="1" dirty="0">
                <a:solidFill>
                  <a:schemeClr val="tx1"/>
                </a:solidFill>
              </a:rPr>
              <a:t>આવક</a:t>
            </a:r>
            <a:r>
              <a:rPr lang="en-US" sz="2000" b="1" dirty="0">
                <a:solidFill>
                  <a:schemeClr val="tx1"/>
                </a:solidFill>
              </a:rPr>
              <a:t>)</a:t>
            </a:r>
          </a:p>
        </p:txBody>
      </p:sp>
      <p:sp>
        <p:nvSpPr>
          <p:cNvPr id="8" name="Rectangle: Rounded Corners 7">
            <a:extLst>
              <a:ext uri="{FF2B5EF4-FFF2-40B4-BE49-F238E27FC236}">
                <a16:creationId xmlns:a16="http://schemas.microsoft.com/office/drawing/2014/main" id="{57963913-07A4-5743-9504-5013CFBCAD2D}"/>
              </a:ext>
            </a:extLst>
          </p:cNvPr>
          <p:cNvSpPr/>
          <p:nvPr/>
        </p:nvSpPr>
        <p:spPr>
          <a:xfrm>
            <a:off x="1179870" y="3854377"/>
            <a:ext cx="3008671" cy="147483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Expense</a:t>
            </a:r>
            <a:endParaRPr lang="en-US" sz="4000" dirty="0"/>
          </a:p>
        </p:txBody>
      </p:sp>
      <p:sp>
        <p:nvSpPr>
          <p:cNvPr id="9" name="Rectangle: Rounded Corners 8">
            <a:extLst>
              <a:ext uri="{FF2B5EF4-FFF2-40B4-BE49-F238E27FC236}">
                <a16:creationId xmlns:a16="http://schemas.microsoft.com/office/drawing/2014/main" id="{E0B3FDE2-7381-1DD5-B973-2BEAD4116DFE}"/>
              </a:ext>
            </a:extLst>
          </p:cNvPr>
          <p:cNvSpPr/>
          <p:nvPr/>
        </p:nvSpPr>
        <p:spPr>
          <a:xfrm>
            <a:off x="7364361" y="3854376"/>
            <a:ext cx="3008671" cy="147483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Outflow</a:t>
            </a:r>
          </a:p>
          <a:p>
            <a:pPr algn="ctr"/>
            <a:r>
              <a:rPr lang="en-US" sz="2000" b="1" dirty="0">
                <a:solidFill>
                  <a:schemeClr val="tx1"/>
                </a:solidFill>
              </a:rPr>
              <a:t>(</a:t>
            </a:r>
            <a:r>
              <a:rPr lang="gu-IN" sz="2000" b="1" dirty="0">
                <a:solidFill>
                  <a:schemeClr val="tx1"/>
                </a:solidFill>
              </a:rPr>
              <a:t>જાવક</a:t>
            </a:r>
            <a:r>
              <a:rPr lang="en-US" sz="2000" b="1" dirty="0">
                <a:solidFill>
                  <a:schemeClr val="tx1"/>
                </a:solidFill>
              </a:rPr>
              <a:t>)</a:t>
            </a:r>
          </a:p>
        </p:txBody>
      </p:sp>
      <p:sp>
        <p:nvSpPr>
          <p:cNvPr id="11" name="Arrow: Right 10">
            <a:extLst>
              <a:ext uri="{FF2B5EF4-FFF2-40B4-BE49-F238E27FC236}">
                <a16:creationId xmlns:a16="http://schemas.microsoft.com/office/drawing/2014/main" id="{C2E43E3F-5F7F-0B13-804A-F801E98AB597}"/>
              </a:ext>
            </a:extLst>
          </p:cNvPr>
          <p:cNvSpPr/>
          <p:nvPr/>
        </p:nvSpPr>
        <p:spPr>
          <a:xfrm>
            <a:off x="4375355" y="2153264"/>
            <a:ext cx="2698954" cy="35396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B75ECEAF-5A95-A28F-FF8F-74575DDDD8EB}"/>
              </a:ext>
            </a:extLst>
          </p:cNvPr>
          <p:cNvSpPr/>
          <p:nvPr/>
        </p:nvSpPr>
        <p:spPr>
          <a:xfrm>
            <a:off x="4365523" y="4414814"/>
            <a:ext cx="2698954" cy="35396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14190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E394E71-4640-CAE0-53B5-B6C9501E71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9369" y="642937"/>
            <a:ext cx="9778180" cy="5572125"/>
          </a:xfrm>
          <a:prstGeom prst="rect">
            <a:avLst/>
          </a:prstGeom>
        </p:spPr>
      </p:pic>
      <p:grpSp>
        <p:nvGrpSpPr>
          <p:cNvPr id="7" name="Group 6">
            <a:extLst>
              <a:ext uri="{FF2B5EF4-FFF2-40B4-BE49-F238E27FC236}">
                <a16:creationId xmlns:a16="http://schemas.microsoft.com/office/drawing/2014/main" id="{5FBE0A00-C1AE-BEBA-273C-F6EBAABC36D2}"/>
              </a:ext>
            </a:extLst>
          </p:cNvPr>
          <p:cNvGrpSpPr/>
          <p:nvPr/>
        </p:nvGrpSpPr>
        <p:grpSpPr>
          <a:xfrm>
            <a:off x="0" y="162607"/>
            <a:ext cx="12192000" cy="623784"/>
            <a:chOff x="0" y="162607"/>
            <a:chExt cx="12192000" cy="623784"/>
          </a:xfrm>
        </p:grpSpPr>
        <p:sp>
          <p:nvSpPr>
            <p:cNvPr id="2" name="TextBox 1">
              <a:extLst>
                <a:ext uri="{FF2B5EF4-FFF2-40B4-BE49-F238E27FC236}">
                  <a16:creationId xmlns:a16="http://schemas.microsoft.com/office/drawing/2014/main" id="{128AE0E9-058D-711C-A427-69A7469C0FF7}"/>
                </a:ext>
              </a:extLst>
            </p:cNvPr>
            <p:cNvSpPr txBox="1"/>
            <p:nvPr/>
          </p:nvSpPr>
          <p:spPr>
            <a:xfrm>
              <a:off x="575187" y="235973"/>
              <a:ext cx="11120284" cy="477054"/>
            </a:xfrm>
            <a:prstGeom prst="rect">
              <a:avLst/>
            </a:prstGeom>
            <a:noFill/>
            <a:ln>
              <a:noFill/>
            </a:ln>
          </p:spPr>
          <p:txBody>
            <a:bodyPr wrap="square" rtlCol="0">
              <a:spAutoFit/>
            </a:bodyPr>
            <a:lstStyle/>
            <a:p>
              <a:pPr algn="ctr"/>
              <a:r>
                <a:rPr lang="en-US" sz="2500" b="1" dirty="0">
                  <a:latin typeface="Times New Roman" panose="02020603050405020304" pitchFamily="18" charset="0"/>
                  <a:cs typeface="Times New Roman" panose="02020603050405020304" pitchFamily="18" charset="0"/>
                </a:rPr>
                <a:t>Components of Profit &amp; Loss Statement (Performa of P&amp;L as per Schedule-III)</a:t>
              </a:r>
            </a:p>
          </p:txBody>
        </p:sp>
        <p:pic>
          <p:nvPicPr>
            <p:cNvPr id="5" name="Picture 4">
              <a:extLst>
                <a:ext uri="{FF2B5EF4-FFF2-40B4-BE49-F238E27FC236}">
                  <a16:creationId xmlns:a16="http://schemas.microsoft.com/office/drawing/2014/main" id="{6DB703FF-00FA-283A-C9E5-FC6292CE8B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2608"/>
              <a:ext cx="632184" cy="623783"/>
            </a:xfrm>
            <a:prstGeom prst="rect">
              <a:avLst/>
            </a:prstGeom>
          </p:spPr>
        </p:pic>
        <p:pic>
          <p:nvPicPr>
            <p:cNvPr id="6" name="Picture 5">
              <a:extLst>
                <a:ext uri="{FF2B5EF4-FFF2-40B4-BE49-F238E27FC236}">
                  <a16:creationId xmlns:a16="http://schemas.microsoft.com/office/drawing/2014/main" id="{15FEDA2E-88BC-41EE-3A4D-1A90732D91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59816" y="162607"/>
              <a:ext cx="632184" cy="623783"/>
            </a:xfrm>
            <a:prstGeom prst="rect">
              <a:avLst/>
            </a:prstGeom>
          </p:spPr>
        </p:pic>
      </p:grpSp>
    </p:spTree>
    <p:extLst>
      <p:ext uri="{BB962C8B-B14F-4D97-AF65-F5344CB8AC3E}">
        <p14:creationId xmlns:p14="http://schemas.microsoft.com/office/powerpoint/2010/main" val="14915466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BB30321-F96C-CBCA-2EF3-81B45F2CD0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1097" y="1047135"/>
            <a:ext cx="9498421" cy="4582140"/>
          </a:xfrm>
          <a:prstGeom prst="rect">
            <a:avLst/>
          </a:prstGeom>
        </p:spPr>
      </p:pic>
      <p:grpSp>
        <p:nvGrpSpPr>
          <p:cNvPr id="7" name="Group 6">
            <a:extLst>
              <a:ext uri="{FF2B5EF4-FFF2-40B4-BE49-F238E27FC236}">
                <a16:creationId xmlns:a16="http://schemas.microsoft.com/office/drawing/2014/main" id="{F37A0F51-2A6F-BF14-50B3-78A42DF965BB}"/>
              </a:ext>
            </a:extLst>
          </p:cNvPr>
          <p:cNvGrpSpPr/>
          <p:nvPr/>
        </p:nvGrpSpPr>
        <p:grpSpPr>
          <a:xfrm>
            <a:off x="0" y="162607"/>
            <a:ext cx="12192000" cy="623784"/>
            <a:chOff x="0" y="162607"/>
            <a:chExt cx="12192000" cy="623784"/>
          </a:xfrm>
        </p:grpSpPr>
        <p:sp>
          <p:nvSpPr>
            <p:cNvPr id="8" name="TextBox 7">
              <a:extLst>
                <a:ext uri="{FF2B5EF4-FFF2-40B4-BE49-F238E27FC236}">
                  <a16:creationId xmlns:a16="http://schemas.microsoft.com/office/drawing/2014/main" id="{97FE075D-0BC1-4BD1-89A4-D4FD9C21264B}"/>
                </a:ext>
              </a:extLst>
            </p:cNvPr>
            <p:cNvSpPr txBox="1"/>
            <p:nvPr/>
          </p:nvSpPr>
          <p:spPr>
            <a:xfrm>
              <a:off x="575187" y="235973"/>
              <a:ext cx="11120284" cy="477054"/>
            </a:xfrm>
            <a:prstGeom prst="rect">
              <a:avLst/>
            </a:prstGeom>
            <a:noFill/>
            <a:ln>
              <a:noFill/>
            </a:ln>
          </p:spPr>
          <p:txBody>
            <a:bodyPr wrap="square" rtlCol="0">
              <a:spAutoFit/>
            </a:bodyPr>
            <a:lstStyle/>
            <a:p>
              <a:pPr algn="ctr"/>
              <a:r>
                <a:rPr lang="en-US" sz="2500" b="1" dirty="0">
                  <a:latin typeface="Times New Roman" panose="02020603050405020304" pitchFamily="18" charset="0"/>
                  <a:cs typeface="Times New Roman" panose="02020603050405020304" pitchFamily="18" charset="0"/>
                </a:rPr>
                <a:t>Components of Profit &amp; Loss Statement (Performa of P&amp;L as per Schedule-III)</a:t>
              </a:r>
            </a:p>
          </p:txBody>
        </p:sp>
        <p:pic>
          <p:nvPicPr>
            <p:cNvPr id="9" name="Picture 8">
              <a:extLst>
                <a:ext uri="{FF2B5EF4-FFF2-40B4-BE49-F238E27FC236}">
                  <a16:creationId xmlns:a16="http://schemas.microsoft.com/office/drawing/2014/main" id="{00A69EF9-796A-176E-F5C0-65B1910633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2608"/>
              <a:ext cx="632184" cy="623783"/>
            </a:xfrm>
            <a:prstGeom prst="rect">
              <a:avLst/>
            </a:prstGeom>
          </p:spPr>
        </p:pic>
        <p:pic>
          <p:nvPicPr>
            <p:cNvPr id="10" name="Picture 9">
              <a:extLst>
                <a:ext uri="{FF2B5EF4-FFF2-40B4-BE49-F238E27FC236}">
                  <a16:creationId xmlns:a16="http://schemas.microsoft.com/office/drawing/2014/main" id="{DA037F0D-02C0-7D5A-85F2-9D6EB039E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59816" y="162607"/>
              <a:ext cx="632184" cy="623783"/>
            </a:xfrm>
            <a:prstGeom prst="rect">
              <a:avLst/>
            </a:prstGeom>
          </p:spPr>
        </p:pic>
      </p:grpSp>
    </p:spTree>
    <p:extLst>
      <p:ext uri="{BB962C8B-B14F-4D97-AF65-F5344CB8AC3E}">
        <p14:creationId xmlns:p14="http://schemas.microsoft.com/office/powerpoint/2010/main" val="42243846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74FE06B2-1886-EA64-55FB-4606DA057724}"/>
              </a:ext>
            </a:extLst>
          </p:cNvPr>
          <p:cNvGrpSpPr/>
          <p:nvPr/>
        </p:nvGrpSpPr>
        <p:grpSpPr>
          <a:xfrm>
            <a:off x="501445" y="175791"/>
            <a:ext cx="11415252" cy="633683"/>
            <a:chOff x="501445" y="175791"/>
            <a:chExt cx="11415252" cy="633683"/>
          </a:xfrm>
        </p:grpSpPr>
        <p:sp>
          <p:nvSpPr>
            <p:cNvPr id="2" name="TextBox 1">
              <a:extLst>
                <a:ext uri="{FF2B5EF4-FFF2-40B4-BE49-F238E27FC236}">
                  <a16:creationId xmlns:a16="http://schemas.microsoft.com/office/drawing/2014/main" id="{2374F3EF-75B3-4390-3737-BD9B618EBA50}"/>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Components of Cash Flow Statement (Performa)</a:t>
              </a:r>
            </a:p>
          </p:txBody>
        </p:sp>
        <p:pic>
          <p:nvPicPr>
            <p:cNvPr id="5" name="Picture 4">
              <a:extLst>
                <a:ext uri="{FF2B5EF4-FFF2-40B4-BE49-F238E27FC236}">
                  <a16:creationId xmlns:a16="http://schemas.microsoft.com/office/drawing/2014/main" id="{FBDE5F86-A8C9-28F8-32A6-AB9A54F929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1181" y="185691"/>
              <a:ext cx="632184" cy="623783"/>
            </a:xfrm>
            <a:prstGeom prst="rect">
              <a:avLst/>
            </a:prstGeom>
          </p:spPr>
        </p:pic>
        <p:pic>
          <p:nvPicPr>
            <p:cNvPr id="6" name="Picture 5">
              <a:extLst>
                <a:ext uri="{FF2B5EF4-FFF2-40B4-BE49-F238E27FC236}">
                  <a16:creationId xmlns:a16="http://schemas.microsoft.com/office/drawing/2014/main" id="{C4AE61ED-81A7-8EE5-6647-BE5E9A793D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2360" y="175791"/>
              <a:ext cx="632184" cy="623783"/>
            </a:xfrm>
            <a:prstGeom prst="rect">
              <a:avLst/>
            </a:prstGeom>
          </p:spPr>
        </p:pic>
      </p:grpSp>
      <p:pic>
        <p:nvPicPr>
          <p:cNvPr id="10" name="Picture 9">
            <a:extLst>
              <a:ext uri="{FF2B5EF4-FFF2-40B4-BE49-F238E27FC236}">
                <a16:creationId xmlns:a16="http://schemas.microsoft.com/office/drawing/2014/main" id="{4F99D3D5-F10A-A6D1-3297-11C242A01C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0862" y="766762"/>
            <a:ext cx="6010275" cy="5324475"/>
          </a:xfrm>
          <a:prstGeom prst="rect">
            <a:avLst/>
          </a:prstGeom>
        </p:spPr>
      </p:pic>
    </p:spTree>
    <p:extLst>
      <p:ext uri="{BB962C8B-B14F-4D97-AF65-F5344CB8AC3E}">
        <p14:creationId xmlns:p14="http://schemas.microsoft.com/office/powerpoint/2010/main" val="28004078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492443"/>
          </a:xfrm>
          <a:prstGeom prst="rect">
            <a:avLst/>
          </a:prstGeom>
          <a:noFill/>
          <a:ln>
            <a:noFill/>
          </a:ln>
        </p:spPr>
        <p:txBody>
          <a:bodyPr wrap="square" rtlCol="0">
            <a:spAutoFit/>
          </a:bodyPr>
          <a:lstStyle/>
          <a:p>
            <a:pPr algn="ctr"/>
            <a:r>
              <a:rPr lang="en-US" sz="2600" b="1" dirty="0">
                <a:latin typeface="Times New Roman" panose="02020603050405020304" pitchFamily="18" charset="0"/>
                <a:cs typeface="Times New Roman" panose="02020603050405020304" pitchFamily="18" charset="0"/>
              </a:rPr>
              <a:t>History of Accounting in world and India</a:t>
            </a:r>
          </a:p>
        </p:txBody>
      </p:sp>
      <p:sp>
        <p:nvSpPr>
          <p:cNvPr id="3" name="TextBox 2">
            <a:extLst>
              <a:ext uri="{FF2B5EF4-FFF2-40B4-BE49-F238E27FC236}">
                <a16:creationId xmlns:a16="http://schemas.microsoft.com/office/drawing/2014/main" id="{7A45174F-BF45-7514-7BA9-6F0EA971DBDE}"/>
              </a:ext>
            </a:extLst>
          </p:cNvPr>
          <p:cNvSpPr txBox="1"/>
          <p:nvPr/>
        </p:nvSpPr>
        <p:spPr>
          <a:xfrm>
            <a:off x="329381" y="1090353"/>
            <a:ext cx="11533238" cy="4339650"/>
          </a:xfrm>
          <a:prstGeom prst="rect">
            <a:avLst/>
          </a:prstGeom>
          <a:noFill/>
        </p:spPr>
        <p:txBody>
          <a:bodyPr wrap="square" rtlCol="0">
            <a:spAutoFit/>
          </a:bodyPr>
          <a:lstStyle/>
          <a:p>
            <a:pPr marL="285750" indent="-285750" algn="just">
              <a:buFont typeface="Arial" panose="020B0604020202020204" pitchFamily="34" charset="0"/>
              <a:buChar char="•"/>
            </a:pPr>
            <a:r>
              <a:rPr lang="en-US" sz="2000" b="1" dirty="0">
                <a:solidFill>
                  <a:srgbClr val="212121"/>
                </a:solidFill>
                <a:latin typeface="Garamond" panose="02020404030301010803" pitchFamily="18" charset="0"/>
              </a:rPr>
              <a:t> Luca </a:t>
            </a:r>
            <a:r>
              <a:rPr lang="en-US" sz="2000" b="1" dirty="0" err="1">
                <a:solidFill>
                  <a:srgbClr val="212121"/>
                </a:solidFill>
                <a:latin typeface="Garamond" panose="02020404030301010803" pitchFamily="18" charset="0"/>
              </a:rPr>
              <a:t>Pacioli</a:t>
            </a:r>
            <a:r>
              <a:rPr lang="en-US" sz="2000" b="1" dirty="0">
                <a:solidFill>
                  <a:srgbClr val="212121"/>
                </a:solidFill>
                <a:latin typeface="Garamond" panose="02020404030301010803" pitchFamily="18" charset="0"/>
              </a:rPr>
              <a:t>, an Italian monk, published Summa de </a:t>
            </a:r>
            <a:r>
              <a:rPr lang="en-US" sz="2000" b="1" dirty="0" err="1">
                <a:solidFill>
                  <a:srgbClr val="212121"/>
                </a:solidFill>
                <a:latin typeface="Garamond" panose="02020404030301010803" pitchFamily="18" charset="0"/>
              </a:rPr>
              <a:t>Arithmetica</a:t>
            </a:r>
            <a:r>
              <a:rPr lang="en-US" sz="2000" b="1" dirty="0">
                <a:solidFill>
                  <a:srgbClr val="212121"/>
                </a:solidFill>
                <a:latin typeface="Garamond" panose="02020404030301010803" pitchFamily="18" charset="0"/>
              </a:rPr>
              <a:t>, a book that introduced the double-entry system for bookkeeping and laid the groundwork for the future of accounting. </a:t>
            </a:r>
            <a:endParaRPr lang="en-US" sz="2000" dirty="0">
              <a:solidFill>
                <a:srgbClr val="212121"/>
              </a:solidFill>
              <a:latin typeface="Garamond" panose="02020404030301010803" pitchFamily="18" charset="0"/>
            </a:endParaRPr>
          </a:p>
          <a:p>
            <a:pPr marL="285750" indent="-285750" algn="just">
              <a:buFont typeface="Arial" panose="020B0604020202020204" pitchFamily="34" charset="0"/>
              <a:buChar char="•"/>
            </a:pPr>
            <a:endParaRPr lang="en-US" sz="2000" b="1" i="0" dirty="0">
              <a:solidFill>
                <a:srgbClr val="212121"/>
              </a:solidFill>
              <a:effectLst/>
              <a:latin typeface="Garamond" panose="02020404030301010803" pitchFamily="18" charset="0"/>
            </a:endParaRPr>
          </a:p>
          <a:p>
            <a:pPr marL="342900" indent="-342900" algn="l">
              <a:buFont typeface="Arial" panose="020B0604020202020204" pitchFamily="34" charset="0"/>
              <a:buChar char="•"/>
            </a:pPr>
            <a:r>
              <a:rPr lang="en-US" sz="2000" b="1" i="0" dirty="0">
                <a:effectLst/>
                <a:latin typeface="Garamond" panose="02020404030301010803" pitchFamily="18" charset="0"/>
              </a:rPr>
              <a:t>Accounting practices that took place during the overall historic periods within this time frame include the following:</a:t>
            </a:r>
          </a:p>
          <a:p>
            <a:pPr algn="l"/>
            <a:endParaRPr lang="en-US" sz="2000" b="1" i="0" dirty="0">
              <a:effectLst/>
              <a:latin typeface="Garamond" panose="02020404030301010803" pitchFamily="18" charset="0"/>
            </a:endParaRPr>
          </a:p>
          <a:p>
            <a:pPr lvl="1">
              <a:buFont typeface="Arial" panose="020B0604020202020204" pitchFamily="34" charset="0"/>
              <a:buChar char="•"/>
            </a:pPr>
            <a:r>
              <a:rPr lang="en-US" sz="2000" b="1" i="0" dirty="0">
                <a:effectLst/>
                <a:latin typeface="Garamond" panose="02020404030301010803" pitchFamily="18" charset="0"/>
              </a:rPr>
              <a:t>Stone age — Marking ticks on cave walls and mountains, and in the jungle to record goods collected and loaned</a:t>
            </a:r>
          </a:p>
          <a:p>
            <a:pPr lvl="1">
              <a:buFont typeface="Arial" panose="020B0604020202020204" pitchFamily="34" charset="0"/>
              <a:buChar char="•"/>
            </a:pPr>
            <a:r>
              <a:rPr lang="en-US" sz="2000" b="1" i="0" dirty="0">
                <a:effectLst/>
                <a:latin typeface="Garamond" panose="02020404030301010803" pitchFamily="18" charset="0"/>
              </a:rPr>
              <a:t>Primitive — Noting symbols on walls and making rope knots to designate transactions</a:t>
            </a:r>
          </a:p>
          <a:p>
            <a:pPr lvl="1">
              <a:buFont typeface="Arial" panose="020B0604020202020204" pitchFamily="34" charset="0"/>
              <a:buChar char="•"/>
            </a:pPr>
            <a:r>
              <a:rPr lang="en-US" sz="2000" b="1" i="0" dirty="0">
                <a:effectLst/>
                <a:latin typeface="Garamond" panose="02020404030301010803" pitchFamily="18" charset="0"/>
              </a:rPr>
              <a:t>Barter — Recording deals made through barter for agricultural or other property</a:t>
            </a:r>
          </a:p>
          <a:p>
            <a:pPr lvl="1">
              <a:buFont typeface="Arial" panose="020B0604020202020204" pitchFamily="34" charset="0"/>
              <a:buChar char="•"/>
            </a:pPr>
            <a:r>
              <a:rPr lang="en-US" sz="2000" b="1" i="0" dirty="0">
                <a:effectLst/>
                <a:latin typeface="Garamond" panose="02020404030301010803" pitchFamily="18" charset="0"/>
              </a:rPr>
              <a:t>Currency — Tracking monetary transactions, originally in Europe, related to transactions that bank loans financed.</a:t>
            </a:r>
            <a:r>
              <a:rPr lang="en-US" b="1" i="0" dirty="0">
                <a:solidFill>
                  <a:srgbClr val="555555"/>
                </a:solidFill>
                <a:effectLst/>
                <a:latin typeface="Barlow" panose="00000500000000000000" pitchFamily="2" charset="0"/>
              </a:rPr>
              <a:t> </a:t>
            </a:r>
          </a:p>
          <a:p>
            <a:pPr marL="285750" indent="-285750" algn="just">
              <a:buFont typeface="Arial" panose="020B0604020202020204" pitchFamily="34" charset="0"/>
              <a:buChar char="•"/>
            </a:pPr>
            <a:endParaRPr lang="en-US" b="1" dirty="0">
              <a:solidFill>
                <a:srgbClr val="555555"/>
              </a:solidFill>
              <a:latin typeface="Barlow" panose="00000500000000000000" pitchFamily="2" charset="0"/>
            </a:endParaRPr>
          </a:p>
          <a:p>
            <a:pPr marL="285750" indent="-285750" algn="just">
              <a:buFont typeface="Arial" panose="020B0604020202020204" pitchFamily="34" charset="0"/>
              <a:buChar char="•"/>
            </a:pPr>
            <a:endParaRPr lang="en-US" b="1" dirty="0">
              <a:solidFill>
                <a:srgbClr val="212121"/>
              </a:solidFill>
              <a:latin typeface="Garamond" panose="02020404030301010803" pitchFamily="18" charset="0"/>
            </a:endParaRP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spTree>
    <p:extLst>
      <p:ext uri="{BB962C8B-B14F-4D97-AF65-F5344CB8AC3E}">
        <p14:creationId xmlns:p14="http://schemas.microsoft.com/office/powerpoint/2010/main" val="14216527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2AE4A8F-5F60-770A-B225-FFF8C7A2B2A6}"/>
              </a:ext>
            </a:extLst>
          </p:cNvPr>
          <p:cNvGrpSpPr/>
          <p:nvPr/>
        </p:nvGrpSpPr>
        <p:grpSpPr>
          <a:xfrm>
            <a:off x="501445" y="175791"/>
            <a:ext cx="11415252" cy="633683"/>
            <a:chOff x="501445" y="175791"/>
            <a:chExt cx="11415252" cy="633683"/>
          </a:xfrm>
        </p:grpSpPr>
        <p:sp>
          <p:nvSpPr>
            <p:cNvPr id="3" name="TextBox 2">
              <a:extLst>
                <a:ext uri="{FF2B5EF4-FFF2-40B4-BE49-F238E27FC236}">
                  <a16:creationId xmlns:a16="http://schemas.microsoft.com/office/drawing/2014/main" id="{CC2F4169-B2F8-61C2-0CAE-1DB84D2E7E51}"/>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Components of Cash Flow Statement (Performa)</a:t>
              </a:r>
            </a:p>
          </p:txBody>
        </p:sp>
        <p:pic>
          <p:nvPicPr>
            <p:cNvPr id="4" name="Picture 3">
              <a:extLst>
                <a:ext uri="{FF2B5EF4-FFF2-40B4-BE49-F238E27FC236}">
                  <a16:creationId xmlns:a16="http://schemas.microsoft.com/office/drawing/2014/main" id="{459E474D-8F25-CFDC-B728-E73B90D15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1181" y="185691"/>
              <a:ext cx="632184" cy="623783"/>
            </a:xfrm>
            <a:prstGeom prst="rect">
              <a:avLst/>
            </a:prstGeom>
          </p:spPr>
        </p:pic>
        <p:pic>
          <p:nvPicPr>
            <p:cNvPr id="5" name="Picture 4">
              <a:extLst>
                <a:ext uri="{FF2B5EF4-FFF2-40B4-BE49-F238E27FC236}">
                  <a16:creationId xmlns:a16="http://schemas.microsoft.com/office/drawing/2014/main" id="{EE0D375D-C37A-E34B-F676-257F93E5B0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2360" y="175791"/>
              <a:ext cx="632184" cy="623783"/>
            </a:xfrm>
            <a:prstGeom prst="rect">
              <a:avLst/>
            </a:prstGeom>
          </p:spPr>
        </p:pic>
      </p:grpSp>
      <p:pic>
        <p:nvPicPr>
          <p:cNvPr id="7" name="Picture 6">
            <a:extLst>
              <a:ext uri="{FF2B5EF4-FFF2-40B4-BE49-F238E27FC236}">
                <a16:creationId xmlns:a16="http://schemas.microsoft.com/office/drawing/2014/main" id="{5EFF1B31-F0A6-25BD-B81D-4027FBA46A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9355" y="1478448"/>
            <a:ext cx="7753289" cy="3901103"/>
          </a:xfrm>
          <a:prstGeom prst="rect">
            <a:avLst/>
          </a:prstGeom>
        </p:spPr>
      </p:pic>
    </p:spTree>
    <p:extLst>
      <p:ext uri="{BB962C8B-B14F-4D97-AF65-F5344CB8AC3E}">
        <p14:creationId xmlns:p14="http://schemas.microsoft.com/office/powerpoint/2010/main" val="36763121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15C62E9-EAB0-C242-A8E6-D5ECB2EC83AA}"/>
              </a:ext>
            </a:extLst>
          </p:cNvPr>
          <p:cNvGrpSpPr/>
          <p:nvPr/>
        </p:nvGrpSpPr>
        <p:grpSpPr>
          <a:xfrm>
            <a:off x="388374" y="185733"/>
            <a:ext cx="11415252" cy="623783"/>
            <a:chOff x="501445" y="185691"/>
            <a:chExt cx="11415252" cy="623783"/>
          </a:xfrm>
        </p:grpSpPr>
        <p:sp>
          <p:nvSpPr>
            <p:cNvPr id="3" name="TextBox 2">
              <a:extLst>
                <a:ext uri="{FF2B5EF4-FFF2-40B4-BE49-F238E27FC236}">
                  <a16:creationId xmlns:a16="http://schemas.microsoft.com/office/drawing/2014/main" id="{CAD45081-C114-5A3E-304B-FB4852339653}"/>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Interpretation of Financial Statement</a:t>
              </a:r>
            </a:p>
          </p:txBody>
        </p:sp>
        <p:pic>
          <p:nvPicPr>
            <p:cNvPr id="4" name="Picture 3">
              <a:extLst>
                <a:ext uri="{FF2B5EF4-FFF2-40B4-BE49-F238E27FC236}">
                  <a16:creationId xmlns:a16="http://schemas.microsoft.com/office/drawing/2014/main" id="{9EEED076-CF6B-0B62-540F-BD0C75845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5" name="Picture 4">
              <a:extLst>
                <a:ext uri="{FF2B5EF4-FFF2-40B4-BE49-F238E27FC236}">
                  <a16:creationId xmlns:a16="http://schemas.microsoft.com/office/drawing/2014/main" id="{74F215F7-315E-E821-5B16-B57853C34F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graphicFrame>
        <p:nvGraphicFramePr>
          <p:cNvPr id="6" name="Content Placeholder 4">
            <a:extLst>
              <a:ext uri="{FF2B5EF4-FFF2-40B4-BE49-F238E27FC236}">
                <a16:creationId xmlns:a16="http://schemas.microsoft.com/office/drawing/2014/main" id="{1BAF5DC8-CE89-D298-B421-6039ED1341A3}"/>
              </a:ext>
            </a:extLst>
          </p:cNvPr>
          <p:cNvGraphicFramePr>
            <a:graphicFrameLocks/>
          </p:cNvGraphicFramePr>
          <p:nvPr>
            <p:extLst>
              <p:ext uri="{D42A27DB-BD31-4B8C-83A1-F6EECF244321}">
                <p14:modId xmlns:p14="http://schemas.microsoft.com/office/powerpoint/2010/main" val="2111488060"/>
              </p:ext>
            </p:extLst>
          </p:nvPr>
        </p:nvGraphicFramePr>
        <p:xfrm>
          <a:off x="1722366" y="970822"/>
          <a:ext cx="8747268" cy="52571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6754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728A999-127D-774D-D5E5-039D9824C729}"/>
              </a:ext>
            </a:extLst>
          </p:cNvPr>
          <p:cNvGrpSpPr/>
          <p:nvPr/>
        </p:nvGrpSpPr>
        <p:grpSpPr>
          <a:xfrm>
            <a:off x="388374" y="185733"/>
            <a:ext cx="11415252" cy="623783"/>
            <a:chOff x="501445" y="185691"/>
            <a:chExt cx="11415252" cy="623783"/>
          </a:xfrm>
        </p:grpSpPr>
        <p:sp>
          <p:nvSpPr>
            <p:cNvPr id="3" name="TextBox 2">
              <a:extLst>
                <a:ext uri="{FF2B5EF4-FFF2-40B4-BE49-F238E27FC236}">
                  <a16:creationId xmlns:a16="http://schemas.microsoft.com/office/drawing/2014/main" id="{75E66636-303D-564E-1620-C76F0B71BCD5}"/>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Interpretation of Financial Statement</a:t>
              </a:r>
            </a:p>
          </p:txBody>
        </p:sp>
        <p:pic>
          <p:nvPicPr>
            <p:cNvPr id="4" name="Picture 3">
              <a:extLst>
                <a:ext uri="{FF2B5EF4-FFF2-40B4-BE49-F238E27FC236}">
                  <a16:creationId xmlns:a16="http://schemas.microsoft.com/office/drawing/2014/main" id="{AB2DAF70-83A5-1FA7-E6ED-7EF9D1AA10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5" name="Picture 4">
              <a:extLst>
                <a:ext uri="{FF2B5EF4-FFF2-40B4-BE49-F238E27FC236}">
                  <a16:creationId xmlns:a16="http://schemas.microsoft.com/office/drawing/2014/main" id="{A84787C0-46FF-61B7-D49E-43F48DF388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graphicFrame>
        <p:nvGraphicFramePr>
          <p:cNvPr id="6" name="Table 5">
            <a:extLst>
              <a:ext uri="{FF2B5EF4-FFF2-40B4-BE49-F238E27FC236}">
                <a16:creationId xmlns:a16="http://schemas.microsoft.com/office/drawing/2014/main" id="{E26E90EA-7414-69B8-C6E2-5B9FFFFC20C6}"/>
              </a:ext>
            </a:extLst>
          </p:cNvPr>
          <p:cNvGraphicFramePr>
            <a:graphicFrameLocks noGrp="1"/>
          </p:cNvGraphicFramePr>
          <p:nvPr>
            <p:extLst>
              <p:ext uri="{D42A27DB-BD31-4B8C-83A1-F6EECF244321}">
                <p14:modId xmlns:p14="http://schemas.microsoft.com/office/powerpoint/2010/main" val="2987397230"/>
              </p:ext>
            </p:extLst>
          </p:nvPr>
        </p:nvGraphicFramePr>
        <p:xfrm>
          <a:off x="2032000" y="1031239"/>
          <a:ext cx="8128000" cy="448564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625313362"/>
                    </a:ext>
                  </a:extLst>
                </a:gridCol>
                <a:gridCol w="4064000">
                  <a:extLst>
                    <a:ext uri="{9D8B030D-6E8A-4147-A177-3AD203B41FA5}">
                      <a16:colId xmlns:a16="http://schemas.microsoft.com/office/drawing/2014/main" val="3828467085"/>
                    </a:ext>
                  </a:extLst>
                </a:gridCol>
              </a:tblGrid>
              <a:tr h="370840">
                <a:tc>
                  <a:txBody>
                    <a:bodyPr/>
                    <a:lstStyle/>
                    <a:p>
                      <a:pPr algn="ctr"/>
                      <a:r>
                        <a:rPr lang="en-US" b="1" dirty="0">
                          <a:latin typeface="Cambria" panose="02040503050406030204" pitchFamily="18" charset="0"/>
                          <a:ea typeface="Cambria" panose="02040503050406030204" pitchFamily="18" charset="0"/>
                        </a:rPr>
                        <a:t>Particulars of Ratio</a:t>
                      </a:r>
                    </a:p>
                  </a:txBody>
                  <a:tcPr/>
                </a:tc>
                <a:tc>
                  <a:txBody>
                    <a:bodyPr/>
                    <a:lstStyle/>
                    <a:p>
                      <a:pPr algn="ctr"/>
                      <a:r>
                        <a:rPr lang="en-US" b="1" dirty="0">
                          <a:latin typeface="Cambria" panose="02040503050406030204" pitchFamily="18" charset="0"/>
                          <a:ea typeface="Cambria" panose="02040503050406030204" pitchFamily="18" charset="0"/>
                        </a:rPr>
                        <a:t>Formula of Ratio</a:t>
                      </a:r>
                    </a:p>
                  </a:txBody>
                  <a:tcPr/>
                </a:tc>
                <a:extLst>
                  <a:ext uri="{0D108BD9-81ED-4DB2-BD59-A6C34878D82A}">
                    <a16:rowId xmlns:a16="http://schemas.microsoft.com/office/drawing/2014/main" val="3563646171"/>
                  </a:ext>
                </a:extLst>
              </a:tr>
              <a:tr h="370840">
                <a:tc>
                  <a:txBody>
                    <a:bodyPr/>
                    <a:lstStyle/>
                    <a:p>
                      <a:pPr marL="342900" indent="-342900">
                        <a:buAutoNum type="arabicParenR"/>
                      </a:pPr>
                      <a:r>
                        <a:rPr lang="en-US" dirty="0">
                          <a:latin typeface="Cambria" panose="02040503050406030204" pitchFamily="18" charset="0"/>
                          <a:ea typeface="Cambria" panose="02040503050406030204" pitchFamily="18" charset="0"/>
                        </a:rPr>
                        <a:t>Gross Profit Ratio</a:t>
                      </a:r>
                    </a:p>
                    <a:p>
                      <a:pPr marL="0" indent="0">
                        <a:buNone/>
                      </a:pPr>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કાચા નફાનો ગુણોત્તર</a:t>
                      </a:r>
                      <a:r>
                        <a:rPr lang="en-US" dirty="0">
                          <a:latin typeface="Cambria" panose="02040503050406030204" pitchFamily="18" charset="0"/>
                          <a:ea typeface="Cambria" panose="02040503050406030204" pitchFamily="18" charset="0"/>
                        </a:rPr>
                        <a:t>)</a:t>
                      </a:r>
                    </a:p>
                  </a:txBody>
                  <a:tcPr/>
                </a:tc>
                <a:tc>
                  <a:txBody>
                    <a:bodyPr/>
                    <a:lstStyle/>
                    <a:p>
                      <a:r>
                        <a:rPr lang="en-US" dirty="0">
                          <a:latin typeface="Cambria" panose="02040503050406030204" pitchFamily="18" charset="0"/>
                          <a:ea typeface="Cambria" panose="02040503050406030204" pitchFamily="18" charset="0"/>
                        </a:rPr>
                        <a:t>Gross Profit/Net Sales</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કાચો નફો/ ચોખ્ખુ વેચાણ </a:t>
                      </a:r>
                      <a:r>
                        <a:rPr lang="en-US" dirty="0">
                          <a:latin typeface="Cambria" panose="02040503050406030204" pitchFamily="18" charset="0"/>
                          <a:ea typeface="Cambria" panose="02040503050406030204" pitchFamily="18" charset="0"/>
                        </a:rPr>
                        <a:t>)</a:t>
                      </a:r>
                    </a:p>
                  </a:txBody>
                  <a:tcPr/>
                </a:tc>
                <a:extLst>
                  <a:ext uri="{0D108BD9-81ED-4DB2-BD59-A6C34878D82A}">
                    <a16:rowId xmlns:a16="http://schemas.microsoft.com/office/drawing/2014/main" val="1557904069"/>
                  </a:ext>
                </a:extLst>
              </a:tr>
              <a:tr h="370840">
                <a:tc>
                  <a:txBody>
                    <a:bodyPr/>
                    <a:lstStyle/>
                    <a:p>
                      <a:r>
                        <a:rPr lang="en-US" dirty="0">
                          <a:latin typeface="Cambria" panose="02040503050406030204" pitchFamily="18" charset="0"/>
                          <a:ea typeface="Cambria" panose="02040503050406030204" pitchFamily="18" charset="0"/>
                        </a:rPr>
                        <a:t>2) Net Profit Ratio</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પાકા નફાનો ગુણોત્તર</a:t>
                      </a:r>
                      <a:r>
                        <a:rPr lang="en-US" dirty="0">
                          <a:latin typeface="Cambria" panose="02040503050406030204" pitchFamily="18" charset="0"/>
                          <a:ea typeface="Cambria" panose="02040503050406030204" pitchFamily="18" charset="0"/>
                        </a:rPr>
                        <a:t>)</a:t>
                      </a:r>
                    </a:p>
                  </a:txBody>
                  <a:tcPr/>
                </a:tc>
                <a:tc>
                  <a:txBody>
                    <a:bodyPr/>
                    <a:lstStyle/>
                    <a:p>
                      <a:r>
                        <a:rPr lang="en-US" dirty="0">
                          <a:latin typeface="Cambria" panose="02040503050406030204" pitchFamily="18" charset="0"/>
                          <a:ea typeface="Cambria" panose="02040503050406030204" pitchFamily="18" charset="0"/>
                        </a:rPr>
                        <a:t>Net Profit/Net Sales</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કુલ (પાકો) નફો/ ચોખ્ખુ વેચાણ </a:t>
                      </a:r>
                      <a:r>
                        <a:rPr lang="en-US" dirty="0">
                          <a:latin typeface="Cambria" panose="02040503050406030204" pitchFamily="18" charset="0"/>
                          <a:ea typeface="Cambria" panose="02040503050406030204" pitchFamily="18" charset="0"/>
                        </a:rPr>
                        <a:t>)</a:t>
                      </a:r>
                    </a:p>
                  </a:txBody>
                  <a:tcPr/>
                </a:tc>
                <a:extLst>
                  <a:ext uri="{0D108BD9-81ED-4DB2-BD59-A6C34878D82A}">
                    <a16:rowId xmlns:a16="http://schemas.microsoft.com/office/drawing/2014/main" val="2653890339"/>
                  </a:ext>
                </a:extLst>
              </a:tr>
              <a:tr h="370840">
                <a:tc>
                  <a:txBody>
                    <a:bodyPr/>
                    <a:lstStyle/>
                    <a:p>
                      <a:r>
                        <a:rPr lang="en-US" dirty="0">
                          <a:latin typeface="Cambria" panose="02040503050406030204" pitchFamily="18" charset="0"/>
                          <a:ea typeface="Cambria" panose="02040503050406030204" pitchFamily="18" charset="0"/>
                        </a:rPr>
                        <a:t>3) Current Ratio</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ચાલુ ગુણોત્તર</a:t>
                      </a:r>
                      <a:r>
                        <a:rPr lang="en-US" dirty="0">
                          <a:latin typeface="Cambria" panose="02040503050406030204" pitchFamily="18" charset="0"/>
                          <a:ea typeface="Cambria" panose="02040503050406030204" pitchFamily="18" charset="0"/>
                        </a:rPr>
                        <a:t>)</a:t>
                      </a:r>
                    </a:p>
                  </a:txBody>
                  <a:tcPr/>
                </a:tc>
                <a:tc>
                  <a:txBody>
                    <a:bodyPr/>
                    <a:lstStyle/>
                    <a:p>
                      <a:r>
                        <a:rPr lang="en-US" dirty="0">
                          <a:latin typeface="Cambria" panose="02040503050406030204" pitchFamily="18" charset="0"/>
                          <a:ea typeface="Cambria" panose="02040503050406030204" pitchFamily="18" charset="0"/>
                        </a:rPr>
                        <a:t>Current Assets/Current Liabilities</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ચાલુ મિલ્કતો/ ચાલુ જવાબદારીઓ</a:t>
                      </a:r>
                      <a:r>
                        <a:rPr lang="en-US" dirty="0">
                          <a:latin typeface="Cambria" panose="02040503050406030204" pitchFamily="18" charset="0"/>
                          <a:ea typeface="Cambria" panose="02040503050406030204" pitchFamily="18" charset="0"/>
                        </a:rPr>
                        <a:t>)</a:t>
                      </a:r>
                    </a:p>
                  </a:txBody>
                  <a:tcPr/>
                </a:tc>
                <a:extLst>
                  <a:ext uri="{0D108BD9-81ED-4DB2-BD59-A6C34878D82A}">
                    <a16:rowId xmlns:a16="http://schemas.microsoft.com/office/drawing/2014/main" val="2103056518"/>
                  </a:ext>
                </a:extLst>
              </a:tr>
              <a:tr h="370840">
                <a:tc>
                  <a:txBody>
                    <a:bodyPr/>
                    <a:lstStyle/>
                    <a:p>
                      <a:r>
                        <a:rPr lang="en-US" dirty="0">
                          <a:latin typeface="Cambria" panose="02040503050406030204" pitchFamily="18" charset="0"/>
                          <a:ea typeface="Cambria" panose="02040503050406030204" pitchFamily="18" charset="0"/>
                        </a:rPr>
                        <a:t>3) Inventory Turnover Ratio</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માલ વેચાણનો ગુણોત્તર</a:t>
                      </a:r>
                      <a:r>
                        <a:rPr lang="en-US" dirty="0">
                          <a:latin typeface="Cambria" panose="02040503050406030204" pitchFamily="18" charset="0"/>
                          <a:ea typeface="Cambria" panose="02040503050406030204" pitchFamily="18" charset="0"/>
                        </a:rPr>
                        <a:t>)</a:t>
                      </a:r>
                    </a:p>
                  </a:txBody>
                  <a:tcPr/>
                </a:tc>
                <a:tc>
                  <a:txBody>
                    <a:bodyPr/>
                    <a:lstStyle/>
                    <a:p>
                      <a:r>
                        <a:rPr lang="en-US" dirty="0">
                          <a:latin typeface="Cambria" panose="02040503050406030204" pitchFamily="18" charset="0"/>
                          <a:ea typeface="Cambria" panose="02040503050406030204" pitchFamily="18" charset="0"/>
                        </a:rPr>
                        <a:t>Closing Inventory/Net Sales</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આખરનો સ્ટોક/ ચોખ્ખુ વેચાણ</a:t>
                      </a:r>
                      <a:r>
                        <a:rPr lang="en-US" dirty="0">
                          <a:latin typeface="Cambria" panose="02040503050406030204" pitchFamily="18" charset="0"/>
                          <a:ea typeface="Cambria" panose="02040503050406030204" pitchFamily="18" charset="0"/>
                        </a:rPr>
                        <a:t>)</a:t>
                      </a:r>
                    </a:p>
                  </a:txBody>
                  <a:tcPr/>
                </a:tc>
                <a:extLst>
                  <a:ext uri="{0D108BD9-81ED-4DB2-BD59-A6C34878D82A}">
                    <a16:rowId xmlns:a16="http://schemas.microsoft.com/office/drawing/2014/main" val="1157952238"/>
                  </a:ext>
                </a:extLst>
              </a:tr>
              <a:tr h="370840">
                <a:tc>
                  <a:txBody>
                    <a:bodyPr/>
                    <a:lstStyle/>
                    <a:p>
                      <a:r>
                        <a:rPr lang="en-US" dirty="0">
                          <a:latin typeface="Cambria" panose="02040503050406030204" pitchFamily="18" charset="0"/>
                          <a:ea typeface="Cambria" panose="02040503050406030204" pitchFamily="18" charset="0"/>
                        </a:rPr>
                        <a:t>4) Debt to Equity Ratio</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જવાબદારીનો મૂડી સાથેનો ગુણોત્તર</a:t>
                      </a:r>
                      <a:r>
                        <a:rPr lang="en-US" dirty="0">
                          <a:latin typeface="Cambria" panose="02040503050406030204" pitchFamily="18" charset="0"/>
                          <a:ea typeface="Cambria" panose="02040503050406030204" pitchFamily="18" charset="0"/>
                        </a:rPr>
                        <a:t>)</a:t>
                      </a:r>
                    </a:p>
                  </a:txBody>
                  <a:tcPr/>
                </a:tc>
                <a:tc>
                  <a:txBody>
                    <a:bodyPr/>
                    <a:lstStyle/>
                    <a:p>
                      <a:r>
                        <a:rPr lang="en-US" dirty="0">
                          <a:latin typeface="Cambria" panose="02040503050406030204" pitchFamily="18" charset="0"/>
                          <a:ea typeface="Cambria" panose="02040503050406030204" pitchFamily="18" charset="0"/>
                        </a:rPr>
                        <a:t>Total Liabilities/Shareholder’s fund</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કુલ જવાદારીઓ/ શેરહોલ્ડરનું ભંડોળ</a:t>
                      </a:r>
                      <a:r>
                        <a:rPr lang="en-US" dirty="0">
                          <a:latin typeface="Cambria" panose="02040503050406030204" pitchFamily="18" charset="0"/>
                          <a:ea typeface="Cambria" panose="02040503050406030204" pitchFamily="18" charset="0"/>
                        </a:rPr>
                        <a:t>)</a:t>
                      </a:r>
                    </a:p>
                  </a:txBody>
                  <a:tcPr/>
                </a:tc>
                <a:extLst>
                  <a:ext uri="{0D108BD9-81ED-4DB2-BD59-A6C34878D82A}">
                    <a16:rowId xmlns:a16="http://schemas.microsoft.com/office/drawing/2014/main" val="2198229726"/>
                  </a:ext>
                </a:extLst>
              </a:tr>
              <a:tr h="370840">
                <a:tc>
                  <a:txBody>
                    <a:bodyPr/>
                    <a:lstStyle/>
                    <a:p>
                      <a:r>
                        <a:rPr lang="en-US" dirty="0">
                          <a:latin typeface="Cambria" panose="02040503050406030204" pitchFamily="18" charset="0"/>
                          <a:ea typeface="Cambria" panose="02040503050406030204" pitchFamily="18" charset="0"/>
                        </a:rPr>
                        <a:t>5) Earning per Share</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શેરદીઠ કમાણી</a:t>
                      </a:r>
                      <a:r>
                        <a:rPr lang="en-US" dirty="0">
                          <a:latin typeface="Cambria" panose="02040503050406030204" pitchFamily="18" charset="0"/>
                          <a:ea typeface="Cambria" panose="02040503050406030204" pitchFamily="18" charset="0"/>
                        </a:rPr>
                        <a:t>)</a:t>
                      </a:r>
                    </a:p>
                  </a:txBody>
                  <a:tcPr/>
                </a:tc>
                <a:tc>
                  <a:txBody>
                    <a:bodyPr/>
                    <a:lstStyle/>
                    <a:p>
                      <a:r>
                        <a:rPr lang="en-US" dirty="0">
                          <a:latin typeface="Cambria" panose="02040503050406030204" pitchFamily="18" charset="0"/>
                          <a:ea typeface="Cambria" panose="02040503050406030204" pitchFamily="18" charset="0"/>
                        </a:rPr>
                        <a:t>Net Profit (Net Earnings)/Total Shares outstanding</a:t>
                      </a:r>
                    </a:p>
                    <a:p>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ચોખ્ખો નફો/ કુલ શેર</a:t>
                      </a:r>
                      <a:r>
                        <a:rPr lang="en-US" dirty="0">
                          <a:latin typeface="Cambria" panose="02040503050406030204" pitchFamily="18" charset="0"/>
                          <a:ea typeface="Cambria" panose="02040503050406030204" pitchFamily="18" charset="0"/>
                        </a:rPr>
                        <a:t>)</a:t>
                      </a:r>
                    </a:p>
                  </a:txBody>
                  <a:tcPr/>
                </a:tc>
                <a:extLst>
                  <a:ext uri="{0D108BD9-81ED-4DB2-BD59-A6C34878D82A}">
                    <a16:rowId xmlns:a16="http://schemas.microsoft.com/office/drawing/2014/main" val="445202730"/>
                  </a:ext>
                </a:extLst>
              </a:tr>
            </a:tbl>
          </a:graphicData>
        </a:graphic>
      </p:graphicFrame>
    </p:spTree>
    <p:extLst>
      <p:ext uri="{BB962C8B-B14F-4D97-AF65-F5344CB8AC3E}">
        <p14:creationId xmlns:p14="http://schemas.microsoft.com/office/powerpoint/2010/main" val="23094315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F8817DD-698B-27E8-D426-9B3507D686F9}"/>
              </a:ext>
            </a:extLst>
          </p:cNvPr>
          <p:cNvGraphicFramePr>
            <a:graphicFrameLocks noGrp="1"/>
          </p:cNvGraphicFramePr>
          <p:nvPr>
            <p:extLst>
              <p:ext uri="{D42A27DB-BD31-4B8C-83A1-F6EECF244321}">
                <p14:modId xmlns:p14="http://schemas.microsoft.com/office/powerpoint/2010/main" val="1580503854"/>
              </p:ext>
            </p:extLst>
          </p:nvPr>
        </p:nvGraphicFramePr>
        <p:xfrm>
          <a:off x="2032000" y="1162118"/>
          <a:ext cx="8128000" cy="3505200"/>
        </p:xfrm>
        <a:graphic>
          <a:graphicData uri="http://schemas.openxmlformats.org/drawingml/2006/table">
            <a:tbl>
              <a:tblPr firstRow="1" bandRow="1">
                <a:tableStyleId>{5940675A-B579-460E-94D1-54222C63F5DA}</a:tableStyleId>
              </a:tblPr>
              <a:tblGrid>
                <a:gridCol w="8128000">
                  <a:extLst>
                    <a:ext uri="{9D8B030D-6E8A-4147-A177-3AD203B41FA5}">
                      <a16:colId xmlns:a16="http://schemas.microsoft.com/office/drawing/2014/main" val="3334179141"/>
                    </a:ext>
                  </a:extLst>
                </a:gridCol>
              </a:tblGrid>
              <a:tr h="370840">
                <a:tc>
                  <a:txBody>
                    <a:bodyPr/>
                    <a:lstStyle/>
                    <a:p>
                      <a:pPr marL="342900" indent="-342900" algn="just">
                        <a:buAutoNum type="arabicPeriod"/>
                      </a:pPr>
                      <a:r>
                        <a:rPr lang="en-US" dirty="0">
                          <a:latin typeface="Cambria" panose="02040503050406030204" pitchFamily="18" charset="0"/>
                          <a:ea typeface="Cambria" panose="02040503050406030204" pitchFamily="18" charset="0"/>
                        </a:rPr>
                        <a:t>Gross Profit= Net Sales (Sales- Sales Return)- Purchase- Direct Expense- Opening Stock+ Closing Stock</a:t>
                      </a:r>
                    </a:p>
                    <a:p>
                      <a:pPr marL="0" indent="0" algn="just">
                        <a:buNone/>
                      </a:pPr>
                      <a:endParaRPr lang="en-US" sz="300" dirty="0">
                        <a:latin typeface="Cambria" panose="02040503050406030204" pitchFamily="18" charset="0"/>
                        <a:ea typeface="Cambria" panose="02040503050406030204" pitchFamily="18" charset="0"/>
                      </a:endParaRPr>
                    </a:p>
                    <a:p>
                      <a:pPr marL="0" indent="0" algn="just">
                        <a:buNone/>
                      </a:pPr>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કાચો નફો= ચોખ્ખુ વેચાણ (વેચાણ- વેચાણપરત)- ખરીદી- ખરીદીને લગતા ખર્ચ- ખૂલતો સ્ટોક+ આખરનો સ્ટોક</a:t>
                      </a:r>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 </a:t>
                      </a:r>
                      <a:endParaRPr lang="en-US"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959995514"/>
                  </a:ext>
                </a:extLst>
              </a:tr>
              <a:tr h="370840">
                <a:tc>
                  <a:txBody>
                    <a:bodyPr/>
                    <a:lstStyle/>
                    <a:p>
                      <a:pPr algn="just"/>
                      <a:r>
                        <a:rPr lang="en-US" dirty="0">
                          <a:latin typeface="Cambria" panose="02040503050406030204" pitchFamily="18" charset="0"/>
                          <a:ea typeface="Cambria" panose="02040503050406030204" pitchFamily="18" charset="0"/>
                        </a:rPr>
                        <a:t>2. Net Profit= Gross Profit- Indirect Expense+ Indirect Income</a:t>
                      </a:r>
                    </a:p>
                    <a:p>
                      <a:pPr algn="just"/>
                      <a:endParaRPr lang="en-US" sz="400"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ચોખ્ખો નફો= કાચો નફો- ધંધાને લગતા અન્ય ખર્ચ+ અન્ય આવકો</a:t>
                      </a:r>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 </a:t>
                      </a:r>
                      <a:endParaRPr lang="en-US"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2483005138"/>
                  </a:ext>
                </a:extLst>
              </a:tr>
              <a:tr h="370840">
                <a:tc>
                  <a:txBody>
                    <a:bodyPr/>
                    <a:lstStyle/>
                    <a:p>
                      <a:pPr algn="just"/>
                      <a:r>
                        <a:rPr lang="en-US" dirty="0">
                          <a:latin typeface="Cambria" panose="02040503050406030204" pitchFamily="18" charset="0"/>
                          <a:ea typeface="Cambria" panose="02040503050406030204" pitchFamily="18" charset="0"/>
                        </a:rPr>
                        <a:t>3. Current Assets are those assets which can be realized in cash or cash equivalent within a period of 12 Months and for the Current liabilities vice-versa.</a:t>
                      </a:r>
                    </a:p>
                    <a:p>
                      <a:pPr algn="just"/>
                      <a:endParaRPr lang="en-US" sz="700"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a:t>
                      </a:r>
                      <a:r>
                        <a:rPr lang="gu-IN" dirty="0">
                          <a:latin typeface="Cambria" panose="02040503050406030204" pitchFamily="18" charset="0"/>
                          <a:ea typeface="Cambria" panose="02040503050406030204" pitchFamily="18" charset="0"/>
                        </a:rPr>
                        <a:t>ચાલુ મિલ્કતો એટલે ટૂંકા ગાળાની એવી મિલ્કતો કે જે ૧૨ મહિના કરતા ઓછા સમયગાળામાં રોકડ અથવા રોકડ સમકક્ષમાં રૂપાંતરણ પામી શકે અને ચાલુ જવાબદારીઓ એટલે તેનાથી વિરુદ્ધ કે જેનું ચુકવણું કરવું પડે.</a:t>
                      </a:r>
                      <a:r>
                        <a:rPr lang="en-US" dirty="0">
                          <a:latin typeface="Cambria" panose="02040503050406030204" pitchFamily="18" charset="0"/>
                          <a:ea typeface="Cambria" panose="02040503050406030204" pitchFamily="18" charset="0"/>
                        </a:rPr>
                        <a:t>)</a:t>
                      </a:r>
                    </a:p>
                  </a:txBody>
                  <a:tcPr/>
                </a:tc>
                <a:extLst>
                  <a:ext uri="{0D108BD9-81ED-4DB2-BD59-A6C34878D82A}">
                    <a16:rowId xmlns:a16="http://schemas.microsoft.com/office/drawing/2014/main" val="2229617169"/>
                  </a:ext>
                </a:extLst>
              </a:tr>
            </a:tbl>
          </a:graphicData>
        </a:graphic>
      </p:graphicFrame>
      <p:grpSp>
        <p:nvGrpSpPr>
          <p:cNvPr id="3" name="Group 2">
            <a:extLst>
              <a:ext uri="{FF2B5EF4-FFF2-40B4-BE49-F238E27FC236}">
                <a16:creationId xmlns:a16="http://schemas.microsoft.com/office/drawing/2014/main" id="{C19CBCBF-2771-3DC3-F680-80239E8BE88D}"/>
              </a:ext>
            </a:extLst>
          </p:cNvPr>
          <p:cNvGrpSpPr/>
          <p:nvPr/>
        </p:nvGrpSpPr>
        <p:grpSpPr>
          <a:xfrm>
            <a:off x="388374" y="185733"/>
            <a:ext cx="11415252" cy="623783"/>
            <a:chOff x="501445" y="185691"/>
            <a:chExt cx="11415252" cy="623783"/>
          </a:xfrm>
        </p:grpSpPr>
        <p:sp>
          <p:nvSpPr>
            <p:cNvPr id="4" name="TextBox 3">
              <a:extLst>
                <a:ext uri="{FF2B5EF4-FFF2-40B4-BE49-F238E27FC236}">
                  <a16:creationId xmlns:a16="http://schemas.microsoft.com/office/drawing/2014/main" id="{AFEFB768-DE78-AFA4-41EC-899002C06B9A}"/>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Interpretation of Financial Statement</a:t>
              </a:r>
            </a:p>
          </p:txBody>
        </p:sp>
        <p:pic>
          <p:nvPicPr>
            <p:cNvPr id="5" name="Picture 4">
              <a:extLst>
                <a:ext uri="{FF2B5EF4-FFF2-40B4-BE49-F238E27FC236}">
                  <a16:creationId xmlns:a16="http://schemas.microsoft.com/office/drawing/2014/main" id="{ECF90AB8-C060-8703-6F24-D9D295F92E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6" name="Picture 5">
              <a:extLst>
                <a:ext uri="{FF2B5EF4-FFF2-40B4-BE49-F238E27FC236}">
                  <a16:creationId xmlns:a16="http://schemas.microsoft.com/office/drawing/2014/main" id="{3E1D5BA9-3755-F95E-A0EF-81BD72AFD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spTree>
    <p:extLst>
      <p:ext uri="{BB962C8B-B14F-4D97-AF65-F5344CB8AC3E}">
        <p14:creationId xmlns:p14="http://schemas.microsoft.com/office/powerpoint/2010/main" val="20086216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1E8A206-6749-CFB7-E50B-4A480C2E8E88}"/>
              </a:ext>
            </a:extLst>
          </p:cNvPr>
          <p:cNvGrpSpPr/>
          <p:nvPr/>
        </p:nvGrpSpPr>
        <p:grpSpPr>
          <a:xfrm>
            <a:off x="501445" y="185691"/>
            <a:ext cx="11415252" cy="623783"/>
            <a:chOff x="501445" y="185691"/>
            <a:chExt cx="11415252" cy="623783"/>
          </a:xfrm>
        </p:grpSpPr>
        <p:sp>
          <p:nvSpPr>
            <p:cNvPr id="3" name="TextBox 2">
              <a:extLst>
                <a:ext uri="{FF2B5EF4-FFF2-40B4-BE49-F238E27FC236}">
                  <a16:creationId xmlns:a16="http://schemas.microsoft.com/office/drawing/2014/main" id="{8A4C0AC9-F77A-B0E8-B5F4-095A426E482D}"/>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Bank Reconciliation Statement</a:t>
              </a:r>
            </a:p>
          </p:txBody>
        </p:sp>
        <p:pic>
          <p:nvPicPr>
            <p:cNvPr id="4" name="Picture 3">
              <a:extLst>
                <a:ext uri="{FF2B5EF4-FFF2-40B4-BE49-F238E27FC236}">
                  <a16:creationId xmlns:a16="http://schemas.microsoft.com/office/drawing/2014/main" id="{C89929D3-6376-8496-17ED-5613A0AED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5" name="Picture 4">
              <a:extLst>
                <a:ext uri="{FF2B5EF4-FFF2-40B4-BE49-F238E27FC236}">
                  <a16:creationId xmlns:a16="http://schemas.microsoft.com/office/drawing/2014/main" id="{47EB45CF-C4BE-A8E0-069E-54E119FD2E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sp>
        <p:nvSpPr>
          <p:cNvPr id="6" name="TextBox 5">
            <a:extLst>
              <a:ext uri="{FF2B5EF4-FFF2-40B4-BE49-F238E27FC236}">
                <a16:creationId xmlns:a16="http://schemas.microsoft.com/office/drawing/2014/main" id="{20E560B1-C25F-6FBE-38E2-0FBD3A938072}"/>
              </a:ext>
            </a:extLst>
          </p:cNvPr>
          <p:cNvSpPr txBox="1"/>
          <p:nvPr/>
        </p:nvSpPr>
        <p:spPr>
          <a:xfrm>
            <a:off x="213159" y="1412771"/>
            <a:ext cx="11415252" cy="4185761"/>
          </a:xfrm>
          <a:prstGeom prst="rect">
            <a:avLst/>
          </a:prstGeom>
          <a:noFill/>
        </p:spPr>
        <p:txBody>
          <a:bodyPr wrap="square" rtlCol="0">
            <a:spAutoFit/>
          </a:bodyPr>
          <a:lstStyle/>
          <a:p>
            <a:pPr algn="just"/>
            <a:r>
              <a:rPr lang="en-US" sz="2000" b="1" i="0" dirty="0">
                <a:solidFill>
                  <a:srgbClr val="000000"/>
                </a:solidFill>
                <a:effectLst/>
                <a:latin typeface="Cambria" panose="02040503050406030204" pitchFamily="18" charset="0"/>
                <a:ea typeface="Cambria" panose="02040503050406030204" pitchFamily="18" charset="0"/>
              </a:rPr>
              <a:t>‘Bank reconciliation is</a:t>
            </a:r>
          </a:p>
          <a:p>
            <a:pPr algn="just"/>
            <a:endParaRPr lang="en-US" sz="2000" b="1" dirty="0">
              <a:solidFill>
                <a:srgbClr val="000000"/>
              </a:solidFill>
              <a:latin typeface="Cambria" panose="02040503050406030204" pitchFamily="18" charset="0"/>
              <a:ea typeface="Cambria" panose="02040503050406030204" pitchFamily="18" charset="0"/>
            </a:endParaRPr>
          </a:p>
          <a:p>
            <a:pPr algn="just"/>
            <a:r>
              <a:rPr lang="en-US" sz="2000" b="1" i="0" dirty="0">
                <a:solidFill>
                  <a:srgbClr val="000000"/>
                </a:solidFill>
                <a:effectLst/>
                <a:latin typeface="Cambria" panose="02040503050406030204" pitchFamily="18" charset="0"/>
                <a:ea typeface="Cambria" panose="02040503050406030204" pitchFamily="18" charset="0"/>
              </a:rPr>
              <a:t>- The process of comparing the balance as per the cash book with the balance as per the passbook (bank statement).</a:t>
            </a:r>
          </a:p>
          <a:p>
            <a:pPr algn="just"/>
            <a:endParaRPr lang="en-US" sz="2000" b="1" dirty="0">
              <a:solidFill>
                <a:srgbClr val="000000"/>
              </a:solidFill>
              <a:latin typeface="Cambria" panose="02040503050406030204" pitchFamily="18" charset="0"/>
              <a:ea typeface="Cambria" panose="02040503050406030204" pitchFamily="18" charset="0"/>
            </a:endParaRPr>
          </a:p>
          <a:p>
            <a:pPr algn="just"/>
            <a:r>
              <a:rPr lang="en-US" sz="2000" b="1" i="0" dirty="0">
                <a:solidFill>
                  <a:srgbClr val="000000"/>
                </a:solidFill>
                <a:effectLst/>
                <a:latin typeface="Cambria" panose="02040503050406030204" pitchFamily="18" charset="0"/>
                <a:ea typeface="Cambria" panose="02040503050406030204" pitchFamily="18" charset="0"/>
              </a:rPr>
              <a:t>- The very purpose of reconciling the bank statement with your business’ books of accounts is to identify any differences between the balance of the two accounts.’</a:t>
            </a:r>
          </a:p>
          <a:p>
            <a:pPr algn="just"/>
            <a:endParaRPr lang="en-US" b="0" i="0" dirty="0">
              <a:solidFill>
                <a:srgbClr val="000000"/>
              </a:solidFill>
              <a:effectLst/>
              <a:latin typeface="Cambria" panose="02040503050406030204" pitchFamily="18" charset="0"/>
              <a:ea typeface="Cambria" panose="02040503050406030204" pitchFamily="18" charset="0"/>
            </a:endParaRPr>
          </a:p>
          <a:p>
            <a:pPr algn="just"/>
            <a:r>
              <a:rPr lang="en-US" dirty="0">
                <a:solidFill>
                  <a:srgbClr val="000000"/>
                </a:solidFill>
                <a:latin typeface="Cambria" panose="02040503050406030204" pitchFamily="18" charset="0"/>
                <a:ea typeface="Cambria" panose="02040503050406030204" pitchFamily="18" charset="0"/>
              </a:rPr>
              <a:t>(</a:t>
            </a:r>
            <a:r>
              <a:rPr lang="gu-IN" dirty="0">
                <a:solidFill>
                  <a:srgbClr val="000000"/>
                </a:solidFill>
                <a:latin typeface="Cambria" panose="02040503050406030204" pitchFamily="18" charset="0"/>
                <a:ea typeface="Cambria" panose="02040503050406030204" pitchFamily="18" charset="0"/>
              </a:rPr>
              <a:t>'બેંકસિલેકમેળ એ પાસબુક (બેંક સ્ટેટમેન્ટ) મુજબ બેલેન્સ સાથે કેશ બુક મુજબની બેલેન્સની તુલના કરવાની પ્રક્રિયા છે. તમારા બિઝનેસના બુક્સ ઑફ એકાઉન્ટ્સ સાથે બૅન્ક સ્ટેટમેન્ટનું સમતુલા કરવાનો મૂળ હેતુ એ જ છે કે બે ખાતાંઓની બેલેન્સ વચ્ચે કોઈ પણ તફાવત હોય તો તેને ઓળખી શકાય.’</a:t>
            </a:r>
            <a:r>
              <a:rPr lang="en-US" dirty="0">
                <a:solidFill>
                  <a:srgbClr val="000000"/>
                </a:solidFill>
                <a:latin typeface="Cambria" panose="02040503050406030204" pitchFamily="18" charset="0"/>
                <a:ea typeface="Cambria" panose="02040503050406030204" pitchFamily="18" charset="0"/>
              </a:rPr>
              <a:t>)</a:t>
            </a:r>
            <a:endParaRPr lang="gu-IN" dirty="0">
              <a:solidFill>
                <a:srgbClr val="000000"/>
              </a:solidFill>
              <a:latin typeface="Cambria" panose="02040503050406030204" pitchFamily="18" charset="0"/>
              <a:ea typeface="Cambria" panose="02040503050406030204" pitchFamily="18" charset="0"/>
            </a:endParaRPr>
          </a:p>
          <a:p>
            <a:pPr algn="just"/>
            <a:endParaRPr lang="en-US" b="0" i="0" dirty="0">
              <a:solidFill>
                <a:srgbClr val="000000"/>
              </a:solidFill>
              <a:effectLst/>
              <a:latin typeface="Cambria" panose="02040503050406030204" pitchFamily="18" charset="0"/>
              <a:ea typeface="Cambria" panose="02040503050406030204" pitchFamily="18" charset="0"/>
            </a:endParaRPr>
          </a:p>
          <a:p>
            <a:pPr algn="just"/>
            <a:r>
              <a:rPr lang="en-US" b="0" i="0" dirty="0">
                <a:solidFill>
                  <a:srgbClr val="000000"/>
                </a:solidFill>
                <a:effectLst/>
                <a:latin typeface="Cambria" panose="02040503050406030204" pitchFamily="18" charset="0"/>
                <a:ea typeface="Cambria" panose="02040503050406030204" pitchFamily="18" charset="0"/>
              </a:rPr>
              <a:t> </a:t>
            </a:r>
            <a:br>
              <a:rPr lang="en-US" b="0" i="0" dirty="0">
                <a:solidFill>
                  <a:srgbClr val="000000"/>
                </a:solidFill>
                <a:effectLst/>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460827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1E8A206-6749-CFB7-E50B-4A480C2E8E88}"/>
              </a:ext>
            </a:extLst>
          </p:cNvPr>
          <p:cNvGrpSpPr/>
          <p:nvPr/>
        </p:nvGrpSpPr>
        <p:grpSpPr>
          <a:xfrm>
            <a:off x="501445" y="185691"/>
            <a:ext cx="11415252" cy="623783"/>
            <a:chOff x="501445" y="185691"/>
            <a:chExt cx="11415252" cy="623783"/>
          </a:xfrm>
        </p:grpSpPr>
        <p:sp>
          <p:nvSpPr>
            <p:cNvPr id="3" name="TextBox 2">
              <a:extLst>
                <a:ext uri="{FF2B5EF4-FFF2-40B4-BE49-F238E27FC236}">
                  <a16:creationId xmlns:a16="http://schemas.microsoft.com/office/drawing/2014/main" id="{8A4C0AC9-F77A-B0E8-B5F4-095A426E482D}"/>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Bank Reconciliation Statement</a:t>
              </a:r>
            </a:p>
          </p:txBody>
        </p:sp>
        <p:pic>
          <p:nvPicPr>
            <p:cNvPr id="4" name="Picture 3">
              <a:extLst>
                <a:ext uri="{FF2B5EF4-FFF2-40B4-BE49-F238E27FC236}">
                  <a16:creationId xmlns:a16="http://schemas.microsoft.com/office/drawing/2014/main" id="{C89929D3-6376-8496-17ED-5613A0AED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5" name="Picture 4">
              <a:extLst>
                <a:ext uri="{FF2B5EF4-FFF2-40B4-BE49-F238E27FC236}">
                  <a16:creationId xmlns:a16="http://schemas.microsoft.com/office/drawing/2014/main" id="{47EB45CF-C4BE-A8E0-069E-54E119FD2E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sp>
        <p:nvSpPr>
          <p:cNvPr id="6" name="TextBox 5">
            <a:extLst>
              <a:ext uri="{FF2B5EF4-FFF2-40B4-BE49-F238E27FC236}">
                <a16:creationId xmlns:a16="http://schemas.microsoft.com/office/drawing/2014/main" id="{20E560B1-C25F-6FBE-38E2-0FBD3A938072}"/>
              </a:ext>
            </a:extLst>
          </p:cNvPr>
          <p:cNvSpPr txBox="1"/>
          <p:nvPr/>
        </p:nvSpPr>
        <p:spPr>
          <a:xfrm>
            <a:off x="218634" y="1193886"/>
            <a:ext cx="11415252" cy="5478423"/>
          </a:xfrm>
          <a:prstGeom prst="rect">
            <a:avLst/>
          </a:prstGeom>
          <a:noFill/>
        </p:spPr>
        <p:txBody>
          <a:bodyPr wrap="square" rtlCol="0">
            <a:spAutoFit/>
          </a:bodyPr>
          <a:lstStyle/>
          <a:p>
            <a:pPr algn="just"/>
            <a:r>
              <a:rPr lang="en-US" sz="2000" b="1" i="0" dirty="0">
                <a:solidFill>
                  <a:srgbClr val="000000"/>
                </a:solidFill>
                <a:effectLst/>
                <a:latin typeface="Cambria" panose="02040503050406030204" pitchFamily="18" charset="0"/>
                <a:ea typeface="Cambria" panose="02040503050406030204" pitchFamily="18" charset="0"/>
              </a:rPr>
              <a:t>To reconcile a bank statement with your business' books of accounts, you need to follow the steps below:</a:t>
            </a:r>
          </a:p>
          <a:p>
            <a:pPr algn="just"/>
            <a:r>
              <a:rPr lang="en-US" sz="2000" b="1" dirty="0">
                <a:solidFill>
                  <a:srgbClr val="000000"/>
                </a:solidFill>
                <a:latin typeface="Cambria" panose="02040503050406030204" pitchFamily="18" charset="0"/>
                <a:ea typeface="Cambria" panose="02040503050406030204" pitchFamily="18" charset="0"/>
              </a:rPr>
              <a:t>(</a:t>
            </a:r>
            <a:r>
              <a:rPr lang="gu-IN" sz="2000" b="1" dirty="0">
                <a:solidFill>
                  <a:srgbClr val="000000"/>
                </a:solidFill>
                <a:latin typeface="Cambria" panose="02040503050406030204" pitchFamily="18" charset="0"/>
                <a:ea typeface="Cambria" panose="02040503050406030204" pitchFamily="18" charset="0"/>
              </a:rPr>
              <a:t>ધ્યાનમાં રાખવાના મુદ્દા:</a:t>
            </a:r>
            <a:r>
              <a:rPr lang="en-US" sz="2000" b="1" dirty="0">
                <a:solidFill>
                  <a:srgbClr val="000000"/>
                </a:solidFill>
                <a:latin typeface="Cambria" panose="02040503050406030204" pitchFamily="18" charset="0"/>
                <a:ea typeface="Cambria" panose="02040503050406030204" pitchFamily="18" charset="0"/>
              </a:rPr>
              <a:t>)</a:t>
            </a:r>
            <a:endParaRPr lang="en-US" sz="2000" b="1" i="0" dirty="0">
              <a:solidFill>
                <a:srgbClr val="000000"/>
              </a:solidFill>
              <a:effectLst/>
              <a:latin typeface="Cambria" panose="02040503050406030204" pitchFamily="18" charset="0"/>
              <a:ea typeface="Cambria" panose="02040503050406030204" pitchFamily="18" charset="0"/>
            </a:endParaRPr>
          </a:p>
          <a:p>
            <a:pPr algn="just"/>
            <a:endParaRPr lang="en-US" sz="2000" b="0" i="0" dirty="0">
              <a:solidFill>
                <a:srgbClr val="000000"/>
              </a:solidFill>
              <a:effectLst/>
              <a:latin typeface="Cambria" panose="02040503050406030204" pitchFamily="18" charset="0"/>
              <a:ea typeface="Cambria" panose="02040503050406030204" pitchFamily="18" charset="0"/>
            </a:endParaRPr>
          </a:p>
          <a:p>
            <a:pPr algn="just">
              <a:buFont typeface="Arial" panose="020B0604020202020204" pitchFamily="34" charset="0"/>
              <a:buChar char="•"/>
            </a:pPr>
            <a:r>
              <a:rPr lang="en-US" sz="2000" b="1" i="0" dirty="0">
                <a:solidFill>
                  <a:srgbClr val="000000"/>
                </a:solidFill>
                <a:effectLst/>
                <a:latin typeface="Cambria" panose="02040503050406030204" pitchFamily="18" charset="0"/>
                <a:ea typeface="Cambria" panose="02040503050406030204" pitchFamily="18" charset="0"/>
              </a:rPr>
              <a:t>Match each of the deposits recorded in your books of accounts to the ones reflected in your bank statement.</a:t>
            </a:r>
          </a:p>
          <a:p>
            <a:pPr algn="just">
              <a:buFont typeface="Arial" panose="020B0604020202020204" pitchFamily="34" charset="0"/>
              <a:buChar char="•"/>
            </a:pPr>
            <a:endParaRPr lang="en-US" sz="2000" b="1" dirty="0">
              <a:solidFill>
                <a:srgbClr val="000000"/>
              </a:solidFill>
              <a:latin typeface="Cambria" panose="02040503050406030204" pitchFamily="18" charset="0"/>
              <a:ea typeface="Cambria" panose="02040503050406030204" pitchFamily="18" charset="0"/>
            </a:endParaRPr>
          </a:p>
          <a:p>
            <a:pPr algn="just">
              <a:buFont typeface="Arial" panose="020B0604020202020204" pitchFamily="34" charset="0"/>
              <a:buChar char="•"/>
            </a:pPr>
            <a:r>
              <a:rPr lang="en-US" sz="2000" b="1" i="0" dirty="0">
                <a:solidFill>
                  <a:srgbClr val="000000"/>
                </a:solidFill>
                <a:effectLst/>
                <a:latin typeface="Cambria" panose="02040503050406030204" pitchFamily="18" charset="0"/>
                <a:ea typeface="Cambria" panose="02040503050406030204" pitchFamily="18" charset="0"/>
              </a:rPr>
              <a:t>There might be a possibility that your bank might have denied accepting a cheque within a collection of deposited cheques or might have recorded an incorrect cheque amount.</a:t>
            </a:r>
          </a:p>
          <a:p>
            <a:pPr algn="just">
              <a:buFont typeface="Arial" panose="020B0604020202020204" pitchFamily="34" charset="0"/>
              <a:buChar char="•"/>
            </a:pPr>
            <a:endParaRPr lang="en-US" sz="2000" b="1" dirty="0">
              <a:solidFill>
                <a:srgbClr val="000000"/>
              </a:solidFill>
              <a:latin typeface="Cambria" panose="02040503050406030204" pitchFamily="18" charset="0"/>
              <a:ea typeface="Cambria" panose="02040503050406030204" pitchFamily="18" charset="0"/>
            </a:endParaRPr>
          </a:p>
          <a:p>
            <a:pPr algn="just">
              <a:buFont typeface="Arial" panose="020B0604020202020204" pitchFamily="34" charset="0"/>
              <a:buChar char="•"/>
            </a:pPr>
            <a:r>
              <a:rPr lang="en-US" sz="2000" b="1" i="0" dirty="0">
                <a:solidFill>
                  <a:srgbClr val="000000"/>
                </a:solidFill>
                <a:effectLst/>
                <a:latin typeface="Cambria" panose="02040503050406030204" pitchFamily="18" charset="0"/>
                <a:ea typeface="Cambria" panose="02040503050406030204" pitchFamily="18" charset="0"/>
              </a:rPr>
              <a:t>In case this happens, you should add back the amount of rejected cheques to the bank’s closing cash balance.</a:t>
            </a:r>
          </a:p>
          <a:p>
            <a:pPr algn="just"/>
            <a:endParaRPr lang="en-US" sz="1400" dirty="0">
              <a:solidFill>
                <a:srgbClr val="000000"/>
              </a:solidFill>
              <a:latin typeface="Cambria" panose="02040503050406030204" pitchFamily="18" charset="0"/>
              <a:ea typeface="Cambria" panose="02040503050406030204" pitchFamily="18" charset="0"/>
            </a:endParaRPr>
          </a:p>
          <a:p>
            <a:pPr algn="just"/>
            <a:r>
              <a:rPr lang="en-US" sz="2000" dirty="0">
                <a:solidFill>
                  <a:srgbClr val="000000"/>
                </a:solidFill>
                <a:latin typeface="Cambria" panose="02040503050406030204" pitchFamily="18" charset="0"/>
                <a:ea typeface="Cambria" panose="02040503050406030204" pitchFamily="18" charset="0"/>
              </a:rPr>
              <a:t>(</a:t>
            </a:r>
            <a:r>
              <a:rPr lang="gu-IN" sz="2000" dirty="0">
                <a:solidFill>
                  <a:srgbClr val="000000"/>
                </a:solidFill>
                <a:latin typeface="Cambria" panose="02040503050406030204" pitchFamily="18" charset="0"/>
                <a:ea typeface="Cambria" panose="02040503050406030204" pitchFamily="18" charset="0"/>
              </a:rPr>
              <a:t>બેંકમાં જમા થયેલ નાણાં સાથે એકાઉન્ટમાં પડેલ એન્ટ્રી એકવાર વેરીફાય કરવી.</a:t>
            </a:r>
            <a:r>
              <a:rPr lang="en-US" sz="2000" dirty="0">
                <a:solidFill>
                  <a:srgbClr val="000000"/>
                </a:solidFill>
                <a:latin typeface="Cambria" panose="02040503050406030204" pitchFamily="18" charset="0"/>
                <a:ea typeface="Cambria" panose="02040503050406030204" pitchFamily="18" charset="0"/>
              </a:rPr>
              <a:t> </a:t>
            </a:r>
            <a:r>
              <a:rPr lang="gu-IN" sz="2000" dirty="0">
                <a:solidFill>
                  <a:srgbClr val="000000"/>
                </a:solidFill>
                <a:latin typeface="Cambria" panose="02040503050406030204" pitchFamily="18" charset="0"/>
                <a:ea typeface="Cambria" panose="02040503050406030204" pitchFamily="18" charset="0"/>
              </a:rPr>
              <a:t>આ સમયે જો એવું કંઈપણ એમાં જોવા મળે છે કે જેના લીધે બેંક દ્વારા ડિપોઝિટ કરાયેલ રકમ જમા લેવામાં નથી આવી તો તે બેંક સિલકમાં ઉમેરીને જમા લેવી.</a:t>
            </a:r>
            <a:r>
              <a:rPr lang="en-US" sz="2000" dirty="0">
                <a:solidFill>
                  <a:srgbClr val="000000"/>
                </a:solidFill>
                <a:latin typeface="Cambria" panose="02040503050406030204" pitchFamily="18" charset="0"/>
                <a:ea typeface="Cambria" panose="02040503050406030204" pitchFamily="18" charset="0"/>
              </a:rPr>
              <a:t>)</a:t>
            </a:r>
            <a:endParaRPr lang="en-US" b="0" i="0" dirty="0">
              <a:solidFill>
                <a:srgbClr val="000000"/>
              </a:solidFill>
              <a:effectLst/>
              <a:latin typeface="Cambria" panose="02040503050406030204" pitchFamily="18" charset="0"/>
              <a:ea typeface="Cambria" panose="02040503050406030204" pitchFamily="18" charset="0"/>
            </a:endParaRPr>
          </a:p>
          <a:p>
            <a:pPr algn="just"/>
            <a:r>
              <a:rPr lang="en-US" b="0" i="0" dirty="0">
                <a:solidFill>
                  <a:srgbClr val="000000"/>
                </a:solidFill>
                <a:effectLst/>
                <a:latin typeface="Cambria" panose="02040503050406030204" pitchFamily="18" charset="0"/>
                <a:ea typeface="Cambria" panose="02040503050406030204" pitchFamily="18" charset="0"/>
              </a:rPr>
              <a:t> </a:t>
            </a:r>
            <a:br>
              <a:rPr lang="en-US" b="0" i="0" dirty="0">
                <a:solidFill>
                  <a:srgbClr val="000000"/>
                </a:solidFill>
                <a:effectLst/>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0387144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2B25A7-B49F-D2E2-5D4F-DB65A682DF2F}"/>
              </a:ext>
            </a:extLst>
          </p:cNvPr>
          <p:cNvSpPr txBox="1"/>
          <p:nvPr/>
        </p:nvSpPr>
        <p:spPr>
          <a:xfrm>
            <a:off x="388374" y="866864"/>
            <a:ext cx="11415252" cy="6186309"/>
          </a:xfrm>
          <a:prstGeom prst="rect">
            <a:avLst/>
          </a:prstGeom>
          <a:noFill/>
        </p:spPr>
        <p:txBody>
          <a:bodyPr wrap="square" rtlCol="0">
            <a:spAutoFit/>
          </a:bodyPr>
          <a:lstStyle/>
          <a:p>
            <a:pPr algn="just"/>
            <a:endParaRPr lang="en-US" b="1" i="0" dirty="0">
              <a:solidFill>
                <a:srgbClr val="000000"/>
              </a:solidFill>
              <a:effectLst/>
              <a:latin typeface="Cambria" panose="02040503050406030204" pitchFamily="18" charset="0"/>
              <a:ea typeface="Cambria" panose="02040503050406030204" pitchFamily="18" charset="0"/>
            </a:endParaRPr>
          </a:p>
          <a:p>
            <a:pPr algn="just">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Next, prepare a list of cheques that have not been cleared by the bank. Cheques presented but not cleared are reconciling items and need to be deducted from the bank’s closing cash balance for your account.</a:t>
            </a:r>
          </a:p>
          <a:p>
            <a:pPr algn="just"/>
            <a:endParaRPr lang="en-US" b="1" dirty="0">
              <a:solidFill>
                <a:srgbClr val="000000"/>
              </a:solidFill>
              <a:latin typeface="Cambria" panose="02040503050406030204" pitchFamily="18" charset="0"/>
              <a:ea typeface="Cambria" panose="02040503050406030204" pitchFamily="18" charset="0"/>
            </a:endParaRPr>
          </a:p>
          <a:p>
            <a:pPr algn="just"/>
            <a:r>
              <a:rPr lang="en-US" b="1" i="0" dirty="0">
                <a:solidFill>
                  <a:srgbClr val="000000"/>
                </a:solidFill>
                <a:effectLst/>
                <a:latin typeface="Cambria" panose="02040503050406030204" pitchFamily="18" charset="0"/>
                <a:ea typeface="Cambria" panose="02040503050406030204" pitchFamily="18" charset="0"/>
              </a:rPr>
              <a:t>(</a:t>
            </a:r>
            <a:r>
              <a:rPr lang="gu-IN" b="1" i="0" dirty="0">
                <a:solidFill>
                  <a:srgbClr val="000000"/>
                </a:solidFill>
                <a:effectLst/>
                <a:latin typeface="Cambria" panose="02040503050406030204" pitchFamily="18" charset="0"/>
                <a:ea typeface="Cambria" panose="02040503050406030204" pitchFamily="18" charset="0"/>
              </a:rPr>
              <a:t>આગળ દર્શાવેલ મુદ્દા કરતા વિરુદ્ધમાં જો કોઈ ચુકવણી ચોપડે નોંધાયેલ છે અને બેંકમાં નથી નોંધાયેલ તો બેંક સિલકમાંથી તેને બાદ કરી નાખવી.</a:t>
            </a:r>
            <a:r>
              <a:rPr lang="en-US" b="1" i="0" dirty="0">
                <a:solidFill>
                  <a:srgbClr val="000000"/>
                </a:solidFill>
                <a:effectLst/>
                <a:latin typeface="Cambria" panose="02040503050406030204" pitchFamily="18" charset="0"/>
                <a:ea typeface="Cambria" panose="02040503050406030204" pitchFamily="18" charset="0"/>
              </a:rPr>
              <a:t>)</a:t>
            </a:r>
          </a:p>
          <a:p>
            <a:pPr algn="just"/>
            <a:endParaRPr lang="en-US" b="1" dirty="0">
              <a:solidFill>
                <a:srgbClr val="000000"/>
              </a:solidFill>
              <a:latin typeface="Cambria" panose="02040503050406030204" pitchFamily="18" charset="0"/>
              <a:ea typeface="Cambria" panose="02040503050406030204" pitchFamily="18" charset="0"/>
            </a:endParaRPr>
          </a:p>
          <a:p>
            <a:pPr indent="-285750" algn="just">
              <a:buFont typeface="Arial" panose="020B0604020202020204" pitchFamily="34" charset="0"/>
              <a:buChar char="•"/>
            </a:pPr>
            <a:r>
              <a:rPr lang="en-US" b="1" dirty="0">
                <a:solidFill>
                  <a:srgbClr val="000000"/>
                </a:solidFill>
                <a:latin typeface="Cambria" panose="02040503050406030204" pitchFamily="18" charset="0"/>
                <a:ea typeface="Cambria" panose="02040503050406030204" pitchFamily="18" charset="0"/>
              </a:rPr>
              <a:t>Then, check the miscellaneous debits and credits listed on your bank statement and add or subtract the same from the reconciliation.</a:t>
            </a:r>
          </a:p>
          <a:p>
            <a:pPr algn="just"/>
            <a:endParaRPr lang="en-US" b="1" dirty="0">
              <a:solidFill>
                <a:srgbClr val="000000"/>
              </a:solidFill>
              <a:latin typeface="Cambria" panose="02040503050406030204" pitchFamily="18" charset="0"/>
              <a:ea typeface="Cambria" panose="02040503050406030204" pitchFamily="18" charset="0"/>
            </a:endParaRPr>
          </a:p>
          <a:p>
            <a:pPr algn="just"/>
            <a:r>
              <a:rPr lang="en-US" b="1" i="0" dirty="0">
                <a:solidFill>
                  <a:srgbClr val="000000"/>
                </a:solidFill>
                <a:effectLst/>
                <a:latin typeface="Cambria" panose="02040503050406030204" pitchFamily="18" charset="0"/>
                <a:ea typeface="Cambria" panose="02040503050406030204" pitchFamily="18" charset="0"/>
              </a:rPr>
              <a:t>(</a:t>
            </a:r>
            <a:r>
              <a:rPr lang="gu-IN" b="1" i="0" dirty="0">
                <a:solidFill>
                  <a:srgbClr val="000000"/>
                </a:solidFill>
                <a:effectLst/>
                <a:latin typeface="Cambria" panose="02040503050406030204" pitchFamily="18" charset="0"/>
                <a:ea typeface="Cambria" panose="02040503050406030204" pitchFamily="18" charset="0"/>
              </a:rPr>
              <a:t>અન્ય નાના મોટા ખર્ચાઓ જેવા કે બેંક ચાર્જિસ, ઇન્સ્યોરન્સ પ્રીમિયમ વગેરે અને અન્ય નાની મોટી આવકો જેવી કે વ્યાજની આવકો વગેરે જો એકાઉન્ટ્સમાં નોંધાયેલ ન હોય તો એને ઉમેરવા કે બાદ કરવા.</a:t>
            </a:r>
            <a:r>
              <a:rPr lang="en-US" b="1" i="0" dirty="0">
                <a:solidFill>
                  <a:srgbClr val="000000"/>
                </a:solidFill>
                <a:effectLst/>
                <a:latin typeface="Cambria" panose="02040503050406030204" pitchFamily="18" charset="0"/>
                <a:ea typeface="Cambria" panose="02040503050406030204" pitchFamily="18" charset="0"/>
              </a:rPr>
              <a:t>)</a:t>
            </a:r>
          </a:p>
          <a:p>
            <a:pPr algn="just"/>
            <a:endParaRPr lang="en-US" b="1" dirty="0">
              <a:solidFill>
                <a:srgbClr val="000000"/>
              </a:solidFill>
              <a:latin typeface="Cambria" panose="02040503050406030204" pitchFamily="18" charset="0"/>
              <a:ea typeface="Cambria" panose="02040503050406030204" pitchFamily="18" charset="0"/>
            </a:endParaRPr>
          </a:p>
          <a:p>
            <a:pPr indent="-285750" algn="just">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Finally, add or subtract all the items marked as reconciling items from your bank’s closing cash balance. Once you have identified all the differences and prepared a bank reconciliation statement, attach the bank reconciliation statement with the rest of your accounting records for future reference.</a:t>
            </a:r>
          </a:p>
          <a:p>
            <a:pPr algn="just"/>
            <a:endParaRPr lang="en-US" b="1" dirty="0">
              <a:solidFill>
                <a:srgbClr val="000000"/>
              </a:solidFill>
              <a:latin typeface="Cambria" panose="02040503050406030204" pitchFamily="18" charset="0"/>
              <a:ea typeface="Cambria" panose="02040503050406030204" pitchFamily="18" charset="0"/>
            </a:endParaRPr>
          </a:p>
          <a:p>
            <a:pPr algn="just"/>
            <a:r>
              <a:rPr lang="en-US" b="1" dirty="0">
                <a:solidFill>
                  <a:srgbClr val="000000"/>
                </a:solidFill>
                <a:latin typeface="Cambria" panose="02040503050406030204" pitchFamily="18" charset="0"/>
                <a:ea typeface="Cambria" panose="02040503050406030204" pitchFamily="18" charset="0"/>
              </a:rPr>
              <a:t>(</a:t>
            </a:r>
            <a:r>
              <a:rPr lang="gu-IN" b="1" dirty="0">
                <a:solidFill>
                  <a:srgbClr val="000000"/>
                </a:solidFill>
                <a:latin typeface="Cambria" panose="02040503050406030204" pitchFamily="18" charset="0"/>
                <a:ea typeface="Cambria" panose="02040503050406030204" pitchFamily="18" charset="0"/>
              </a:rPr>
              <a:t>એકવાર બધા વ્યવહારોની બેંકસિલેકમેળમાં નોંધ થયા પછી જે રોકડમેળ મુજબની બેંક સિલક મળે છે તેને એકાઉન્ટ્સ સાથે મેચ કરી ભવિષ્યના રેફરન્સ માટે તેને બેંક ફાઈલ સાથે જોડી દેવા.</a:t>
            </a:r>
            <a:r>
              <a:rPr lang="en-US" b="1" dirty="0">
                <a:solidFill>
                  <a:srgbClr val="000000"/>
                </a:solidFill>
                <a:latin typeface="Cambria" panose="02040503050406030204" pitchFamily="18" charset="0"/>
                <a:ea typeface="Cambria" panose="02040503050406030204" pitchFamily="18" charset="0"/>
              </a:rPr>
              <a:t>)</a:t>
            </a:r>
          </a:p>
          <a:p>
            <a:pPr algn="just"/>
            <a:endParaRPr lang="en-US" b="1" i="0" dirty="0">
              <a:solidFill>
                <a:srgbClr val="000000"/>
              </a:solidFill>
              <a:effectLst/>
              <a:latin typeface="Cambria" panose="02040503050406030204" pitchFamily="18" charset="0"/>
              <a:ea typeface="Cambria" panose="02040503050406030204" pitchFamily="18" charset="0"/>
            </a:endParaRPr>
          </a:p>
          <a:p>
            <a:pPr algn="just"/>
            <a:br>
              <a:rPr lang="en-US" b="1" i="0" dirty="0">
                <a:solidFill>
                  <a:srgbClr val="000000"/>
                </a:solidFill>
                <a:effectLst/>
                <a:latin typeface="Cambria" panose="02040503050406030204" pitchFamily="18" charset="0"/>
                <a:ea typeface="Cambria" panose="02040503050406030204" pitchFamily="18" charset="0"/>
              </a:rPr>
            </a:br>
            <a:endParaRPr lang="en-US" b="1" dirty="0">
              <a:latin typeface="Cambria" panose="02040503050406030204" pitchFamily="18" charset="0"/>
              <a:ea typeface="Cambria" panose="02040503050406030204" pitchFamily="18" charset="0"/>
            </a:endParaRPr>
          </a:p>
        </p:txBody>
      </p:sp>
      <p:grpSp>
        <p:nvGrpSpPr>
          <p:cNvPr id="3" name="Group 2">
            <a:extLst>
              <a:ext uri="{FF2B5EF4-FFF2-40B4-BE49-F238E27FC236}">
                <a16:creationId xmlns:a16="http://schemas.microsoft.com/office/drawing/2014/main" id="{0E5CF76C-4B72-C2B5-3AE4-34B80174242A}"/>
              </a:ext>
            </a:extLst>
          </p:cNvPr>
          <p:cNvGrpSpPr/>
          <p:nvPr/>
        </p:nvGrpSpPr>
        <p:grpSpPr>
          <a:xfrm>
            <a:off x="388374" y="333217"/>
            <a:ext cx="11415252" cy="623783"/>
            <a:chOff x="501445" y="185691"/>
            <a:chExt cx="11415252" cy="623783"/>
          </a:xfrm>
        </p:grpSpPr>
        <p:sp>
          <p:nvSpPr>
            <p:cNvPr id="4" name="TextBox 3">
              <a:extLst>
                <a:ext uri="{FF2B5EF4-FFF2-40B4-BE49-F238E27FC236}">
                  <a16:creationId xmlns:a16="http://schemas.microsoft.com/office/drawing/2014/main" id="{ABA5EA40-5942-6367-B649-A9DE89DECEB6}"/>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Bank Reconciliation Statement</a:t>
              </a:r>
            </a:p>
          </p:txBody>
        </p:sp>
        <p:pic>
          <p:nvPicPr>
            <p:cNvPr id="5" name="Picture 4">
              <a:extLst>
                <a:ext uri="{FF2B5EF4-FFF2-40B4-BE49-F238E27FC236}">
                  <a16:creationId xmlns:a16="http://schemas.microsoft.com/office/drawing/2014/main" id="{B464AEF1-E2B0-EE16-BB9C-6D86F2E984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6" name="Picture 5">
              <a:extLst>
                <a:ext uri="{FF2B5EF4-FFF2-40B4-BE49-F238E27FC236}">
                  <a16:creationId xmlns:a16="http://schemas.microsoft.com/office/drawing/2014/main" id="{28D6F38F-478C-7F02-94B5-5F24F53312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spTree>
    <p:extLst>
      <p:ext uri="{BB962C8B-B14F-4D97-AF65-F5344CB8AC3E}">
        <p14:creationId xmlns:p14="http://schemas.microsoft.com/office/powerpoint/2010/main" val="29959484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A2EF992-CF9F-2BD6-32E7-AA1BE7F6E6B4}"/>
              </a:ext>
            </a:extLst>
          </p:cNvPr>
          <p:cNvGrpSpPr/>
          <p:nvPr/>
        </p:nvGrpSpPr>
        <p:grpSpPr>
          <a:xfrm>
            <a:off x="388374" y="185733"/>
            <a:ext cx="11415252" cy="623783"/>
            <a:chOff x="501445" y="185691"/>
            <a:chExt cx="11415252" cy="623783"/>
          </a:xfrm>
        </p:grpSpPr>
        <p:sp>
          <p:nvSpPr>
            <p:cNvPr id="3" name="TextBox 2">
              <a:extLst>
                <a:ext uri="{FF2B5EF4-FFF2-40B4-BE49-F238E27FC236}">
                  <a16:creationId xmlns:a16="http://schemas.microsoft.com/office/drawing/2014/main" id="{DD43576A-D7D4-394C-4DA2-4D17BD41D14E}"/>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Bank Reconciliation Statement</a:t>
              </a:r>
            </a:p>
          </p:txBody>
        </p:sp>
        <p:pic>
          <p:nvPicPr>
            <p:cNvPr id="4" name="Picture 3">
              <a:extLst>
                <a:ext uri="{FF2B5EF4-FFF2-40B4-BE49-F238E27FC236}">
                  <a16:creationId xmlns:a16="http://schemas.microsoft.com/office/drawing/2014/main" id="{9DDE9DDC-DA80-6687-7F94-5E1BB058B3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5" name="Picture 4">
              <a:extLst>
                <a:ext uri="{FF2B5EF4-FFF2-40B4-BE49-F238E27FC236}">
                  <a16:creationId xmlns:a16="http://schemas.microsoft.com/office/drawing/2014/main" id="{9DC67FC5-5954-7503-1A50-163B073DD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graphicFrame>
        <p:nvGraphicFramePr>
          <p:cNvPr id="6" name="Table 5">
            <a:extLst>
              <a:ext uri="{FF2B5EF4-FFF2-40B4-BE49-F238E27FC236}">
                <a16:creationId xmlns:a16="http://schemas.microsoft.com/office/drawing/2014/main" id="{2D240E3F-BECD-2C96-F067-D00D10497332}"/>
              </a:ext>
            </a:extLst>
          </p:cNvPr>
          <p:cNvGraphicFramePr>
            <a:graphicFrameLocks noGrp="1"/>
          </p:cNvGraphicFramePr>
          <p:nvPr>
            <p:extLst>
              <p:ext uri="{D42A27DB-BD31-4B8C-83A1-F6EECF244321}">
                <p14:modId xmlns:p14="http://schemas.microsoft.com/office/powerpoint/2010/main" val="3039936638"/>
              </p:ext>
            </p:extLst>
          </p:nvPr>
        </p:nvGraphicFramePr>
        <p:xfrm>
          <a:off x="2556386" y="2270760"/>
          <a:ext cx="6946720" cy="2834640"/>
        </p:xfrm>
        <a:graphic>
          <a:graphicData uri="http://schemas.openxmlformats.org/drawingml/2006/table">
            <a:tbl>
              <a:tblPr>
                <a:tableStyleId>{616DA210-FB5B-4158-B5E0-FEB733F419BA}</a:tableStyleId>
              </a:tblPr>
              <a:tblGrid>
                <a:gridCol w="5258115">
                  <a:extLst>
                    <a:ext uri="{9D8B030D-6E8A-4147-A177-3AD203B41FA5}">
                      <a16:colId xmlns:a16="http://schemas.microsoft.com/office/drawing/2014/main" val="1960873148"/>
                    </a:ext>
                  </a:extLst>
                </a:gridCol>
                <a:gridCol w="1688605">
                  <a:extLst>
                    <a:ext uri="{9D8B030D-6E8A-4147-A177-3AD203B41FA5}">
                      <a16:colId xmlns:a16="http://schemas.microsoft.com/office/drawing/2014/main" val="3213172899"/>
                    </a:ext>
                  </a:extLst>
                </a:gridCol>
              </a:tblGrid>
              <a:tr h="0">
                <a:tc>
                  <a:txBody>
                    <a:bodyPr/>
                    <a:lstStyle/>
                    <a:p>
                      <a:pPr algn="ctr"/>
                      <a:r>
                        <a:rPr lang="en-US" b="1" dirty="0">
                          <a:effectLst/>
                          <a:latin typeface="Cambria" panose="02040503050406030204" pitchFamily="18" charset="0"/>
                          <a:ea typeface="Cambria" panose="02040503050406030204" pitchFamily="18" charset="0"/>
                        </a:rPr>
                        <a:t>Particulars</a:t>
                      </a:r>
                      <a:endParaRPr lang="en-US" dirty="0">
                        <a:effectLst/>
                        <a:latin typeface="Cambria" panose="02040503050406030204" pitchFamily="18" charset="0"/>
                        <a:ea typeface="Cambria" panose="02040503050406030204" pitchFamily="18" charset="0"/>
                      </a:endParaRPr>
                    </a:p>
                  </a:txBody>
                  <a:tcPr marL="190500" marR="190500" anchor="ctr"/>
                </a:tc>
                <a:tc>
                  <a:txBody>
                    <a:bodyPr/>
                    <a:lstStyle/>
                    <a:p>
                      <a:pPr algn="ctr"/>
                      <a:r>
                        <a:rPr lang="en-US" b="1" dirty="0">
                          <a:effectLst/>
                          <a:latin typeface="Cambria" panose="02040503050406030204" pitchFamily="18" charset="0"/>
                          <a:ea typeface="Cambria" panose="02040503050406030204" pitchFamily="18" charset="0"/>
                        </a:rPr>
                        <a:t>Amount in Rupees</a:t>
                      </a:r>
                      <a:endParaRPr lang="en-US" dirty="0">
                        <a:effectLst/>
                        <a:latin typeface="Cambria" panose="02040503050406030204" pitchFamily="18" charset="0"/>
                        <a:ea typeface="Cambria" panose="02040503050406030204" pitchFamily="18" charset="0"/>
                      </a:endParaRPr>
                    </a:p>
                  </a:txBody>
                  <a:tcPr marL="190500" marR="190500" anchor="ctr"/>
                </a:tc>
                <a:extLst>
                  <a:ext uri="{0D108BD9-81ED-4DB2-BD59-A6C34878D82A}">
                    <a16:rowId xmlns:a16="http://schemas.microsoft.com/office/drawing/2014/main" val="3652801187"/>
                  </a:ext>
                </a:extLst>
              </a:tr>
              <a:tr h="0">
                <a:tc>
                  <a:txBody>
                    <a:bodyPr/>
                    <a:lstStyle/>
                    <a:p>
                      <a:r>
                        <a:rPr lang="en-US" dirty="0">
                          <a:effectLst/>
                          <a:latin typeface="Cambria" panose="02040503050406030204" pitchFamily="18" charset="0"/>
                          <a:ea typeface="Cambria" panose="02040503050406030204" pitchFamily="18" charset="0"/>
                        </a:rPr>
                        <a:t>Overdraft as per passbook</a:t>
                      </a:r>
                    </a:p>
                  </a:txBody>
                  <a:tcPr marL="190500" marR="190500" anchor="ctr"/>
                </a:tc>
                <a:tc>
                  <a:txBody>
                    <a:bodyPr/>
                    <a:lstStyle/>
                    <a:p>
                      <a:pPr algn="r"/>
                      <a:r>
                        <a:rPr lang="en-US">
                          <a:effectLst/>
                          <a:latin typeface="Cambria" panose="02040503050406030204" pitchFamily="18" charset="0"/>
                          <a:ea typeface="Cambria" panose="02040503050406030204" pitchFamily="18" charset="0"/>
                        </a:rPr>
                        <a:t>20,000</a:t>
                      </a:r>
                    </a:p>
                  </a:txBody>
                  <a:tcPr marL="190500" marR="190500" anchor="ctr"/>
                </a:tc>
                <a:extLst>
                  <a:ext uri="{0D108BD9-81ED-4DB2-BD59-A6C34878D82A}">
                    <a16:rowId xmlns:a16="http://schemas.microsoft.com/office/drawing/2014/main" val="917362674"/>
                  </a:ext>
                </a:extLst>
              </a:tr>
              <a:tr h="0">
                <a:tc>
                  <a:txBody>
                    <a:bodyPr/>
                    <a:lstStyle/>
                    <a:p>
                      <a:r>
                        <a:rPr lang="en-US" dirty="0">
                          <a:effectLst/>
                          <a:latin typeface="Cambria" panose="02040503050406030204" pitchFamily="18" charset="0"/>
                          <a:ea typeface="Cambria" panose="02040503050406030204" pitchFamily="18" charset="0"/>
                        </a:rPr>
                        <a:t>Interest on overdraft</a:t>
                      </a:r>
                    </a:p>
                  </a:txBody>
                  <a:tcPr marL="190500" marR="190500" anchor="ctr"/>
                </a:tc>
                <a:tc>
                  <a:txBody>
                    <a:bodyPr/>
                    <a:lstStyle/>
                    <a:p>
                      <a:pPr algn="r"/>
                      <a:r>
                        <a:rPr lang="en-US">
                          <a:effectLst/>
                          <a:latin typeface="Cambria" panose="02040503050406030204" pitchFamily="18" charset="0"/>
                          <a:ea typeface="Cambria" panose="02040503050406030204" pitchFamily="18" charset="0"/>
                        </a:rPr>
                        <a:t>2,000</a:t>
                      </a:r>
                    </a:p>
                  </a:txBody>
                  <a:tcPr marL="190500" marR="190500" anchor="ctr"/>
                </a:tc>
                <a:extLst>
                  <a:ext uri="{0D108BD9-81ED-4DB2-BD59-A6C34878D82A}">
                    <a16:rowId xmlns:a16="http://schemas.microsoft.com/office/drawing/2014/main" val="881201232"/>
                  </a:ext>
                </a:extLst>
              </a:tr>
              <a:tr h="0">
                <a:tc>
                  <a:txBody>
                    <a:bodyPr/>
                    <a:lstStyle/>
                    <a:p>
                      <a:r>
                        <a:rPr lang="en-US" dirty="0">
                          <a:effectLst/>
                          <a:latin typeface="Cambria" panose="02040503050406030204" pitchFamily="18" charset="0"/>
                          <a:ea typeface="Cambria" panose="02040503050406030204" pitchFamily="18" charset="0"/>
                        </a:rPr>
                        <a:t>An insurance premium paid by the bank</a:t>
                      </a:r>
                    </a:p>
                  </a:txBody>
                  <a:tcPr marL="190500" marR="190500" anchor="ctr"/>
                </a:tc>
                <a:tc>
                  <a:txBody>
                    <a:bodyPr/>
                    <a:lstStyle/>
                    <a:p>
                      <a:pPr algn="r"/>
                      <a:r>
                        <a:rPr lang="en-US" dirty="0">
                          <a:effectLst/>
                          <a:latin typeface="Cambria" panose="02040503050406030204" pitchFamily="18" charset="0"/>
                          <a:ea typeface="Cambria" panose="02040503050406030204" pitchFamily="18" charset="0"/>
                        </a:rPr>
                        <a:t>200</a:t>
                      </a:r>
                    </a:p>
                  </a:txBody>
                  <a:tcPr marL="190500" marR="190500" anchor="ctr"/>
                </a:tc>
                <a:extLst>
                  <a:ext uri="{0D108BD9-81ED-4DB2-BD59-A6C34878D82A}">
                    <a16:rowId xmlns:a16="http://schemas.microsoft.com/office/drawing/2014/main" val="183912159"/>
                  </a:ext>
                </a:extLst>
              </a:tr>
              <a:tr h="0">
                <a:tc>
                  <a:txBody>
                    <a:bodyPr/>
                    <a:lstStyle/>
                    <a:p>
                      <a:r>
                        <a:rPr lang="en-US" dirty="0">
                          <a:effectLst/>
                          <a:latin typeface="Cambria" panose="02040503050406030204" pitchFamily="18" charset="0"/>
                          <a:ea typeface="Cambria" panose="02040503050406030204" pitchFamily="18" charset="0"/>
                        </a:rPr>
                        <a:t>Cheques issued but not presented for payment</a:t>
                      </a:r>
                    </a:p>
                  </a:txBody>
                  <a:tcPr marL="190500" marR="190500" anchor="ctr"/>
                </a:tc>
                <a:tc>
                  <a:txBody>
                    <a:bodyPr/>
                    <a:lstStyle/>
                    <a:p>
                      <a:pPr algn="r"/>
                      <a:r>
                        <a:rPr lang="en-US">
                          <a:effectLst/>
                          <a:latin typeface="Cambria" panose="02040503050406030204" pitchFamily="18" charset="0"/>
                          <a:ea typeface="Cambria" panose="02040503050406030204" pitchFamily="18" charset="0"/>
                        </a:rPr>
                        <a:t>6,500</a:t>
                      </a:r>
                    </a:p>
                  </a:txBody>
                  <a:tcPr marL="190500" marR="190500" anchor="ctr"/>
                </a:tc>
                <a:extLst>
                  <a:ext uri="{0D108BD9-81ED-4DB2-BD59-A6C34878D82A}">
                    <a16:rowId xmlns:a16="http://schemas.microsoft.com/office/drawing/2014/main" val="495409513"/>
                  </a:ext>
                </a:extLst>
              </a:tr>
              <a:tr h="0">
                <a:tc>
                  <a:txBody>
                    <a:bodyPr/>
                    <a:lstStyle/>
                    <a:p>
                      <a:r>
                        <a:rPr lang="en-US" dirty="0">
                          <a:effectLst/>
                          <a:latin typeface="Cambria" panose="02040503050406030204" pitchFamily="18" charset="0"/>
                          <a:ea typeface="Cambria" panose="02040503050406030204" pitchFamily="18" charset="0"/>
                        </a:rPr>
                        <a:t>Cheques deposited but not yet cleared</a:t>
                      </a:r>
                    </a:p>
                  </a:txBody>
                  <a:tcPr marL="190500" marR="190500" anchor="ctr"/>
                </a:tc>
                <a:tc>
                  <a:txBody>
                    <a:bodyPr/>
                    <a:lstStyle/>
                    <a:p>
                      <a:pPr algn="r"/>
                      <a:r>
                        <a:rPr lang="en-US" dirty="0">
                          <a:effectLst/>
                          <a:latin typeface="Cambria" panose="02040503050406030204" pitchFamily="18" charset="0"/>
                          <a:ea typeface="Cambria" panose="02040503050406030204" pitchFamily="18" charset="0"/>
                        </a:rPr>
                        <a:t>6,000</a:t>
                      </a:r>
                    </a:p>
                  </a:txBody>
                  <a:tcPr marL="190500" marR="190500" anchor="ctr"/>
                </a:tc>
                <a:extLst>
                  <a:ext uri="{0D108BD9-81ED-4DB2-BD59-A6C34878D82A}">
                    <a16:rowId xmlns:a16="http://schemas.microsoft.com/office/drawing/2014/main" val="839846486"/>
                  </a:ext>
                </a:extLst>
              </a:tr>
              <a:tr h="0">
                <a:tc>
                  <a:txBody>
                    <a:bodyPr/>
                    <a:lstStyle/>
                    <a:p>
                      <a:r>
                        <a:rPr lang="en-US" dirty="0">
                          <a:effectLst/>
                          <a:latin typeface="Cambria" panose="02040503050406030204" pitchFamily="18" charset="0"/>
                          <a:ea typeface="Cambria" panose="02040503050406030204" pitchFamily="18" charset="0"/>
                        </a:rPr>
                        <a:t>Wrongly debited by the bank</a:t>
                      </a:r>
                    </a:p>
                  </a:txBody>
                  <a:tcPr marL="190500" marR="190500" anchor="ctr"/>
                </a:tc>
                <a:tc>
                  <a:txBody>
                    <a:bodyPr/>
                    <a:lstStyle/>
                    <a:p>
                      <a:pPr algn="r"/>
                      <a:r>
                        <a:rPr lang="en-US" dirty="0">
                          <a:effectLst/>
                          <a:latin typeface="Cambria" panose="02040503050406030204" pitchFamily="18" charset="0"/>
                          <a:ea typeface="Cambria" panose="02040503050406030204" pitchFamily="18" charset="0"/>
                        </a:rPr>
                        <a:t>500</a:t>
                      </a:r>
                    </a:p>
                  </a:txBody>
                  <a:tcPr marL="190500" marR="190500" anchor="ctr"/>
                </a:tc>
                <a:extLst>
                  <a:ext uri="{0D108BD9-81ED-4DB2-BD59-A6C34878D82A}">
                    <a16:rowId xmlns:a16="http://schemas.microsoft.com/office/drawing/2014/main" val="2201106484"/>
                  </a:ext>
                </a:extLst>
              </a:tr>
            </a:tbl>
          </a:graphicData>
        </a:graphic>
      </p:graphicFrame>
      <p:sp>
        <p:nvSpPr>
          <p:cNvPr id="9" name="TextBox 8">
            <a:extLst>
              <a:ext uri="{FF2B5EF4-FFF2-40B4-BE49-F238E27FC236}">
                <a16:creationId xmlns:a16="http://schemas.microsoft.com/office/drawing/2014/main" id="{8AEA99B5-B194-B324-F822-140E4C432AF7}"/>
              </a:ext>
            </a:extLst>
          </p:cNvPr>
          <p:cNvSpPr txBox="1"/>
          <p:nvPr/>
        </p:nvSpPr>
        <p:spPr>
          <a:xfrm>
            <a:off x="692192" y="1452717"/>
            <a:ext cx="11254001" cy="646331"/>
          </a:xfrm>
          <a:prstGeom prst="rect">
            <a:avLst/>
          </a:prstGeom>
          <a:noFill/>
        </p:spPr>
        <p:txBody>
          <a:bodyPr wrap="square" rtlCol="0">
            <a:spAutoFit/>
          </a:bodyPr>
          <a:lstStyle/>
          <a:p>
            <a:r>
              <a:rPr lang="en-US" b="1" dirty="0">
                <a:latin typeface="Cambria" panose="02040503050406030204" pitchFamily="18" charset="0"/>
                <a:ea typeface="Cambria" panose="02040503050406030204" pitchFamily="18" charset="0"/>
              </a:rPr>
              <a:t>Example:</a:t>
            </a:r>
            <a:r>
              <a:rPr lang="en-US" dirty="0">
                <a:latin typeface="Cambria" panose="02040503050406030204" pitchFamily="18" charset="0"/>
                <a:ea typeface="Cambria" panose="02040503050406030204" pitchFamily="18" charset="0"/>
              </a:rPr>
              <a:t> From the Following Particulars of M/s. Zen Enterprise prepare Bank Reconciliation Statement as on 31/03/2023.</a:t>
            </a:r>
          </a:p>
        </p:txBody>
      </p:sp>
    </p:spTree>
    <p:extLst>
      <p:ext uri="{BB962C8B-B14F-4D97-AF65-F5344CB8AC3E}">
        <p14:creationId xmlns:p14="http://schemas.microsoft.com/office/powerpoint/2010/main" val="8782866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83A0690-19EA-6DFE-3B17-B513565D2BAB}"/>
              </a:ext>
            </a:extLst>
          </p:cNvPr>
          <p:cNvGrpSpPr/>
          <p:nvPr/>
        </p:nvGrpSpPr>
        <p:grpSpPr>
          <a:xfrm>
            <a:off x="388374" y="185733"/>
            <a:ext cx="11415252" cy="623783"/>
            <a:chOff x="501445" y="185691"/>
            <a:chExt cx="11415252" cy="623783"/>
          </a:xfrm>
        </p:grpSpPr>
        <p:sp>
          <p:nvSpPr>
            <p:cNvPr id="3" name="TextBox 2">
              <a:extLst>
                <a:ext uri="{FF2B5EF4-FFF2-40B4-BE49-F238E27FC236}">
                  <a16:creationId xmlns:a16="http://schemas.microsoft.com/office/drawing/2014/main" id="{94958949-8F49-E49D-2D45-A61FF233E2DB}"/>
                </a:ext>
              </a:extLst>
            </p:cNvPr>
            <p:cNvSpPr txBox="1"/>
            <p:nvPr/>
          </p:nvSpPr>
          <p:spPr>
            <a:xfrm>
              <a:off x="501445" y="235972"/>
              <a:ext cx="11415252" cy="523220"/>
            </a:xfrm>
            <a:prstGeom prst="rect">
              <a:avLst/>
            </a:prstGeom>
            <a:noFill/>
            <a:ln>
              <a:noFill/>
            </a:ln>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Bank Reconciliation Statement</a:t>
              </a:r>
            </a:p>
          </p:txBody>
        </p:sp>
        <p:pic>
          <p:nvPicPr>
            <p:cNvPr id="4" name="Picture 3">
              <a:extLst>
                <a:ext uri="{FF2B5EF4-FFF2-40B4-BE49-F238E27FC236}">
                  <a16:creationId xmlns:a16="http://schemas.microsoft.com/office/drawing/2014/main" id="{0D40594B-6889-6183-D4AA-6D15B7589A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457" y="185691"/>
              <a:ext cx="632184" cy="623783"/>
            </a:xfrm>
            <a:prstGeom prst="rect">
              <a:avLst/>
            </a:prstGeom>
          </p:spPr>
        </p:pic>
        <p:pic>
          <p:nvPicPr>
            <p:cNvPr id="5" name="Picture 4">
              <a:extLst>
                <a:ext uri="{FF2B5EF4-FFF2-40B4-BE49-F238E27FC236}">
                  <a16:creationId xmlns:a16="http://schemas.microsoft.com/office/drawing/2014/main" id="{9D0408FC-F9CD-3E36-752A-C609D2A581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451" y="185691"/>
              <a:ext cx="632184" cy="623783"/>
            </a:xfrm>
            <a:prstGeom prst="rect">
              <a:avLst/>
            </a:prstGeom>
          </p:spPr>
        </p:pic>
      </p:grpSp>
      <p:graphicFrame>
        <p:nvGraphicFramePr>
          <p:cNvPr id="6" name="Table 5">
            <a:extLst>
              <a:ext uri="{FF2B5EF4-FFF2-40B4-BE49-F238E27FC236}">
                <a16:creationId xmlns:a16="http://schemas.microsoft.com/office/drawing/2014/main" id="{1C306F28-ECFE-6256-0FAC-7E612BF9B4BD}"/>
              </a:ext>
            </a:extLst>
          </p:cNvPr>
          <p:cNvGraphicFramePr>
            <a:graphicFrameLocks noGrp="1"/>
          </p:cNvGraphicFramePr>
          <p:nvPr>
            <p:extLst>
              <p:ext uri="{D42A27DB-BD31-4B8C-83A1-F6EECF244321}">
                <p14:modId xmlns:p14="http://schemas.microsoft.com/office/powerpoint/2010/main" val="184963660"/>
              </p:ext>
            </p:extLst>
          </p:nvPr>
        </p:nvGraphicFramePr>
        <p:xfrm>
          <a:off x="1814051" y="2175809"/>
          <a:ext cx="8058997" cy="2874933"/>
        </p:xfrm>
        <a:graphic>
          <a:graphicData uri="http://schemas.openxmlformats.org/drawingml/2006/table">
            <a:tbl>
              <a:tblPr>
                <a:tableStyleId>{616DA210-FB5B-4158-B5E0-FEB733F419BA}</a:tableStyleId>
              </a:tblPr>
              <a:tblGrid>
                <a:gridCol w="5955213">
                  <a:extLst>
                    <a:ext uri="{9D8B030D-6E8A-4147-A177-3AD203B41FA5}">
                      <a16:colId xmlns:a16="http://schemas.microsoft.com/office/drawing/2014/main" val="836913140"/>
                    </a:ext>
                  </a:extLst>
                </a:gridCol>
                <a:gridCol w="2103784">
                  <a:extLst>
                    <a:ext uri="{9D8B030D-6E8A-4147-A177-3AD203B41FA5}">
                      <a16:colId xmlns:a16="http://schemas.microsoft.com/office/drawing/2014/main" val="3230988488"/>
                    </a:ext>
                  </a:extLst>
                </a:gridCol>
              </a:tblGrid>
              <a:tr h="197224">
                <a:tc gridSpan="2">
                  <a:txBody>
                    <a:bodyPr/>
                    <a:lstStyle/>
                    <a:p>
                      <a:r>
                        <a:rPr lang="en-US" sz="1800" b="1" dirty="0">
                          <a:effectLst/>
                          <a:latin typeface="Cambria" panose="02040503050406030204" pitchFamily="18" charset="0"/>
                          <a:ea typeface="Cambria" panose="02040503050406030204" pitchFamily="18" charset="0"/>
                        </a:rPr>
                        <a:t>Bank Reconciliation Statement as on March 31, 2023</a:t>
                      </a:r>
                      <a:endParaRPr lang="en-US" sz="1800" dirty="0">
                        <a:effectLst/>
                        <a:latin typeface="Cambria" panose="02040503050406030204" pitchFamily="18" charset="0"/>
                        <a:ea typeface="Cambria" panose="02040503050406030204" pitchFamily="18" charset="0"/>
                      </a:endParaRPr>
                    </a:p>
                  </a:txBody>
                  <a:tcPr marL="87299" marR="87299" marT="20952" marB="20952" anchor="ctr"/>
                </a:tc>
                <a:tc hMerge="1">
                  <a:txBody>
                    <a:bodyPr/>
                    <a:lstStyle/>
                    <a:p>
                      <a:endParaRPr lang="en-US"/>
                    </a:p>
                  </a:txBody>
                  <a:tcPr/>
                </a:tc>
                <a:extLst>
                  <a:ext uri="{0D108BD9-81ED-4DB2-BD59-A6C34878D82A}">
                    <a16:rowId xmlns:a16="http://schemas.microsoft.com/office/drawing/2014/main" val="49775981"/>
                  </a:ext>
                </a:extLst>
              </a:tr>
              <a:tr h="345141">
                <a:tc>
                  <a:txBody>
                    <a:bodyPr/>
                    <a:lstStyle/>
                    <a:p>
                      <a:pPr algn="ctr"/>
                      <a:r>
                        <a:rPr lang="en-US" sz="1800" b="1" dirty="0">
                          <a:effectLst/>
                          <a:latin typeface="Cambria" panose="02040503050406030204" pitchFamily="18" charset="0"/>
                          <a:ea typeface="Cambria" panose="02040503050406030204" pitchFamily="18" charset="0"/>
                        </a:rPr>
                        <a:t>Particulars</a:t>
                      </a:r>
                      <a:endParaRPr lang="en-US" sz="1800" dirty="0">
                        <a:effectLst/>
                        <a:latin typeface="Cambria" panose="02040503050406030204" pitchFamily="18" charset="0"/>
                        <a:ea typeface="Cambria" panose="02040503050406030204" pitchFamily="18" charset="0"/>
                      </a:endParaRPr>
                    </a:p>
                  </a:txBody>
                  <a:tcPr marL="87299" marR="87299" marT="20952" marB="20952" anchor="ctr"/>
                </a:tc>
                <a:tc>
                  <a:txBody>
                    <a:bodyPr/>
                    <a:lstStyle/>
                    <a:p>
                      <a:pPr algn="ctr"/>
                      <a:r>
                        <a:rPr lang="en-US" sz="1800" b="1" dirty="0">
                          <a:effectLst/>
                          <a:latin typeface="Cambria" panose="02040503050406030204" pitchFamily="18" charset="0"/>
                          <a:ea typeface="Cambria" panose="02040503050406030204" pitchFamily="18" charset="0"/>
                        </a:rPr>
                        <a:t>Amount Rs. </a:t>
                      </a:r>
                      <a:endParaRPr lang="en-US" sz="1800" dirty="0">
                        <a:effectLst/>
                        <a:latin typeface="Cambria" panose="02040503050406030204" pitchFamily="18" charset="0"/>
                        <a:ea typeface="Cambria" panose="02040503050406030204" pitchFamily="18" charset="0"/>
                      </a:endParaRPr>
                    </a:p>
                  </a:txBody>
                  <a:tcPr marL="87299" marR="87299" marT="20952" marB="20952" anchor="ctr"/>
                </a:tc>
                <a:extLst>
                  <a:ext uri="{0D108BD9-81ED-4DB2-BD59-A6C34878D82A}">
                    <a16:rowId xmlns:a16="http://schemas.microsoft.com/office/drawing/2014/main" val="3759396571"/>
                  </a:ext>
                </a:extLst>
              </a:tr>
              <a:tr h="0">
                <a:tc>
                  <a:txBody>
                    <a:bodyPr/>
                    <a:lstStyle/>
                    <a:p>
                      <a:r>
                        <a:rPr lang="en-US" sz="1800" b="1" dirty="0">
                          <a:effectLst/>
                          <a:latin typeface="Cambria" panose="02040503050406030204" pitchFamily="18" charset="0"/>
                          <a:ea typeface="Cambria" panose="02040503050406030204" pitchFamily="18" charset="0"/>
                        </a:rPr>
                        <a:t>Overdraft as per passbook</a:t>
                      </a:r>
                    </a:p>
                  </a:txBody>
                  <a:tcPr marL="87299" marR="87299" marT="20952" marB="20952" anchor="ctr"/>
                </a:tc>
                <a:tc>
                  <a:txBody>
                    <a:bodyPr/>
                    <a:lstStyle/>
                    <a:p>
                      <a:pPr algn="r"/>
                      <a:r>
                        <a:rPr lang="en-US" sz="1800" b="1" dirty="0">
                          <a:effectLst/>
                          <a:latin typeface="Cambria" panose="02040503050406030204" pitchFamily="18" charset="0"/>
                          <a:ea typeface="Cambria" panose="02040503050406030204" pitchFamily="18" charset="0"/>
                        </a:rPr>
                        <a:t>(20,000)</a:t>
                      </a:r>
                    </a:p>
                  </a:txBody>
                  <a:tcPr marL="87299" marR="87299" marT="20952" marB="20952" anchor="ctr"/>
                </a:tc>
                <a:extLst>
                  <a:ext uri="{0D108BD9-81ED-4DB2-BD59-A6C34878D82A}">
                    <a16:rowId xmlns:a16="http://schemas.microsoft.com/office/drawing/2014/main" val="2746007623"/>
                  </a:ext>
                </a:extLst>
              </a:tr>
              <a:tr h="0">
                <a:tc>
                  <a:txBody>
                    <a:bodyPr/>
                    <a:lstStyle/>
                    <a:p>
                      <a:r>
                        <a:rPr lang="en-US" sz="1800" dirty="0">
                          <a:effectLst/>
                          <a:latin typeface="Cambria" panose="02040503050406030204" pitchFamily="18" charset="0"/>
                          <a:ea typeface="Cambria" panose="02040503050406030204" pitchFamily="18" charset="0"/>
                        </a:rPr>
                        <a:t>Add: Interest on overdraft</a:t>
                      </a:r>
                    </a:p>
                  </a:txBody>
                  <a:tcPr marL="87299" marR="87299" marT="20952" marB="20952" anchor="ctr"/>
                </a:tc>
                <a:tc>
                  <a:txBody>
                    <a:bodyPr/>
                    <a:lstStyle/>
                    <a:p>
                      <a:pPr algn="r"/>
                      <a:r>
                        <a:rPr lang="en-US" sz="1800" dirty="0">
                          <a:effectLst/>
                          <a:latin typeface="Cambria" panose="02040503050406030204" pitchFamily="18" charset="0"/>
                          <a:ea typeface="Cambria" panose="02040503050406030204" pitchFamily="18" charset="0"/>
                        </a:rPr>
                        <a:t>2,000</a:t>
                      </a:r>
                    </a:p>
                  </a:txBody>
                  <a:tcPr marL="87299" marR="87299" marT="20952" marB="20952" anchor="ctr"/>
                </a:tc>
                <a:extLst>
                  <a:ext uri="{0D108BD9-81ED-4DB2-BD59-A6C34878D82A}">
                    <a16:rowId xmlns:a16="http://schemas.microsoft.com/office/drawing/2014/main" val="2580043998"/>
                  </a:ext>
                </a:extLst>
              </a:tr>
              <a:tr h="0">
                <a:tc>
                  <a:txBody>
                    <a:bodyPr/>
                    <a:lstStyle/>
                    <a:p>
                      <a:r>
                        <a:rPr lang="en-US" sz="1800" dirty="0">
                          <a:effectLst/>
                          <a:latin typeface="Cambria" panose="02040503050406030204" pitchFamily="18" charset="0"/>
                          <a:ea typeface="Cambria" panose="02040503050406030204" pitchFamily="18" charset="0"/>
                        </a:rPr>
                        <a:t>Add: An insurance premium paid by the bank</a:t>
                      </a:r>
                    </a:p>
                  </a:txBody>
                  <a:tcPr marL="87299" marR="87299" marT="20952" marB="20952" anchor="ctr"/>
                </a:tc>
                <a:tc>
                  <a:txBody>
                    <a:bodyPr/>
                    <a:lstStyle/>
                    <a:p>
                      <a:pPr algn="r"/>
                      <a:r>
                        <a:rPr lang="en-US" sz="1800" dirty="0">
                          <a:effectLst/>
                          <a:latin typeface="Cambria" panose="02040503050406030204" pitchFamily="18" charset="0"/>
                          <a:ea typeface="Cambria" panose="02040503050406030204" pitchFamily="18" charset="0"/>
                        </a:rPr>
                        <a:t>200</a:t>
                      </a:r>
                    </a:p>
                  </a:txBody>
                  <a:tcPr marL="87299" marR="87299" marT="20952" marB="20952" anchor="ctr"/>
                </a:tc>
                <a:extLst>
                  <a:ext uri="{0D108BD9-81ED-4DB2-BD59-A6C34878D82A}">
                    <a16:rowId xmlns:a16="http://schemas.microsoft.com/office/drawing/2014/main" val="2060628356"/>
                  </a:ext>
                </a:extLst>
              </a:tr>
              <a:tr h="0">
                <a:tc>
                  <a:txBody>
                    <a:bodyPr/>
                    <a:lstStyle/>
                    <a:p>
                      <a:r>
                        <a:rPr lang="en-US" sz="1800" dirty="0">
                          <a:effectLst/>
                          <a:latin typeface="Cambria" panose="02040503050406030204" pitchFamily="18" charset="0"/>
                          <a:ea typeface="Cambria" panose="02040503050406030204" pitchFamily="18" charset="0"/>
                        </a:rPr>
                        <a:t>Less: Cheques issued but not presented for payment</a:t>
                      </a:r>
                    </a:p>
                  </a:txBody>
                  <a:tcPr marL="87299" marR="87299" marT="20952" marB="20952" anchor="ctr"/>
                </a:tc>
                <a:tc>
                  <a:txBody>
                    <a:bodyPr/>
                    <a:lstStyle/>
                    <a:p>
                      <a:pPr algn="r"/>
                      <a:r>
                        <a:rPr lang="en-US" sz="1800" dirty="0">
                          <a:effectLst/>
                          <a:latin typeface="Cambria" panose="02040503050406030204" pitchFamily="18" charset="0"/>
                          <a:ea typeface="Cambria" panose="02040503050406030204" pitchFamily="18" charset="0"/>
                        </a:rPr>
                        <a:t>(6,500)</a:t>
                      </a:r>
                    </a:p>
                  </a:txBody>
                  <a:tcPr marL="87299" marR="87299" marT="20952" marB="20952" anchor="ctr"/>
                </a:tc>
                <a:extLst>
                  <a:ext uri="{0D108BD9-81ED-4DB2-BD59-A6C34878D82A}">
                    <a16:rowId xmlns:a16="http://schemas.microsoft.com/office/drawing/2014/main" val="3957008884"/>
                  </a:ext>
                </a:extLst>
              </a:tr>
              <a:tr h="0">
                <a:tc>
                  <a:txBody>
                    <a:bodyPr/>
                    <a:lstStyle/>
                    <a:p>
                      <a:r>
                        <a:rPr lang="en-US" sz="1800" dirty="0">
                          <a:effectLst/>
                          <a:latin typeface="Cambria" panose="02040503050406030204" pitchFamily="18" charset="0"/>
                          <a:ea typeface="Cambria" panose="02040503050406030204" pitchFamily="18" charset="0"/>
                        </a:rPr>
                        <a:t>Add: Cheques deposited but not yet cleared</a:t>
                      </a:r>
                    </a:p>
                  </a:txBody>
                  <a:tcPr marL="87299" marR="87299" marT="20952" marB="20952" anchor="ctr"/>
                </a:tc>
                <a:tc>
                  <a:txBody>
                    <a:bodyPr/>
                    <a:lstStyle/>
                    <a:p>
                      <a:pPr algn="r"/>
                      <a:r>
                        <a:rPr lang="en-US" sz="1800" dirty="0">
                          <a:effectLst/>
                          <a:latin typeface="Cambria" panose="02040503050406030204" pitchFamily="18" charset="0"/>
                          <a:ea typeface="Cambria" panose="02040503050406030204" pitchFamily="18" charset="0"/>
                        </a:rPr>
                        <a:t>6,000</a:t>
                      </a:r>
                    </a:p>
                  </a:txBody>
                  <a:tcPr marL="87299" marR="87299" marT="20952" marB="20952" anchor="ctr"/>
                </a:tc>
                <a:extLst>
                  <a:ext uri="{0D108BD9-81ED-4DB2-BD59-A6C34878D82A}">
                    <a16:rowId xmlns:a16="http://schemas.microsoft.com/office/drawing/2014/main" val="1898487201"/>
                  </a:ext>
                </a:extLst>
              </a:tr>
              <a:tr h="0">
                <a:tc>
                  <a:txBody>
                    <a:bodyPr/>
                    <a:lstStyle/>
                    <a:p>
                      <a:r>
                        <a:rPr lang="en-US" sz="1800" dirty="0">
                          <a:effectLst/>
                          <a:latin typeface="Cambria" panose="02040503050406030204" pitchFamily="18" charset="0"/>
                          <a:ea typeface="Cambria" panose="02040503050406030204" pitchFamily="18" charset="0"/>
                        </a:rPr>
                        <a:t>Add: Wrongly debited by the bank</a:t>
                      </a:r>
                    </a:p>
                  </a:txBody>
                  <a:tcPr marL="87299" marR="87299" marT="20952" marB="20952" anchor="ctr"/>
                </a:tc>
                <a:tc>
                  <a:txBody>
                    <a:bodyPr/>
                    <a:lstStyle/>
                    <a:p>
                      <a:pPr algn="r"/>
                      <a:r>
                        <a:rPr lang="en-US" sz="1800" dirty="0">
                          <a:effectLst/>
                          <a:latin typeface="Cambria" panose="02040503050406030204" pitchFamily="18" charset="0"/>
                          <a:ea typeface="Cambria" panose="02040503050406030204" pitchFamily="18" charset="0"/>
                        </a:rPr>
                        <a:t>500</a:t>
                      </a:r>
                    </a:p>
                  </a:txBody>
                  <a:tcPr marL="87299" marR="87299" marT="20952" marB="20952" anchor="ctr"/>
                </a:tc>
                <a:extLst>
                  <a:ext uri="{0D108BD9-81ED-4DB2-BD59-A6C34878D82A}">
                    <a16:rowId xmlns:a16="http://schemas.microsoft.com/office/drawing/2014/main" val="1963146936"/>
                  </a:ext>
                </a:extLst>
              </a:tr>
              <a:tr h="0">
                <a:tc>
                  <a:txBody>
                    <a:bodyPr/>
                    <a:lstStyle/>
                    <a:p>
                      <a:r>
                        <a:rPr lang="en-US" sz="1800" b="1" dirty="0">
                          <a:effectLst/>
                          <a:latin typeface="Cambria" panose="02040503050406030204" pitchFamily="18" charset="0"/>
                          <a:ea typeface="Cambria" panose="02040503050406030204" pitchFamily="18" charset="0"/>
                        </a:rPr>
                        <a:t>Overdraft balance as per cash book</a:t>
                      </a:r>
                    </a:p>
                  </a:txBody>
                  <a:tcPr marL="87299" marR="87299" marT="20952" marB="20952" anchor="ctr"/>
                </a:tc>
                <a:tc>
                  <a:txBody>
                    <a:bodyPr/>
                    <a:lstStyle/>
                    <a:p>
                      <a:pPr algn="r"/>
                      <a:r>
                        <a:rPr lang="en-US" sz="1800" b="1" dirty="0">
                          <a:effectLst/>
                          <a:latin typeface="Cambria" panose="02040503050406030204" pitchFamily="18" charset="0"/>
                          <a:ea typeface="Cambria" panose="02040503050406030204" pitchFamily="18" charset="0"/>
                        </a:rPr>
                        <a:t>(17,800)</a:t>
                      </a:r>
                    </a:p>
                  </a:txBody>
                  <a:tcPr marL="87299" marR="87299" marT="20952" marB="20952" anchor="ctr"/>
                </a:tc>
                <a:extLst>
                  <a:ext uri="{0D108BD9-81ED-4DB2-BD59-A6C34878D82A}">
                    <a16:rowId xmlns:a16="http://schemas.microsoft.com/office/drawing/2014/main" val="2301660728"/>
                  </a:ext>
                </a:extLst>
              </a:tr>
            </a:tbl>
          </a:graphicData>
        </a:graphic>
      </p:graphicFrame>
      <p:sp>
        <p:nvSpPr>
          <p:cNvPr id="7" name="TextBox 6">
            <a:extLst>
              <a:ext uri="{FF2B5EF4-FFF2-40B4-BE49-F238E27FC236}">
                <a16:creationId xmlns:a16="http://schemas.microsoft.com/office/drawing/2014/main" id="{27CEDA05-23F7-93E5-C6C7-C1930C92E197}"/>
              </a:ext>
            </a:extLst>
          </p:cNvPr>
          <p:cNvSpPr txBox="1"/>
          <p:nvPr/>
        </p:nvSpPr>
        <p:spPr>
          <a:xfrm>
            <a:off x="1709831" y="1614948"/>
            <a:ext cx="1001300" cy="369332"/>
          </a:xfrm>
          <a:prstGeom prst="rect">
            <a:avLst/>
          </a:prstGeom>
          <a:noFill/>
        </p:spPr>
        <p:txBody>
          <a:bodyPr wrap="none" rtlCol="0">
            <a:spAutoFit/>
          </a:bodyPr>
          <a:lstStyle/>
          <a:p>
            <a:r>
              <a:rPr lang="en-US" dirty="0">
                <a:latin typeface="Cambria" panose="02040503050406030204" pitchFamily="18" charset="0"/>
                <a:ea typeface="Cambria" panose="02040503050406030204" pitchFamily="18" charset="0"/>
              </a:rPr>
              <a:t>Answer:</a:t>
            </a:r>
          </a:p>
        </p:txBody>
      </p:sp>
    </p:spTree>
    <p:extLst>
      <p:ext uri="{BB962C8B-B14F-4D97-AF65-F5344CB8AC3E}">
        <p14:creationId xmlns:p14="http://schemas.microsoft.com/office/powerpoint/2010/main" val="24348611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43439E2B-6F74-BCFA-0282-D1451886F297}"/>
              </a:ext>
            </a:extLst>
          </p:cNvPr>
          <p:cNvSpPr/>
          <p:nvPr/>
        </p:nvSpPr>
        <p:spPr>
          <a:xfrm>
            <a:off x="1533832" y="1296888"/>
            <a:ext cx="9483213" cy="4912184"/>
          </a:xfrm>
          <a:prstGeom prst="ellipse">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5DE4D17-8140-9CA8-A0C4-DC7E79F8596D}"/>
              </a:ext>
            </a:extLst>
          </p:cNvPr>
          <p:cNvSpPr txBox="1"/>
          <p:nvPr/>
        </p:nvSpPr>
        <p:spPr>
          <a:xfrm>
            <a:off x="3864076" y="127337"/>
            <a:ext cx="4940709" cy="1169551"/>
          </a:xfrm>
          <a:prstGeom prst="rect">
            <a:avLst/>
          </a:prstGeom>
          <a:noFill/>
        </p:spPr>
        <p:txBody>
          <a:bodyPr wrap="square" rtlCol="0">
            <a:spAutoFit/>
          </a:bodyPr>
          <a:lstStyle/>
          <a:p>
            <a:r>
              <a:rPr lang="en-US" sz="7000" b="1" dirty="0">
                <a:latin typeface="Cambria" panose="02040503050406030204" pitchFamily="18" charset="0"/>
                <a:ea typeface="Cambria" panose="02040503050406030204" pitchFamily="18" charset="0"/>
              </a:rPr>
              <a:t>Thank You</a:t>
            </a:r>
          </a:p>
        </p:txBody>
      </p:sp>
    </p:spTree>
    <p:extLst>
      <p:ext uri="{BB962C8B-B14F-4D97-AF65-F5344CB8AC3E}">
        <p14:creationId xmlns:p14="http://schemas.microsoft.com/office/powerpoint/2010/main" val="58322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492443"/>
          </a:xfrm>
          <a:prstGeom prst="rect">
            <a:avLst/>
          </a:prstGeom>
          <a:noFill/>
          <a:ln>
            <a:noFill/>
          </a:ln>
        </p:spPr>
        <p:txBody>
          <a:bodyPr wrap="square" rtlCol="0">
            <a:spAutoFit/>
          </a:bodyPr>
          <a:lstStyle/>
          <a:p>
            <a:pPr algn="ctr"/>
            <a:r>
              <a:rPr lang="en-US" sz="2600" b="1" dirty="0">
                <a:latin typeface="Times New Roman" panose="02020603050405020304" pitchFamily="18" charset="0"/>
                <a:cs typeface="Times New Roman" panose="02020603050405020304" pitchFamily="18" charset="0"/>
              </a:rPr>
              <a:t>History of Accounting in world and India</a:t>
            </a:r>
          </a:p>
        </p:txBody>
      </p:sp>
      <p:sp>
        <p:nvSpPr>
          <p:cNvPr id="3" name="TextBox 2">
            <a:extLst>
              <a:ext uri="{FF2B5EF4-FFF2-40B4-BE49-F238E27FC236}">
                <a16:creationId xmlns:a16="http://schemas.microsoft.com/office/drawing/2014/main" id="{7A45174F-BF45-7514-7BA9-6F0EA971DBDE}"/>
              </a:ext>
            </a:extLst>
          </p:cNvPr>
          <p:cNvSpPr txBox="1"/>
          <p:nvPr/>
        </p:nvSpPr>
        <p:spPr>
          <a:xfrm>
            <a:off x="329381" y="1090353"/>
            <a:ext cx="11533238" cy="4708981"/>
          </a:xfrm>
          <a:prstGeom prst="rect">
            <a:avLst/>
          </a:prstGeom>
          <a:noFill/>
        </p:spPr>
        <p:txBody>
          <a:bodyPr wrap="square" rtlCol="0">
            <a:spAutoFit/>
          </a:bodyPr>
          <a:lstStyle/>
          <a:p>
            <a:pPr marL="285750" indent="-285750" algn="just">
              <a:buFont typeface="Arial" panose="020B0604020202020204" pitchFamily="34" charset="0"/>
              <a:buChar char="•"/>
            </a:pPr>
            <a:r>
              <a:rPr lang="en-US" sz="2000" b="1" dirty="0">
                <a:solidFill>
                  <a:srgbClr val="212121"/>
                </a:solidFill>
                <a:latin typeface="Garamond" panose="02020404030301010803" pitchFamily="18" charset="0"/>
              </a:rPr>
              <a:t>Due to industrial development and  manufacturing-based economy, accounting method evolved.</a:t>
            </a:r>
          </a:p>
          <a:p>
            <a:pPr marL="285750" indent="-285750" algn="just">
              <a:buFont typeface="Arial" panose="020B0604020202020204" pitchFamily="34" charset="0"/>
              <a:buChar char="•"/>
            </a:pPr>
            <a:endParaRPr lang="en-US" sz="2000" b="1" dirty="0">
              <a:solidFill>
                <a:srgbClr val="212121"/>
              </a:solidFill>
              <a:latin typeface="Garamond" panose="02020404030301010803" pitchFamily="18" charset="0"/>
            </a:endParaRPr>
          </a:p>
          <a:p>
            <a:pPr marL="742950" lvl="1" indent="-285750" algn="just">
              <a:buFont typeface="Arial" panose="020B0604020202020204" pitchFamily="34" charset="0"/>
              <a:buChar char="•"/>
            </a:pPr>
            <a:r>
              <a:rPr lang="en-US" sz="2000" b="1" dirty="0">
                <a:solidFill>
                  <a:srgbClr val="212121"/>
                </a:solidFill>
                <a:latin typeface="Garamond" panose="02020404030301010803" pitchFamily="18" charset="0"/>
              </a:rPr>
              <a:t>Industrial revolution — Required tracking the large amounts of capital involved in establishing new corporations and railroads</a:t>
            </a:r>
          </a:p>
          <a:p>
            <a:pPr marL="742950" lvl="1" indent="-285750" algn="just">
              <a:buFont typeface="Arial" panose="020B0604020202020204" pitchFamily="34" charset="0"/>
              <a:buChar char="•"/>
            </a:pPr>
            <a:r>
              <a:rPr lang="en-US" sz="2000" b="1" dirty="0">
                <a:solidFill>
                  <a:srgbClr val="212121"/>
                </a:solidFill>
                <a:latin typeface="Garamond" panose="02020404030301010803" pitchFamily="18" charset="0"/>
              </a:rPr>
              <a:t>Joint-stock companies — Added complexity to doing business, with the financial concerns of shareholders and other business partners becoming factors</a:t>
            </a:r>
          </a:p>
          <a:p>
            <a:pPr marL="742950" lvl="1" indent="-285750" algn="just">
              <a:buFont typeface="Arial" panose="020B0604020202020204" pitchFamily="34" charset="0"/>
              <a:buChar char="•"/>
            </a:pPr>
            <a:r>
              <a:rPr lang="en-US" sz="2000" b="1" dirty="0">
                <a:solidFill>
                  <a:srgbClr val="212121"/>
                </a:solidFill>
                <a:latin typeface="Garamond" panose="02020404030301010803" pitchFamily="18" charset="0"/>
              </a:rPr>
              <a:t>Government regulation — Led to the development of uniform accounting practices to accommodate tax laws</a:t>
            </a:r>
          </a:p>
          <a:p>
            <a:pPr lvl="1" algn="just"/>
            <a:endParaRPr lang="en-US" sz="2000" b="1" dirty="0">
              <a:solidFill>
                <a:srgbClr val="212121"/>
              </a:solidFill>
              <a:latin typeface="Garamond" panose="02020404030301010803" pitchFamily="18" charset="0"/>
            </a:endParaRPr>
          </a:p>
          <a:p>
            <a:pPr marL="285750" indent="-285750" algn="just">
              <a:buFont typeface="Arial" panose="020B0604020202020204" pitchFamily="34" charset="0"/>
              <a:buChar char="•"/>
            </a:pPr>
            <a:r>
              <a:rPr lang="en-US" sz="2000" b="1" dirty="0">
                <a:solidFill>
                  <a:srgbClr val="212121"/>
                </a:solidFill>
                <a:latin typeface="Garamond" panose="02020404030301010803" pitchFamily="18" charset="0"/>
              </a:rPr>
              <a:t>The history of the accounting industry in India can be traced back to the early 20th century when the country's first chartered accountancy firms were established.</a:t>
            </a:r>
          </a:p>
          <a:p>
            <a:pPr marL="285750" indent="-285750" algn="just">
              <a:buFont typeface="Arial" panose="020B0604020202020204" pitchFamily="34" charset="0"/>
              <a:buChar char="•"/>
            </a:pPr>
            <a:endParaRPr lang="en-US" sz="2000" b="1" dirty="0">
              <a:solidFill>
                <a:srgbClr val="212121"/>
              </a:solidFill>
              <a:latin typeface="Garamond" panose="02020404030301010803" pitchFamily="18" charset="0"/>
            </a:endParaRPr>
          </a:p>
          <a:p>
            <a:pPr marL="285750" indent="-285750" algn="just">
              <a:buFont typeface="Arial" panose="020B0604020202020204" pitchFamily="34" charset="0"/>
              <a:buChar char="•"/>
            </a:pPr>
            <a:r>
              <a:rPr lang="en-US" sz="2000" b="1" dirty="0">
                <a:solidFill>
                  <a:srgbClr val="212121"/>
                </a:solidFill>
                <a:latin typeface="Garamond" panose="02020404030301010803" pitchFamily="18" charset="0"/>
              </a:rPr>
              <a:t>However, accounting practices in India could be traced back to a period when twenty three centuries ago, </a:t>
            </a:r>
            <a:r>
              <a:rPr lang="en-US" sz="2000" b="1" dirty="0" err="1">
                <a:solidFill>
                  <a:srgbClr val="212121"/>
                </a:solidFill>
                <a:latin typeface="Garamond" panose="02020404030301010803" pitchFamily="18" charset="0"/>
              </a:rPr>
              <a:t>Kautilya</a:t>
            </a:r>
            <a:r>
              <a:rPr lang="en-US" sz="2000" b="1" dirty="0">
                <a:solidFill>
                  <a:srgbClr val="212121"/>
                </a:solidFill>
                <a:latin typeface="Garamond" panose="02020404030301010803" pitchFamily="18" charset="0"/>
              </a:rPr>
              <a:t>, a minister in Chandragupta’s kingdom wrote a book </a:t>
            </a:r>
            <a:r>
              <a:rPr lang="en-US" sz="2000" b="1" u="sng" dirty="0">
                <a:solidFill>
                  <a:srgbClr val="212121"/>
                </a:solidFill>
                <a:latin typeface="Garamond" panose="02020404030301010803" pitchFamily="18" charset="0"/>
              </a:rPr>
              <a:t>named </a:t>
            </a:r>
            <a:r>
              <a:rPr lang="en-US" sz="2000" b="1" u="sng" dirty="0" err="1">
                <a:solidFill>
                  <a:srgbClr val="212121"/>
                </a:solidFill>
                <a:latin typeface="Garamond" panose="02020404030301010803" pitchFamily="18" charset="0"/>
              </a:rPr>
              <a:t>Arthashasthra</a:t>
            </a:r>
            <a:r>
              <a:rPr lang="en-US" sz="2000" b="1" dirty="0">
                <a:solidFill>
                  <a:srgbClr val="212121"/>
                </a:solidFill>
                <a:latin typeface="Garamond" panose="02020404030301010803" pitchFamily="18" charset="0"/>
              </a:rPr>
              <a:t>, which also described how accounting records had to be maintained.</a:t>
            </a: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spTree>
    <p:extLst>
      <p:ext uri="{BB962C8B-B14F-4D97-AF65-F5344CB8AC3E}">
        <p14:creationId xmlns:p14="http://schemas.microsoft.com/office/powerpoint/2010/main" val="16060980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492443"/>
          </a:xfrm>
          <a:prstGeom prst="rect">
            <a:avLst/>
          </a:prstGeom>
          <a:noFill/>
          <a:ln>
            <a:noFill/>
          </a:ln>
        </p:spPr>
        <p:txBody>
          <a:bodyPr wrap="square" rtlCol="0">
            <a:spAutoFit/>
          </a:bodyPr>
          <a:lstStyle/>
          <a:p>
            <a:pPr algn="ctr"/>
            <a:r>
              <a:rPr lang="en-US" sz="2600" b="1" dirty="0">
                <a:latin typeface="Times New Roman" panose="02020603050405020304" pitchFamily="18" charset="0"/>
                <a:cs typeface="Times New Roman" panose="02020603050405020304" pitchFamily="18" charset="0"/>
              </a:rPr>
              <a:t>Basic structure of Accounting and its Standards</a:t>
            </a: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sp>
        <p:nvSpPr>
          <p:cNvPr id="14" name="TextBox 13">
            <a:extLst>
              <a:ext uri="{FF2B5EF4-FFF2-40B4-BE49-F238E27FC236}">
                <a16:creationId xmlns:a16="http://schemas.microsoft.com/office/drawing/2014/main" id="{7DA12EBC-5A7F-6E16-4212-1359DF2110F0}"/>
              </a:ext>
            </a:extLst>
          </p:cNvPr>
          <p:cNvSpPr txBox="1"/>
          <p:nvPr/>
        </p:nvSpPr>
        <p:spPr>
          <a:xfrm>
            <a:off x="547686" y="1207261"/>
            <a:ext cx="10370359" cy="4524315"/>
          </a:xfrm>
          <a:prstGeom prst="rect">
            <a:avLst/>
          </a:prstGeom>
          <a:noFill/>
        </p:spPr>
        <p:txBody>
          <a:bodyPr wrap="square">
            <a:spAutoFit/>
          </a:bodyPr>
          <a:lstStyle/>
          <a:p>
            <a:pPr marL="285750" indent="-285750" algn="just">
              <a:buFont typeface="Arial" panose="020B0604020202020204" pitchFamily="34" charset="0"/>
              <a:buChar char="•"/>
            </a:pPr>
            <a:r>
              <a:rPr lang="en-US" sz="2400" b="1" dirty="0">
                <a:solidFill>
                  <a:srgbClr val="212121"/>
                </a:solidFill>
                <a:latin typeface="Garamond" panose="02020404030301010803" pitchFamily="18" charset="0"/>
              </a:rPr>
              <a:t>The Institute of Chartered Accountants of India (ICAI), being a premier accounting body in the country, took upon itself the leadership role by constituting the Accounting Standards Board (ASB) in 1977.</a:t>
            </a:r>
          </a:p>
          <a:p>
            <a:pPr marL="285750" indent="-285750" algn="just">
              <a:buFont typeface="Arial" panose="020B0604020202020204" pitchFamily="34" charset="0"/>
              <a:buChar char="•"/>
            </a:pPr>
            <a:endParaRPr lang="en-US" sz="2400" b="1" dirty="0">
              <a:solidFill>
                <a:srgbClr val="212121"/>
              </a:solidFill>
              <a:latin typeface="Garamond" panose="02020404030301010803" pitchFamily="18" charset="0"/>
            </a:endParaRPr>
          </a:p>
          <a:p>
            <a:pPr marL="285750" indent="-285750" algn="just">
              <a:buFont typeface="Arial" panose="020B0604020202020204" pitchFamily="34" charset="0"/>
              <a:buChar char="•"/>
            </a:pPr>
            <a:r>
              <a:rPr lang="en-US" sz="2400" b="1" dirty="0">
                <a:solidFill>
                  <a:srgbClr val="212121"/>
                </a:solidFill>
                <a:latin typeface="Garamond" panose="02020404030301010803" pitchFamily="18" charset="0"/>
              </a:rPr>
              <a:t>Consideration of the final draft of the proposed standard by the Council of the ICAI and if found necessary, modification of the draft in consultation with the ASB is done.</a:t>
            </a:r>
          </a:p>
          <a:p>
            <a:pPr marL="285750" indent="-285750" algn="just">
              <a:buFont typeface="Arial" panose="020B0604020202020204" pitchFamily="34" charset="0"/>
              <a:buChar char="•"/>
            </a:pPr>
            <a:endParaRPr lang="en-US" sz="2400" b="1" dirty="0">
              <a:solidFill>
                <a:srgbClr val="212121"/>
              </a:solidFill>
              <a:latin typeface="Garamond" panose="02020404030301010803" pitchFamily="18" charset="0"/>
            </a:endParaRPr>
          </a:p>
          <a:p>
            <a:pPr marL="285750" indent="-285750" algn="just">
              <a:buFont typeface="Arial" panose="020B0604020202020204" pitchFamily="34" charset="0"/>
              <a:buChar char="•"/>
            </a:pPr>
            <a:r>
              <a:rPr lang="en-US" sz="2400" b="1" dirty="0">
                <a:solidFill>
                  <a:srgbClr val="212121"/>
                </a:solidFill>
                <a:latin typeface="Garamond" panose="02020404030301010803" pitchFamily="18" charset="0"/>
              </a:rPr>
              <a:t>ICAI in consultation with ASB, with Generally Accepted Accounting Principles (GAAP), issues Accounting standards, which provide the framework for more detailed and comprehensive accounting rules.</a:t>
            </a:r>
          </a:p>
          <a:p>
            <a:pPr algn="just"/>
            <a:endParaRPr lang="en-US" sz="2400" b="1" dirty="0">
              <a:solidFill>
                <a:srgbClr val="212121"/>
              </a:solidFill>
              <a:latin typeface="Garamond" panose="02020404030301010803" pitchFamily="18" charset="0"/>
            </a:endParaRPr>
          </a:p>
        </p:txBody>
      </p:sp>
    </p:spTree>
    <p:extLst>
      <p:ext uri="{BB962C8B-B14F-4D97-AF65-F5344CB8AC3E}">
        <p14:creationId xmlns:p14="http://schemas.microsoft.com/office/powerpoint/2010/main" val="536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523220"/>
          </a:xfrm>
          <a:prstGeom prst="rect">
            <a:avLst/>
          </a:prstGeom>
          <a:noFill/>
          <a:ln>
            <a:noFill/>
          </a:ln>
        </p:spPr>
        <p:txBody>
          <a:bodyPr wrap="square" rtlCol="0">
            <a:spAutoFit/>
          </a:bodyPr>
          <a:lstStyle/>
          <a:p>
            <a:pPr algn="ctr"/>
            <a:r>
              <a:rPr lang="en-US" sz="2800" b="1" dirty="0">
                <a:solidFill>
                  <a:srgbClr val="212121"/>
                </a:solidFill>
                <a:latin typeface="Garamond" panose="02020404030301010803" pitchFamily="18" charset="0"/>
              </a:rPr>
              <a:t>Generally Accepted Accounting Principles (GAAP)</a:t>
            </a:r>
            <a:endParaRPr lang="en-US" sz="2600" b="1"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sp>
        <p:nvSpPr>
          <p:cNvPr id="4" name="TextBox 3">
            <a:extLst>
              <a:ext uri="{FF2B5EF4-FFF2-40B4-BE49-F238E27FC236}">
                <a16:creationId xmlns:a16="http://schemas.microsoft.com/office/drawing/2014/main" id="{E68BFEE3-E97C-9FD9-32E5-927E641177C4}"/>
              </a:ext>
            </a:extLst>
          </p:cNvPr>
          <p:cNvSpPr txBox="1"/>
          <p:nvPr/>
        </p:nvSpPr>
        <p:spPr>
          <a:xfrm>
            <a:off x="477043" y="1284605"/>
            <a:ext cx="11237913" cy="4093428"/>
          </a:xfrm>
          <a:prstGeom prst="rect">
            <a:avLst/>
          </a:prstGeom>
          <a:noFill/>
        </p:spPr>
        <p:txBody>
          <a:bodyPr wrap="square" anchor="ctr">
            <a:spAutoFit/>
          </a:bodyPr>
          <a:lstStyle/>
          <a:p>
            <a:pPr algn="l">
              <a:buFont typeface="+mj-lt"/>
              <a:buAutoNum type="arabicPeriod"/>
            </a:pPr>
            <a:r>
              <a:rPr lang="en-US" sz="2000" b="1" i="0" dirty="0">
                <a:effectLst/>
                <a:latin typeface="Garamond" panose="02020404030301010803" pitchFamily="18" charset="0"/>
              </a:rPr>
              <a:t>Principle of Regularity:</a:t>
            </a:r>
            <a:r>
              <a:rPr lang="en-US" sz="2000" b="0" i="0" dirty="0">
                <a:effectLst/>
                <a:latin typeface="Garamond" panose="02020404030301010803" pitchFamily="18" charset="0"/>
              </a:rPr>
              <a:t> strictly adhere to established rules and </a:t>
            </a:r>
            <a:r>
              <a:rPr lang="en-US" sz="2000" b="1" i="0" dirty="0">
                <a:effectLst/>
                <a:latin typeface="Garamond" panose="02020404030301010803" pitchFamily="18" charset="0"/>
              </a:rPr>
              <a:t>regulations</a:t>
            </a:r>
            <a:r>
              <a:rPr lang="en-US" sz="2000" b="0" i="0" dirty="0">
                <a:effectLst/>
                <a:latin typeface="Garamond" panose="02020404030301010803" pitchFamily="18" charset="0"/>
              </a:rPr>
              <a:t>.</a:t>
            </a:r>
          </a:p>
          <a:p>
            <a:pPr algn="l">
              <a:buFont typeface="+mj-lt"/>
              <a:buAutoNum type="arabicPeriod"/>
            </a:pPr>
            <a:r>
              <a:rPr lang="en-US" sz="2000" b="1" i="0" dirty="0">
                <a:effectLst/>
                <a:latin typeface="Garamond" panose="02020404030301010803" pitchFamily="18" charset="0"/>
              </a:rPr>
              <a:t>Principle of Consistency:</a:t>
            </a:r>
            <a:r>
              <a:rPr lang="en-US" sz="2000" b="0" i="0" dirty="0">
                <a:effectLst/>
                <a:latin typeface="Garamond" panose="02020404030301010803" pitchFamily="18" charset="0"/>
              </a:rPr>
              <a:t> Consistent standards are applied </a:t>
            </a:r>
            <a:r>
              <a:rPr lang="en-US" sz="2000" b="1" i="0" dirty="0">
                <a:effectLst/>
                <a:latin typeface="Garamond" panose="02020404030301010803" pitchFamily="18" charset="0"/>
              </a:rPr>
              <a:t>throughout the financial reporting process</a:t>
            </a:r>
            <a:r>
              <a:rPr lang="en-US" sz="2000" b="0" i="0" dirty="0">
                <a:effectLst/>
                <a:latin typeface="Garamond" panose="02020404030301010803" pitchFamily="18" charset="0"/>
              </a:rPr>
              <a:t>.</a:t>
            </a:r>
          </a:p>
          <a:p>
            <a:pPr algn="l">
              <a:buFont typeface="+mj-lt"/>
              <a:buAutoNum type="arabicPeriod"/>
            </a:pPr>
            <a:r>
              <a:rPr lang="en-US" sz="2000" b="1" i="0" dirty="0">
                <a:effectLst/>
                <a:latin typeface="Garamond" panose="02020404030301010803" pitchFamily="18" charset="0"/>
              </a:rPr>
              <a:t>Principle of Sincerity:</a:t>
            </a:r>
            <a:r>
              <a:rPr lang="en-US" sz="2000" b="0" i="0" dirty="0">
                <a:effectLst/>
                <a:latin typeface="Garamond" panose="02020404030301010803" pitchFamily="18" charset="0"/>
              </a:rPr>
              <a:t> committed to </a:t>
            </a:r>
            <a:r>
              <a:rPr lang="en-US" sz="2000" b="1" i="0" dirty="0">
                <a:effectLst/>
                <a:latin typeface="Garamond" panose="02020404030301010803" pitchFamily="18" charset="0"/>
              </a:rPr>
              <a:t>accuracy and impartiality</a:t>
            </a:r>
            <a:r>
              <a:rPr lang="en-US" sz="2000" b="0" i="0" dirty="0">
                <a:effectLst/>
                <a:latin typeface="Garamond" panose="02020404030301010803" pitchFamily="18" charset="0"/>
              </a:rPr>
              <a:t>.</a:t>
            </a:r>
          </a:p>
          <a:p>
            <a:pPr algn="l">
              <a:buFont typeface="+mj-lt"/>
              <a:buAutoNum type="arabicPeriod"/>
            </a:pPr>
            <a:r>
              <a:rPr lang="en-US" sz="2000" b="1" i="0" dirty="0">
                <a:effectLst/>
                <a:latin typeface="Garamond" panose="02020404030301010803" pitchFamily="18" charset="0"/>
              </a:rPr>
              <a:t>Principle of Permanence of Methods:</a:t>
            </a:r>
            <a:r>
              <a:rPr lang="en-US" sz="2000" b="0" i="0" dirty="0">
                <a:effectLst/>
                <a:latin typeface="Garamond" panose="02020404030301010803" pitchFamily="18" charset="0"/>
              </a:rPr>
              <a:t> </a:t>
            </a:r>
            <a:r>
              <a:rPr lang="en-US" sz="2000" b="1" i="0" dirty="0">
                <a:effectLst/>
                <a:latin typeface="Garamond" panose="02020404030301010803" pitchFamily="18" charset="0"/>
              </a:rPr>
              <a:t>Consistent procedures </a:t>
            </a:r>
            <a:r>
              <a:rPr lang="en-US" sz="2000" b="0" i="0" dirty="0">
                <a:effectLst/>
                <a:latin typeface="Garamond" panose="02020404030301010803" pitchFamily="18" charset="0"/>
              </a:rPr>
              <a:t>are used in the preparation of all financial reports.</a:t>
            </a:r>
          </a:p>
          <a:p>
            <a:pPr algn="l">
              <a:buFont typeface="+mj-lt"/>
              <a:buAutoNum type="arabicPeriod"/>
            </a:pPr>
            <a:r>
              <a:rPr lang="en-US" sz="2000" b="1" i="0" dirty="0">
                <a:effectLst/>
                <a:latin typeface="Garamond" panose="02020404030301010803" pitchFamily="18" charset="0"/>
              </a:rPr>
              <a:t>Principle of Non-Compensation:</a:t>
            </a:r>
            <a:r>
              <a:rPr lang="en-US" sz="2000" b="0" i="0" dirty="0">
                <a:effectLst/>
                <a:latin typeface="Garamond" panose="02020404030301010803" pitchFamily="18" charset="0"/>
              </a:rPr>
              <a:t> All aspects of an organization's performance, whether positive or negative, are fully reported with </a:t>
            </a:r>
            <a:r>
              <a:rPr lang="en-US" sz="2000" b="1" i="0" dirty="0">
                <a:effectLst/>
                <a:latin typeface="Garamond" panose="02020404030301010803" pitchFamily="18" charset="0"/>
              </a:rPr>
              <a:t>no prospect of debt compensation</a:t>
            </a:r>
            <a:r>
              <a:rPr lang="en-US" sz="2000" b="0" i="0" dirty="0">
                <a:effectLst/>
                <a:latin typeface="Garamond" panose="02020404030301010803" pitchFamily="18" charset="0"/>
              </a:rPr>
              <a:t>.</a:t>
            </a:r>
          </a:p>
          <a:p>
            <a:pPr algn="l">
              <a:buFont typeface="+mj-lt"/>
              <a:buAutoNum type="arabicPeriod"/>
            </a:pPr>
            <a:r>
              <a:rPr lang="en-US" sz="2000" b="1" i="0" dirty="0">
                <a:effectLst/>
                <a:latin typeface="Garamond" panose="02020404030301010803" pitchFamily="18" charset="0"/>
              </a:rPr>
              <a:t>Principle of Prudence:</a:t>
            </a:r>
            <a:r>
              <a:rPr lang="en-US" sz="2000" b="0" i="0" dirty="0">
                <a:effectLst/>
                <a:latin typeface="Garamond" panose="02020404030301010803" pitchFamily="18" charset="0"/>
              </a:rPr>
              <a:t> Speculation does not influence the reporting of financial data.</a:t>
            </a:r>
          </a:p>
          <a:p>
            <a:pPr algn="l">
              <a:buFont typeface="+mj-lt"/>
              <a:buAutoNum type="arabicPeriod"/>
            </a:pPr>
            <a:r>
              <a:rPr lang="en-US" sz="2000" b="1" i="0" dirty="0">
                <a:effectLst/>
                <a:latin typeface="Garamond" panose="02020404030301010803" pitchFamily="18" charset="0"/>
              </a:rPr>
              <a:t>Principle of Continuity:</a:t>
            </a:r>
            <a:r>
              <a:rPr lang="en-US" sz="2000" b="0" i="0" dirty="0">
                <a:effectLst/>
                <a:latin typeface="Garamond" panose="02020404030301010803" pitchFamily="18" charset="0"/>
              </a:rPr>
              <a:t> Asset valuations assume the organization's operations will continue.</a:t>
            </a:r>
          </a:p>
          <a:p>
            <a:pPr algn="l">
              <a:buFont typeface="+mj-lt"/>
              <a:buAutoNum type="arabicPeriod"/>
            </a:pPr>
            <a:r>
              <a:rPr lang="en-US" sz="2000" b="1" i="0" dirty="0">
                <a:effectLst/>
                <a:latin typeface="Garamond" panose="02020404030301010803" pitchFamily="18" charset="0"/>
              </a:rPr>
              <a:t>Principle of Periodicity:</a:t>
            </a:r>
            <a:r>
              <a:rPr lang="en-US" sz="2000" b="0" i="0" dirty="0">
                <a:effectLst/>
                <a:latin typeface="Garamond" panose="02020404030301010803" pitchFamily="18" charset="0"/>
              </a:rPr>
              <a:t> Reporting of revenues is divided by standard accounting periods, such as fiscal quarters or fiscal years.</a:t>
            </a:r>
          </a:p>
          <a:p>
            <a:pPr algn="l">
              <a:buFont typeface="+mj-lt"/>
              <a:buAutoNum type="arabicPeriod"/>
            </a:pPr>
            <a:r>
              <a:rPr lang="en-US" sz="2000" b="1" i="0" dirty="0">
                <a:effectLst/>
                <a:latin typeface="Garamond" panose="02020404030301010803" pitchFamily="18" charset="0"/>
              </a:rPr>
              <a:t>Principle of Materiality:</a:t>
            </a:r>
            <a:r>
              <a:rPr lang="en-US" sz="2000" b="0" i="0" dirty="0">
                <a:effectLst/>
                <a:latin typeface="Garamond" panose="02020404030301010803" pitchFamily="18" charset="0"/>
              </a:rPr>
              <a:t> Financial reports fully disclose the organization's monetary situation.</a:t>
            </a:r>
          </a:p>
          <a:p>
            <a:pPr algn="l">
              <a:buFont typeface="+mj-lt"/>
              <a:buAutoNum type="arabicPeriod"/>
            </a:pPr>
            <a:r>
              <a:rPr lang="en-US" sz="2000" b="1" i="0" dirty="0">
                <a:effectLst/>
                <a:latin typeface="Garamond" panose="02020404030301010803" pitchFamily="18" charset="0"/>
              </a:rPr>
              <a:t>Principle of Utmost Good Faith:</a:t>
            </a:r>
            <a:r>
              <a:rPr lang="en-US" sz="2000" b="0" i="0" dirty="0">
                <a:effectLst/>
                <a:latin typeface="Garamond" panose="02020404030301010803" pitchFamily="18" charset="0"/>
              </a:rPr>
              <a:t> All involved parties are assumed to be acting honestly.</a:t>
            </a:r>
          </a:p>
        </p:txBody>
      </p:sp>
    </p:spTree>
    <p:extLst>
      <p:ext uri="{BB962C8B-B14F-4D97-AF65-F5344CB8AC3E}">
        <p14:creationId xmlns:p14="http://schemas.microsoft.com/office/powerpoint/2010/main" val="38416403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523220"/>
          </a:xfrm>
          <a:prstGeom prst="rect">
            <a:avLst/>
          </a:prstGeom>
          <a:noFill/>
          <a:ln>
            <a:noFill/>
          </a:ln>
        </p:spPr>
        <p:txBody>
          <a:bodyPr wrap="square" rtlCol="0">
            <a:spAutoFit/>
          </a:bodyPr>
          <a:lstStyle/>
          <a:p>
            <a:pPr algn="ctr"/>
            <a:r>
              <a:rPr lang="en-US" sz="2800" b="1" dirty="0">
                <a:solidFill>
                  <a:srgbClr val="212121"/>
                </a:solidFill>
                <a:latin typeface="Garamond" panose="02020404030301010803" pitchFamily="18" charset="0"/>
              </a:rPr>
              <a:t>Generally Accepted Accounting Principles (GAAP)</a:t>
            </a:r>
            <a:endParaRPr lang="en-US" sz="2600" b="1"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pic>
        <p:nvPicPr>
          <p:cNvPr id="7" name="Picture 6" descr="A diagram of a company's company&#10;&#10;Description automatically generated">
            <a:extLst>
              <a:ext uri="{FF2B5EF4-FFF2-40B4-BE49-F238E27FC236}">
                <a16:creationId xmlns:a16="http://schemas.microsoft.com/office/drawing/2014/main" id="{554FA4F4-9980-BA04-2B77-C5BDD300F74F}"/>
              </a:ext>
            </a:extLst>
          </p:cNvPr>
          <p:cNvPicPr>
            <a:picLocks noChangeAspect="1"/>
          </p:cNvPicPr>
          <p:nvPr/>
        </p:nvPicPr>
        <p:blipFill rotWithShape="1">
          <a:blip r:embed="rId4">
            <a:extLst>
              <a:ext uri="{28A0092B-C50C-407E-A947-70E740481C1C}">
                <a14:useLocalDpi xmlns:a14="http://schemas.microsoft.com/office/drawing/2010/main" val="0"/>
              </a:ext>
            </a:extLst>
          </a:blip>
          <a:srcRect b="7553"/>
          <a:stretch/>
        </p:blipFill>
        <p:spPr>
          <a:xfrm>
            <a:off x="2886634" y="1083544"/>
            <a:ext cx="5540185" cy="4916840"/>
          </a:xfrm>
          <a:prstGeom prst="rect">
            <a:avLst/>
          </a:prstGeom>
        </p:spPr>
      </p:pic>
    </p:spTree>
    <p:extLst>
      <p:ext uri="{BB962C8B-B14F-4D97-AF65-F5344CB8AC3E}">
        <p14:creationId xmlns:p14="http://schemas.microsoft.com/office/powerpoint/2010/main" val="118380558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523220"/>
          </a:xfrm>
          <a:prstGeom prst="rect">
            <a:avLst/>
          </a:prstGeom>
          <a:noFill/>
          <a:ln>
            <a:noFill/>
          </a:ln>
        </p:spPr>
        <p:txBody>
          <a:bodyPr wrap="square" rtlCol="0">
            <a:spAutoFit/>
          </a:bodyPr>
          <a:lstStyle/>
          <a:p>
            <a:pPr algn="ctr"/>
            <a:r>
              <a:rPr lang="en-US" sz="2800" b="1" dirty="0">
                <a:solidFill>
                  <a:srgbClr val="212121"/>
                </a:solidFill>
                <a:latin typeface="Garamond" panose="02020404030301010803" pitchFamily="18" charset="0"/>
              </a:rPr>
              <a:t>Fundamental (Golden Rules of </a:t>
            </a:r>
            <a:r>
              <a:rPr lang="en-US" sz="2800" b="1" dirty="0" err="1">
                <a:solidFill>
                  <a:srgbClr val="212121"/>
                </a:solidFill>
                <a:latin typeface="Garamond" panose="02020404030301010803" pitchFamily="18" charset="0"/>
              </a:rPr>
              <a:t>Accouting</a:t>
            </a:r>
            <a:r>
              <a:rPr lang="en-US" sz="2800" b="1" dirty="0">
                <a:solidFill>
                  <a:srgbClr val="212121"/>
                </a:solidFill>
                <a:latin typeface="Garamond" panose="02020404030301010803" pitchFamily="18" charset="0"/>
              </a:rPr>
              <a:t>)</a:t>
            </a:r>
            <a:endParaRPr lang="en-US" sz="2600" b="1"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pic>
        <p:nvPicPr>
          <p:cNvPr id="7" name="Picture 6">
            <a:extLst>
              <a:ext uri="{FF2B5EF4-FFF2-40B4-BE49-F238E27FC236}">
                <a16:creationId xmlns:a16="http://schemas.microsoft.com/office/drawing/2014/main" id="{E6413270-B9E3-DA4A-A21C-9F82D3652B63}"/>
              </a:ext>
            </a:extLst>
          </p:cNvPr>
          <p:cNvPicPr>
            <a:picLocks noChangeAspect="1"/>
          </p:cNvPicPr>
          <p:nvPr/>
        </p:nvPicPr>
        <p:blipFill rotWithShape="1">
          <a:blip r:embed="rId4"/>
          <a:srcRect t="9294"/>
          <a:stretch/>
        </p:blipFill>
        <p:spPr>
          <a:xfrm>
            <a:off x="6514014" y="1096282"/>
            <a:ext cx="4814207" cy="4665436"/>
          </a:xfrm>
          <a:prstGeom prst="rect">
            <a:avLst/>
          </a:prstGeom>
        </p:spPr>
      </p:pic>
      <p:sp>
        <p:nvSpPr>
          <p:cNvPr id="13" name="TextBox 12">
            <a:extLst>
              <a:ext uri="{FF2B5EF4-FFF2-40B4-BE49-F238E27FC236}">
                <a16:creationId xmlns:a16="http://schemas.microsoft.com/office/drawing/2014/main" id="{248B7578-79EF-CF9E-7330-89C816CCE5E8}"/>
              </a:ext>
            </a:extLst>
          </p:cNvPr>
          <p:cNvSpPr txBox="1"/>
          <p:nvPr/>
        </p:nvSpPr>
        <p:spPr>
          <a:xfrm>
            <a:off x="547687" y="1351508"/>
            <a:ext cx="6096000" cy="4154984"/>
          </a:xfrm>
          <a:prstGeom prst="rect">
            <a:avLst/>
          </a:prstGeom>
          <a:noFill/>
        </p:spPr>
        <p:txBody>
          <a:bodyPr wrap="square">
            <a:spAutoFit/>
          </a:bodyPr>
          <a:lstStyle/>
          <a:p>
            <a:pPr marL="342900" indent="-342900">
              <a:buFont typeface="Arial" panose="020B0604020202020204" pitchFamily="34" charset="0"/>
              <a:buChar char="•"/>
            </a:pPr>
            <a:r>
              <a:rPr lang="en-US" sz="2200" dirty="0">
                <a:latin typeface="Garamond" panose="02020404030301010803" pitchFamily="18" charset="0"/>
              </a:rPr>
              <a:t>A </a:t>
            </a:r>
            <a:r>
              <a:rPr lang="en-US" sz="2200" b="1" dirty="0">
                <a:latin typeface="Garamond" panose="02020404030301010803" pitchFamily="18" charset="0"/>
              </a:rPr>
              <a:t>nominal account</a:t>
            </a:r>
            <a:r>
              <a:rPr lang="en-US" sz="2200" dirty="0">
                <a:latin typeface="Garamond" panose="02020404030301010803" pitchFamily="18" charset="0"/>
              </a:rPr>
              <a:t> is a general ledger containing the transactions of a business, namely – expenses, incomes, profits and losses.</a:t>
            </a:r>
          </a:p>
          <a:p>
            <a:pPr marL="342900" indent="-342900">
              <a:buFont typeface="Arial" panose="020B0604020202020204" pitchFamily="34" charset="0"/>
              <a:buChar char="•"/>
            </a:pPr>
            <a:endParaRPr lang="en-US" sz="2200" dirty="0">
              <a:latin typeface="Garamond" panose="02020404030301010803" pitchFamily="18" charset="0"/>
            </a:endParaRPr>
          </a:p>
          <a:p>
            <a:pPr marL="342900" indent="-342900">
              <a:buFont typeface="Arial" panose="020B0604020202020204" pitchFamily="34" charset="0"/>
              <a:buChar char="•"/>
            </a:pPr>
            <a:r>
              <a:rPr lang="en-US" sz="2200" dirty="0">
                <a:latin typeface="Garamond" panose="02020404030301010803" pitchFamily="18" charset="0"/>
              </a:rPr>
              <a:t>You can think of a </a:t>
            </a:r>
            <a:r>
              <a:rPr lang="en-US" sz="2200" b="1" dirty="0">
                <a:latin typeface="Garamond" panose="02020404030301010803" pitchFamily="18" charset="0"/>
              </a:rPr>
              <a:t>personal account </a:t>
            </a:r>
            <a:r>
              <a:rPr lang="en-US" sz="2200" dirty="0">
                <a:latin typeface="Garamond" panose="02020404030301010803" pitchFamily="18" charset="0"/>
              </a:rPr>
              <a:t>as a general ledger that relates to people, associations and companies. </a:t>
            </a:r>
          </a:p>
          <a:p>
            <a:pPr marL="342900" indent="-342900">
              <a:buFont typeface="Arial" panose="020B0604020202020204" pitchFamily="34" charset="0"/>
              <a:buChar char="•"/>
            </a:pPr>
            <a:endParaRPr lang="en-US" sz="2200" dirty="0">
              <a:latin typeface="Garamond" panose="02020404030301010803" pitchFamily="18" charset="0"/>
            </a:endParaRPr>
          </a:p>
          <a:p>
            <a:pPr marL="342900" indent="-342900">
              <a:buFont typeface="Arial" panose="020B0604020202020204" pitchFamily="34" charset="0"/>
              <a:buChar char="•"/>
            </a:pPr>
            <a:r>
              <a:rPr lang="en-US" sz="2200" dirty="0">
                <a:latin typeface="Garamond" panose="02020404030301010803" pitchFamily="18" charset="0"/>
              </a:rPr>
              <a:t>A </a:t>
            </a:r>
            <a:r>
              <a:rPr lang="en-US" sz="2200" b="1" dirty="0">
                <a:latin typeface="Garamond" panose="02020404030301010803" pitchFamily="18" charset="0"/>
              </a:rPr>
              <a:t>Real account</a:t>
            </a:r>
            <a:r>
              <a:rPr lang="en-US" sz="2200" dirty="0">
                <a:latin typeface="Garamond" panose="02020404030301010803" pitchFamily="18" charset="0"/>
              </a:rPr>
              <a:t> is also a general ledger, but it contains transactions related to the liabilities and assets of a company.</a:t>
            </a:r>
          </a:p>
          <a:p>
            <a:pPr marL="342900" indent="-342900">
              <a:buFont typeface="Arial" panose="020B0604020202020204" pitchFamily="34" charset="0"/>
              <a:buChar char="•"/>
            </a:pPr>
            <a:endParaRPr lang="en-US" sz="2200" dirty="0">
              <a:latin typeface="Garamond" panose="02020404030301010803" pitchFamily="18" charset="0"/>
            </a:endParaRPr>
          </a:p>
        </p:txBody>
      </p:sp>
    </p:spTree>
    <p:extLst>
      <p:ext uri="{BB962C8B-B14F-4D97-AF65-F5344CB8AC3E}">
        <p14:creationId xmlns:p14="http://schemas.microsoft.com/office/powerpoint/2010/main" val="1964500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B48F65-7B70-FF16-5D61-7D58C77F4135}"/>
              </a:ext>
            </a:extLst>
          </p:cNvPr>
          <p:cNvSpPr txBox="1"/>
          <p:nvPr/>
        </p:nvSpPr>
        <p:spPr>
          <a:xfrm>
            <a:off x="1015181" y="313671"/>
            <a:ext cx="10161638" cy="492443"/>
          </a:xfrm>
          <a:prstGeom prst="rect">
            <a:avLst/>
          </a:prstGeom>
          <a:noFill/>
          <a:ln>
            <a:noFill/>
          </a:ln>
        </p:spPr>
        <p:txBody>
          <a:bodyPr wrap="square" rtlCol="0">
            <a:spAutoFit/>
          </a:bodyPr>
          <a:lstStyle/>
          <a:p>
            <a:pPr algn="ctr"/>
            <a:r>
              <a:rPr lang="en-US" sz="2600" b="1" dirty="0">
                <a:latin typeface="Times New Roman" panose="02020603050405020304" pitchFamily="18" charset="0"/>
                <a:cs typeface="Times New Roman" panose="02020603050405020304" pitchFamily="18" charset="0"/>
              </a:rPr>
              <a:t>Meaning of Financial Reporting &amp; Framework of the same in India</a:t>
            </a:r>
          </a:p>
        </p:txBody>
      </p:sp>
      <p:sp>
        <p:nvSpPr>
          <p:cNvPr id="3" name="TextBox 2">
            <a:extLst>
              <a:ext uri="{FF2B5EF4-FFF2-40B4-BE49-F238E27FC236}">
                <a16:creationId xmlns:a16="http://schemas.microsoft.com/office/drawing/2014/main" id="{7A45174F-BF45-7514-7BA9-6F0EA971DBDE}"/>
              </a:ext>
            </a:extLst>
          </p:cNvPr>
          <p:cNvSpPr txBox="1"/>
          <p:nvPr/>
        </p:nvSpPr>
        <p:spPr>
          <a:xfrm>
            <a:off x="329381" y="877181"/>
            <a:ext cx="11533238" cy="5139869"/>
          </a:xfrm>
          <a:prstGeom prst="rect">
            <a:avLst/>
          </a:prstGeom>
          <a:noFill/>
        </p:spPr>
        <p:txBody>
          <a:bodyPr wrap="square" rtlCol="0">
            <a:spAutoFit/>
          </a:bodyPr>
          <a:lstStyle/>
          <a:p>
            <a:pPr marL="285750" indent="-285750" algn="just">
              <a:buFont typeface="Arial" panose="020B0604020202020204" pitchFamily="34" charset="0"/>
              <a:buChar char="•"/>
            </a:pPr>
            <a:endParaRPr lang="en-US" sz="2000" b="1" dirty="0">
              <a:solidFill>
                <a:srgbClr val="212121"/>
              </a:solidFill>
              <a:effectLst/>
              <a:latin typeface="Garamond" panose="02020404030301010803" pitchFamily="18" charset="0"/>
            </a:endParaRPr>
          </a:p>
          <a:p>
            <a:pPr marL="285750" indent="-285750" algn="just">
              <a:buFont typeface="Arial" panose="020B0604020202020204" pitchFamily="34" charset="0"/>
              <a:buChar char="•"/>
            </a:pPr>
            <a:endParaRPr lang="en-US" sz="2000" b="1" dirty="0">
              <a:solidFill>
                <a:srgbClr val="212121"/>
              </a:solidFill>
              <a:latin typeface="Garamond" panose="02020404030301010803" pitchFamily="18" charset="0"/>
            </a:endParaRPr>
          </a:p>
          <a:p>
            <a:pPr marL="285750" indent="-285750" algn="just">
              <a:buFont typeface="Arial" panose="020B0604020202020204" pitchFamily="34" charset="0"/>
              <a:buChar char="•"/>
            </a:pPr>
            <a:r>
              <a:rPr lang="en-US" sz="2000" b="1" dirty="0">
                <a:solidFill>
                  <a:srgbClr val="212121"/>
                </a:solidFill>
                <a:effectLst/>
                <a:latin typeface="Garamond" panose="02020404030301010803" pitchFamily="18" charset="0"/>
              </a:rPr>
              <a:t>‘Financial reporting is a systematic process of recording and representing a company’s financial data. </a:t>
            </a:r>
          </a:p>
          <a:p>
            <a:pPr marL="285750" indent="-285750" algn="just">
              <a:buFont typeface="Arial" panose="020B0604020202020204" pitchFamily="34" charset="0"/>
              <a:buChar char="•"/>
            </a:pPr>
            <a:r>
              <a:rPr lang="en-US" sz="2000" b="1" dirty="0">
                <a:solidFill>
                  <a:srgbClr val="212121"/>
                </a:solidFill>
                <a:effectLst/>
                <a:latin typeface="Garamond" panose="02020404030301010803" pitchFamily="18" charset="0"/>
              </a:rPr>
              <a:t>The reports reflect a firm’s financial health and performance in a given period.</a:t>
            </a:r>
          </a:p>
          <a:p>
            <a:pPr marL="285750" indent="-285750" algn="just">
              <a:buFont typeface="Arial" panose="020B0604020202020204" pitchFamily="34" charset="0"/>
              <a:buChar char="•"/>
            </a:pPr>
            <a:r>
              <a:rPr lang="en-US" sz="2000" b="1" dirty="0">
                <a:solidFill>
                  <a:srgbClr val="212121"/>
                </a:solidFill>
                <a:effectLst/>
                <a:latin typeface="Garamond" panose="02020404030301010803" pitchFamily="18" charset="0"/>
              </a:rPr>
              <a:t>Management, investors, shareholders, financiers, government, and regulatory agencies rely on financial reports for decision-making.’</a:t>
            </a:r>
          </a:p>
          <a:p>
            <a:pPr algn="just"/>
            <a:endParaRPr lang="en-US" b="1" dirty="0">
              <a:solidFill>
                <a:srgbClr val="212121"/>
              </a:solidFill>
              <a:latin typeface="Garamond" panose="02020404030301010803" pitchFamily="18" charset="0"/>
            </a:endParaRPr>
          </a:p>
          <a:p>
            <a:pPr algn="just"/>
            <a:r>
              <a:rPr lang="en-US" dirty="0">
                <a:solidFill>
                  <a:srgbClr val="212121"/>
                </a:solidFill>
                <a:latin typeface="Garamond" panose="02020404030301010803" pitchFamily="18" charset="0"/>
              </a:rPr>
              <a:t>(</a:t>
            </a:r>
            <a:r>
              <a:rPr lang="gu-IN" dirty="0">
                <a:solidFill>
                  <a:srgbClr val="212121"/>
                </a:solidFill>
                <a:latin typeface="Garamond" panose="02020404030301010803" pitchFamily="18" charset="0"/>
              </a:rPr>
              <a:t>નાણાકીય અહેવાલ એ કંપનીના નાણાકીય ડેટાને રેકોર્ડ કરવા અને રજૂ કરવાની વ્યવસ્થિત પ્રક્રિયા છે. </a:t>
            </a:r>
            <a:r>
              <a:rPr lang="en-US" dirty="0">
                <a:solidFill>
                  <a:srgbClr val="212121"/>
                </a:solidFill>
                <a:latin typeface="Garamond" panose="02020404030301010803" pitchFamily="18" charset="0"/>
              </a:rPr>
              <a:t>   </a:t>
            </a:r>
            <a:r>
              <a:rPr lang="gu-IN" dirty="0">
                <a:solidFill>
                  <a:srgbClr val="212121"/>
                </a:solidFill>
                <a:latin typeface="Garamond" panose="02020404030301010803" pitchFamily="18" charset="0"/>
              </a:rPr>
              <a:t>અહેવાલો આપેલ </a:t>
            </a:r>
            <a:r>
              <a:rPr lang="en-US" dirty="0">
                <a:solidFill>
                  <a:srgbClr val="212121"/>
                </a:solidFill>
                <a:latin typeface="Garamond" panose="02020404030301010803" pitchFamily="18" charset="0"/>
              </a:rPr>
              <a:t>  </a:t>
            </a:r>
            <a:r>
              <a:rPr lang="gu-IN" dirty="0">
                <a:solidFill>
                  <a:srgbClr val="212121"/>
                </a:solidFill>
                <a:latin typeface="Garamond" panose="02020404030301010803" pitchFamily="18" charset="0"/>
              </a:rPr>
              <a:t>સમયગાળામાં પેઢીના નાણાકીય સ્વાસ્થ્ય અને કામગીરીને પ્રતિબિંબિત કરે છે. મેનેજમેન્ટ, રોકાણકારો, શેરધારકો, ફાઇનાન્સરો, સરકાર અને નિયમનકારી એજન્સીઓ નિર્ણય લેવા માટે નાણાકીય અહેવાલો પર આધાર રાખે છે</a:t>
            </a:r>
            <a:r>
              <a:rPr lang="en-US" dirty="0">
                <a:solidFill>
                  <a:srgbClr val="212121"/>
                </a:solidFill>
                <a:latin typeface="Garamond" panose="02020404030301010803" pitchFamily="18" charset="0"/>
              </a:rPr>
              <a:t>.)</a:t>
            </a:r>
          </a:p>
          <a:p>
            <a:pPr algn="just"/>
            <a:endParaRPr lang="en-US" sz="2200" b="1" dirty="0">
              <a:solidFill>
                <a:srgbClr val="212121"/>
              </a:solidFill>
              <a:effectLst/>
              <a:latin typeface="Garamond" panose="02020404030301010803" pitchFamily="18" charset="0"/>
            </a:endParaRPr>
          </a:p>
          <a:p>
            <a:pPr marL="285750" indent="-285750" algn="just">
              <a:buFont typeface="Arial" panose="020B0604020202020204" pitchFamily="34" charset="0"/>
              <a:buChar char="•"/>
            </a:pPr>
            <a:r>
              <a:rPr lang="en-US" sz="2000" b="1" i="0" dirty="0">
                <a:solidFill>
                  <a:srgbClr val="212121"/>
                </a:solidFill>
                <a:effectLst/>
                <a:latin typeface="Garamond" panose="02020404030301010803" pitchFamily="18" charset="0"/>
              </a:rPr>
              <a:t>Financial reports include financial statements, notes to accounts, cash flow statements and such other requisition by MCA for complying with the sam</a:t>
            </a:r>
            <a:r>
              <a:rPr lang="en-US" sz="2000" b="1" dirty="0">
                <a:solidFill>
                  <a:srgbClr val="212121"/>
                </a:solidFill>
                <a:latin typeface="Garamond" panose="02020404030301010803" pitchFamily="18" charset="0"/>
              </a:rPr>
              <a:t>e in case of company</a:t>
            </a:r>
            <a:r>
              <a:rPr lang="en-US" sz="2000" b="1" i="0" dirty="0">
                <a:solidFill>
                  <a:srgbClr val="212121"/>
                </a:solidFill>
                <a:effectLst/>
                <a:latin typeface="Garamond" panose="02020404030301010803" pitchFamily="18" charset="0"/>
              </a:rPr>
              <a:t>. These reports are crucial for strategizing the future growth and sustainability of a firm.</a:t>
            </a:r>
          </a:p>
          <a:p>
            <a:pPr algn="just"/>
            <a:endParaRPr lang="en-US" dirty="0">
              <a:solidFill>
                <a:srgbClr val="212121"/>
              </a:solidFill>
              <a:latin typeface="Garamond" panose="02020404030301010803" pitchFamily="18" charset="0"/>
            </a:endParaRPr>
          </a:p>
          <a:p>
            <a:pPr algn="just"/>
            <a:r>
              <a:rPr lang="en-US" dirty="0">
                <a:solidFill>
                  <a:srgbClr val="212121"/>
                </a:solidFill>
                <a:latin typeface="Garamond" panose="02020404030301010803" pitchFamily="18" charset="0"/>
              </a:rPr>
              <a:t>(</a:t>
            </a:r>
            <a:r>
              <a:rPr lang="gu-IN" dirty="0">
                <a:solidFill>
                  <a:srgbClr val="212121"/>
                </a:solidFill>
                <a:latin typeface="Garamond" panose="02020404030301010803" pitchFamily="18" charset="0"/>
              </a:rPr>
              <a:t>નાણાકીય અહેવાલોમાં પાકું સરવૈયું, નફા નુકસાન ખાતું, રોકડમેળ અને અન્ય સલંગ્ન નોંધોનો સમાવેશ થાય છે.</a:t>
            </a:r>
            <a:r>
              <a:rPr lang="en-US" dirty="0">
                <a:solidFill>
                  <a:srgbClr val="212121"/>
                </a:solidFill>
                <a:latin typeface="Garamond" panose="02020404030301010803" pitchFamily="18" charset="0"/>
              </a:rPr>
              <a:t>)</a:t>
            </a:r>
            <a:r>
              <a:rPr lang="gu-IN" dirty="0">
                <a:solidFill>
                  <a:srgbClr val="212121"/>
                </a:solidFill>
                <a:latin typeface="Garamond" panose="02020404030301010803" pitchFamily="18" charset="0"/>
              </a:rPr>
              <a:t> </a:t>
            </a:r>
            <a:endParaRPr lang="en-US" b="0" i="0" dirty="0">
              <a:solidFill>
                <a:srgbClr val="212121"/>
              </a:solidFill>
              <a:effectLst/>
              <a:latin typeface="Garamond" panose="02020404030301010803" pitchFamily="18" charset="0"/>
            </a:endParaRPr>
          </a:p>
          <a:p>
            <a:pPr algn="just"/>
            <a:endParaRPr lang="en-US" dirty="0">
              <a:solidFill>
                <a:srgbClr val="212121"/>
              </a:solidFill>
              <a:latin typeface="Garamond" panose="02020404030301010803" pitchFamily="18" charset="0"/>
            </a:endParaRPr>
          </a:p>
        </p:txBody>
      </p:sp>
      <p:pic>
        <p:nvPicPr>
          <p:cNvPr id="5" name="Picture 4">
            <a:extLst>
              <a:ext uri="{FF2B5EF4-FFF2-40B4-BE49-F238E27FC236}">
                <a16:creationId xmlns:a16="http://schemas.microsoft.com/office/drawing/2014/main" id="{8B2F0336-DED8-A8B4-2971-8FDF358D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687" y="253398"/>
            <a:ext cx="632184" cy="623783"/>
          </a:xfrm>
          <a:prstGeom prst="rect">
            <a:avLst/>
          </a:prstGeom>
        </p:spPr>
      </p:pic>
      <p:pic>
        <p:nvPicPr>
          <p:cNvPr id="6" name="Picture 5">
            <a:extLst>
              <a:ext uri="{FF2B5EF4-FFF2-40B4-BE49-F238E27FC236}">
                <a16:creationId xmlns:a16="http://schemas.microsoft.com/office/drawing/2014/main" id="{B04C22E5-C5DD-C94E-839A-8CFC418B2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2129" y="253398"/>
            <a:ext cx="632184" cy="623783"/>
          </a:xfrm>
          <a:prstGeom prst="rect">
            <a:avLst/>
          </a:prstGeom>
        </p:spPr>
      </p:pic>
    </p:spTree>
    <p:extLst>
      <p:ext uri="{BB962C8B-B14F-4D97-AF65-F5344CB8AC3E}">
        <p14:creationId xmlns:p14="http://schemas.microsoft.com/office/powerpoint/2010/main" val="7129835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B282379-5A57-F416-358F-FDF23E8C49AE}"/>
              </a:ext>
            </a:extLst>
          </p:cNvPr>
          <p:cNvSpPr txBox="1"/>
          <p:nvPr/>
        </p:nvSpPr>
        <p:spPr>
          <a:xfrm>
            <a:off x="1194620" y="384738"/>
            <a:ext cx="10161638" cy="492443"/>
          </a:xfrm>
          <a:prstGeom prst="rect">
            <a:avLst/>
          </a:prstGeom>
          <a:noFill/>
          <a:ln>
            <a:noFill/>
          </a:ln>
        </p:spPr>
        <p:txBody>
          <a:bodyPr wrap="square" rtlCol="0">
            <a:spAutoFit/>
          </a:bodyPr>
          <a:lstStyle/>
          <a:p>
            <a:pPr algn="ctr"/>
            <a:r>
              <a:rPr lang="en-US" sz="2600" b="1" dirty="0">
                <a:latin typeface="Times New Roman" panose="02020603050405020304" pitchFamily="18" charset="0"/>
                <a:cs typeface="Times New Roman" panose="02020603050405020304" pitchFamily="18" charset="0"/>
              </a:rPr>
              <a:t>Meaning of Financial Reporting &amp; Framework of the same in India</a:t>
            </a:r>
          </a:p>
        </p:txBody>
      </p:sp>
      <p:pic>
        <p:nvPicPr>
          <p:cNvPr id="5" name="Picture 4">
            <a:extLst>
              <a:ext uri="{FF2B5EF4-FFF2-40B4-BE49-F238E27FC236}">
                <a16:creationId xmlns:a16="http://schemas.microsoft.com/office/drawing/2014/main" id="{4A2F1F9E-5E62-4957-1E48-B95126AFB5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742" y="319067"/>
            <a:ext cx="632184" cy="623783"/>
          </a:xfrm>
          <a:prstGeom prst="rect">
            <a:avLst/>
          </a:prstGeom>
        </p:spPr>
      </p:pic>
      <p:pic>
        <p:nvPicPr>
          <p:cNvPr id="6" name="Picture 5">
            <a:extLst>
              <a:ext uri="{FF2B5EF4-FFF2-40B4-BE49-F238E27FC236}">
                <a16:creationId xmlns:a16="http://schemas.microsoft.com/office/drawing/2014/main" id="{53ACF30E-A896-0535-ECCF-567B204DF4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82952" y="340278"/>
            <a:ext cx="632184" cy="623783"/>
          </a:xfrm>
          <a:prstGeom prst="rect">
            <a:avLst/>
          </a:prstGeom>
        </p:spPr>
      </p:pic>
      <p:sp>
        <p:nvSpPr>
          <p:cNvPr id="2" name="TextBox 1">
            <a:extLst>
              <a:ext uri="{FF2B5EF4-FFF2-40B4-BE49-F238E27FC236}">
                <a16:creationId xmlns:a16="http://schemas.microsoft.com/office/drawing/2014/main" id="{2200B821-BA61-30A1-28F5-9BE76F62D65B}"/>
              </a:ext>
            </a:extLst>
          </p:cNvPr>
          <p:cNvSpPr txBox="1"/>
          <p:nvPr/>
        </p:nvSpPr>
        <p:spPr>
          <a:xfrm>
            <a:off x="516194" y="1445342"/>
            <a:ext cx="11061290" cy="2431435"/>
          </a:xfrm>
          <a:prstGeom prst="rect">
            <a:avLst/>
          </a:prstGeom>
          <a:noFill/>
        </p:spPr>
        <p:txBody>
          <a:bodyPr wrap="square" rtlCol="0">
            <a:spAutoFit/>
          </a:bodyPr>
          <a:lstStyle/>
          <a:p>
            <a:pPr marL="285750" indent="-285750" algn="just">
              <a:buFont typeface="Arial" panose="020B0604020202020204" pitchFamily="34" charset="0"/>
              <a:buChar char="•"/>
            </a:pPr>
            <a:r>
              <a:rPr lang="en-US" sz="2000" b="1" i="0" dirty="0">
                <a:solidFill>
                  <a:srgbClr val="212121"/>
                </a:solidFill>
                <a:effectLst/>
                <a:latin typeface="Garamond" panose="02020404030301010803" pitchFamily="18" charset="0"/>
              </a:rPr>
              <a:t>The Institute of Chartered Accountants of India (ICAI), being a premier accounting body in the country, took upon itself the leadership role by constituting the Accounting Standards Board (ASB) in 1977. The ICAI has taken significant initiatives for the issuance of Accounting Standards to ensure that the standard-setting process is fully consultative and transparent. </a:t>
            </a:r>
          </a:p>
          <a:p>
            <a:endParaRPr lang="en-US" b="0" i="0" dirty="0">
              <a:solidFill>
                <a:srgbClr val="212121"/>
              </a:solidFill>
              <a:effectLst/>
              <a:latin typeface="Garamond" panose="02020404030301010803" pitchFamily="18" charset="0"/>
            </a:endParaRPr>
          </a:p>
          <a:p>
            <a:pPr algn="just"/>
            <a:r>
              <a:rPr lang="en-US" dirty="0"/>
              <a:t>(</a:t>
            </a:r>
            <a:r>
              <a:rPr lang="en-US" b="0" i="0" dirty="0">
                <a:solidFill>
                  <a:srgbClr val="212121"/>
                </a:solidFill>
                <a:effectLst/>
                <a:latin typeface="Garamond" panose="02020404030301010803" pitchFamily="18" charset="0"/>
              </a:rPr>
              <a:t>ICAI </a:t>
            </a:r>
            <a:r>
              <a:rPr lang="gu-IN" dirty="0"/>
              <a:t>એ નાણાકીય ચોપડાઓ સંબંધી જરૂરી માળખા ઉભા કરવાની જવાબદારી પોતાના પર રાખી અને તેના અનુસંધાનમાં અલગ અલગ એકાઉન્ટિંગ સ્ટાન્ડર્ડ્સના રેફેરેંસ પેપર્સ પબ્લિશ કર્યા છે. જે રોજ બરોજના એકાઉન્ટિંગ કામકાજ માટે એક માર્ગદર્શનનું કામ કરે છે.</a:t>
            </a:r>
            <a:r>
              <a:rPr lang="en-US" dirty="0"/>
              <a:t>)</a:t>
            </a:r>
          </a:p>
        </p:txBody>
      </p:sp>
    </p:spTree>
    <p:extLst>
      <p:ext uri="{BB962C8B-B14F-4D97-AF65-F5344CB8AC3E}">
        <p14:creationId xmlns:p14="http://schemas.microsoft.com/office/powerpoint/2010/main" val="14681103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Retrospec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1028</TotalTime>
  <Words>2337</Words>
  <Application>Microsoft Office PowerPoint</Application>
  <PresentationFormat>Widescreen</PresentationFormat>
  <Paragraphs>253</Paragraphs>
  <Slides>29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Barlow</vt:lpstr>
      <vt:lpstr>Calibri</vt:lpstr>
      <vt:lpstr>Calibri Light</vt:lpstr>
      <vt:lpstr>Cambria</vt:lpstr>
      <vt:lpstr>Garamond</vt:lpstr>
      <vt:lpstr>Times New Roman</vt:lpstr>
      <vt:lpstr>Retrospect</vt:lpstr>
      <vt:lpstr>OVERVIEW OF BASICS OF ACCOUNTING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BASICS OF ACCOUNTING</dc:title>
  <dc:creator>Karan</dc:creator>
  <cp:lastModifiedBy>Kalpesh Parekh</cp:lastModifiedBy>
  <cp:revision>24</cp:revision>
  <dcterms:created xsi:type="dcterms:W3CDTF">2023-10-21T07:15:39Z</dcterms:created>
  <dcterms:modified xsi:type="dcterms:W3CDTF">2023-10-25T03:34:27Z</dcterms:modified>
</cp:coreProperties>
</file>