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55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91722C-3A7A-4031-8960-12C5A52A763B}" v="18" dt="2023-03-22T08:32:19.2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119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tesh Pomal" userId="c97de3e0-d85a-40e5-9726-00f99719c5d5" providerId="ADAL" clId="{0691722C-3A7A-4031-8960-12C5A52A763B}"/>
    <pc:docChg chg="undo custSel addSld delSld modSld sldOrd">
      <pc:chgData name="Hitesh Pomal" userId="c97de3e0-d85a-40e5-9726-00f99719c5d5" providerId="ADAL" clId="{0691722C-3A7A-4031-8960-12C5A52A763B}" dt="2023-03-22T08:32:02.065" v="6566" actId="47"/>
      <pc:docMkLst>
        <pc:docMk/>
      </pc:docMkLst>
      <pc:sldChg chg="addSp delSp modSp new mod setBg setClrOvrMap">
        <pc:chgData name="Hitesh Pomal" userId="c97de3e0-d85a-40e5-9726-00f99719c5d5" providerId="ADAL" clId="{0691722C-3A7A-4031-8960-12C5A52A763B}" dt="2023-03-21T10:47:06.415" v="1679" actId="26606"/>
        <pc:sldMkLst>
          <pc:docMk/>
          <pc:sldMk cId="3173715303" sldId="256"/>
        </pc:sldMkLst>
        <pc:spChg chg="mod">
          <ac:chgData name="Hitesh Pomal" userId="c97de3e0-d85a-40e5-9726-00f99719c5d5" providerId="ADAL" clId="{0691722C-3A7A-4031-8960-12C5A52A763B}" dt="2023-03-21T10:47:06.415" v="1679" actId="26606"/>
          <ac:spMkLst>
            <pc:docMk/>
            <pc:sldMk cId="3173715303" sldId="256"/>
            <ac:spMk id="2" creationId="{06790E61-BA4C-1EFD-4A93-7E087CA1781D}"/>
          </ac:spMkLst>
        </pc:spChg>
        <pc:spChg chg="del">
          <ac:chgData name="Hitesh Pomal" userId="c97de3e0-d85a-40e5-9726-00f99719c5d5" providerId="ADAL" clId="{0691722C-3A7A-4031-8960-12C5A52A763B}" dt="2023-03-21T10:11:46.979" v="1657" actId="21"/>
          <ac:spMkLst>
            <pc:docMk/>
            <pc:sldMk cId="3173715303" sldId="256"/>
            <ac:spMk id="3" creationId="{3B6E53E7-0F81-F66B-862B-F8666B3959E0}"/>
          </ac:spMkLst>
        </pc:spChg>
        <pc:spChg chg="add del">
          <ac:chgData name="Hitesh Pomal" userId="c97de3e0-d85a-40e5-9726-00f99719c5d5" providerId="ADAL" clId="{0691722C-3A7A-4031-8960-12C5A52A763B}" dt="2023-03-21T10:47:06.415" v="1679" actId="26606"/>
          <ac:spMkLst>
            <pc:docMk/>
            <pc:sldMk cId="3173715303" sldId="256"/>
            <ac:spMk id="7" creationId="{66B332A4-D438-4773-A77F-5ED49A448D9D}"/>
          </ac:spMkLst>
        </pc:spChg>
        <pc:spChg chg="add del">
          <ac:chgData name="Hitesh Pomal" userId="c97de3e0-d85a-40e5-9726-00f99719c5d5" providerId="ADAL" clId="{0691722C-3A7A-4031-8960-12C5A52A763B}" dt="2023-03-21T10:47:06.415" v="1679" actId="26606"/>
          <ac:spMkLst>
            <pc:docMk/>
            <pc:sldMk cId="3173715303" sldId="256"/>
            <ac:spMk id="9" creationId="{DF9AD32D-FF05-44F4-BD4D-9CEE89B71EB9}"/>
          </ac:spMkLst>
        </pc:spChg>
        <pc:spChg chg="add del">
          <ac:chgData name="Hitesh Pomal" userId="c97de3e0-d85a-40e5-9726-00f99719c5d5" providerId="ADAL" clId="{0691722C-3A7A-4031-8960-12C5A52A763B}" dt="2023-03-21T10:47:06.400" v="1678" actId="26606"/>
          <ac:spMkLst>
            <pc:docMk/>
            <pc:sldMk cId="3173715303" sldId="256"/>
            <ac:spMk id="14" creationId="{8E2CC403-21CD-41DF-BAC4-329D7FF03C5C}"/>
          </ac:spMkLst>
        </pc:spChg>
        <pc:spChg chg="add">
          <ac:chgData name="Hitesh Pomal" userId="c97de3e0-d85a-40e5-9726-00f99719c5d5" providerId="ADAL" clId="{0691722C-3A7A-4031-8960-12C5A52A763B}" dt="2023-03-21T10:47:06.415" v="1679" actId="26606"/>
          <ac:spMkLst>
            <pc:docMk/>
            <pc:sldMk cId="3173715303" sldId="256"/>
            <ac:spMk id="20" creationId="{646273DA-F933-4D17-A5FE-B1EF87FD7A20}"/>
          </ac:spMkLst>
        </pc:spChg>
        <pc:spChg chg="add del">
          <ac:chgData name="Hitesh Pomal" userId="c97de3e0-d85a-40e5-9726-00f99719c5d5" providerId="ADAL" clId="{0691722C-3A7A-4031-8960-12C5A52A763B}" dt="2023-03-21T10:47:06.400" v="1678" actId="26606"/>
          <ac:spMkLst>
            <pc:docMk/>
            <pc:sldMk cId="3173715303" sldId="256"/>
            <ac:spMk id="21" creationId="{7653717E-6F8C-43E0-9893-C03AE87D18D6}"/>
          </ac:spMkLst>
        </pc:spChg>
        <pc:spChg chg="add del">
          <ac:chgData name="Hitesh Pomal" userId="c97de3e0-d85a-40e5-9726-00f99719c5d5" providerId="ADAL" clId="{0691722C-3A7A-4031-8960-12C5A52A763B}" dt="2023-03-21T10:47:06.400" v="1678" actId="26606"/>
          <ac:spMkLst>
            <pc:docMk/>
            <pc:sldMk cId="3173715303" sldId="256"/>
            <ac:spMk id="23" creationId="{35BB14B4-EC3F-47C7-9AF3-B0E017B75C42}"/>
          </ac:spMkLst>
        </pc:spChg>
        <pc:spChg chg="add">
          <ac:chgData name="Hitesh Pomal" userId="c97de3e0-d85a-40e5-9726-00f99719c5d5" providerId="ADAL" clId="{0691722C-3A7A-4031-8960-12C5A52A763B}" dt="2023-03-21T10:47:06.415" v="1679" actId="26606"/>
          <ac:spMkLst>
            <pc:docMk/>
            <pc:sldMk cId="3173715303" sldId="256"/>
            <ac:spMk id="25" creationId="{F12E7CC5-C78B-4EBD-9565-3FA00FAA6CF2}"/>
          </ac:spMkLst>
        </pc:spChg>
        <pc:spChg chg="add">
          <ac:chgData name="Hitesh Pomal" userId="c97de3e0-d85a-40e5-9726-00f99719c5d5" providerId="ADAL" clId="{0691722C-3A7A-4031-8960-12C5A52A763B}" dt="2023-03-21T10:47:06.415" v="1679" actId="26606"/>
          <ac:spMkLst>
            <pc:docMk/>
            <pc:sldMk cId="3173715303" sldId="256"/>
            <ac:spMk id="26" creationId="{3A4529A5-F675-429F-8044-01372BB13422}"/>
          </ac:spMkLst>
        </pc:spChg>
        <pc:spChg chg="add">
          <ac:chgData name="Hitesh Pomal" userId="c97de3e0-d85a-40e5-9726-00f99719c5d5" providerId="ADAL" clId="{0691722C-3A7A-4031-8960-12C5A52A763B}" dt="2023-03-21T10:47:06.415" v="1679" actId="26606"/>
          <ac:spMkLst>
            <pc:docMk/>
            <pc:sldMk cId="3173715303" sldId="256"/>
            <ac:spMk id="27" creationId="{32C5B66D-E390-4A14-AB60-69626CBF294E}"/>
          </ac:spMkLst>
        </pc:spChg>
        <pc:grpChg chg="add del">
          <ac:chgData name="Hitesh Pomal" userId="c97de3e0-d85a-40e5-9726-00f99719c5d5" providerId="ADAL" clId="{0691722C-3A7A-4031-8960-12C5A52A763B}" dt="2023-03-21T10:47:06.400" v="1678" actId="26606"/>
          <ac:grpSpMkLst>
            <pc:docMk/>
            <pc:sldMk cId="3173715303" sldId="256"/>
            <ac:grpSpMk id="16" creationId="{B13AA5FE-3FFC-4725-9ADD-E428544EC61B}"/>
          </ac:grpSpMkLst>
        </pc:grpChg>
      </pc:sldChg>
      <pc:sldChg chg="addSp modSp new mod setBg">
        <pc:chgData name="Hitesh Pomal" userId="c97de3e0-d85a-40e5-9726-00f99719c5d5" providerId="ADAL" clId="{0691722C-3A7A-4031-8960-12C5A52A763B}" dt="2023-03-22T07:37:03.673" v="6272" actId="123"/>
        <pc:sldMkLst>
          <pc:docMk/>
          <pc:sldMk cId="2731667705" sldId="257"/>
        </pc:sldMkLst>
        <pc:spChg chg="mod">
          <ac:chgData name="Hitesh Pomal" userId="c97de3e0-d85a-40e5-9726-00f99719c5d5" providerId="ADAL" clId="{0691722C-3A7A-4031-8960-12C5A52A763B}" dt="2023-03-21T10:12:23.966" v="1661" actId="26606"/>
          <ac:spMkLst>
            <pc:docMk/>
            <pc:sldMk cId="2731667705" sldId="257"/>
            <ac:spMk id="2" creationId="{2F20FAFF-69B3-8004-D8CB-EC07624E0CBB}"/>
          </ac:spMkLst>
        </pc:spChg>
        <pc:spChg chg="mod">
          <ac:chgData name="Hitesh Pomal" userId="c97de3e0-d85a-40e5-9726-00f99719c5d5" providerId="ADAL" clId="{0691722C-3A7A-4031-8960-12C5A52A763B}" dt="2023-03-22T07:37:03.673" v="6272" actId="123"/>
          <ac:spMkLst>
            <pc:docMk/>
            <pc:sldMk cId="2731667705" sldId="257"/>
            <ac:spMk id="3" creationId="{A478FA31-5B76-9E1F-490B-9E6C88DD1570}"/>
          </ac:spMkLst>
        </pc:spChg>
        <pc:spChg chg="add">
          <ac:chgData name="Hitesh Pomal" userId="c97de3e0-d85a-40e5-9726-00f99719c5d5" providerId="ADAL" clId="{0691722C-3A7A-4031-8960-12C5A52A763B}" dt="2023-03-21T10:12:23.966" v="1661" actId="26606"/>
          <ac:spMkLst>
            <pc:docMk/>
            <pc:sldMk cId="2731667705" sldId="257"/>
            <ac:spMk id="8" creationId="{E92FEB64-6EEA-4759-B4A4-BD2C1E660BA8}"/>
          </ac:spMkLst>
        </pc:spChg>
        <pc:spChg chg="add">
          <ac:chgData name="Hitesh Pomal" userId="c97de3e0-d85a-40e5-9726-00f99719c5d5" providerId="ADAL" clId="{0691722C-3A7A-4031-8960-12C5A52A763B}" dt="2023-03-21T10:12:23.966" v="1661" actId="26606"/>
          <ac:spMkLst>
            <pc:docMk/>
            <pc:sldMk cId="2731667705" sldId="257"/>
            <ac:spMk id="10" creationId="{B10BB131-AC8E-4A8E-A5D1-36260F720C3B}"/>
          </ac:spMkLst>
        </pc:spChg>
        <pc:spChg chg="add">
          <ac:chgData name="Hitesh Pomal" userId="c97de3e0-d85a-40e5-9726-00f99719c5d5" providerId="ADAL" clId="{0691722C-3A7A-4031-8960-12C5A52A763B}" dt="2023-03-21T10:12:23.966" v="1661" actId="26606"/>
          <ac:spMkLst>
            <pc:docMk/>
            <pc:sldMk cId="2731667705" sldId="257"/>
            <ac:spMk id="12" creationId="{14847E93-7DC1-4D4B-8829-B19AA7137C50}"/>
          </ac:spMkLst>
        </pc:spChg>
        <pc:spChg chg="add">
          <ac:chgData name="Hitesh Pomal" userId="c97de3e0-d85a-40e5-9726-00f99719c5d5" providerId="ADAL" clId="{0691722C-3A7A-4031-8960-12C5A52A763B}" dt="2023-03-21T10:12:23.966" v="1661" actId="26606"/>
          <ac:spMkLst>
            <pc:docMk/>
            <pc:sldMk cId="2731667705" sldId="257"/>
            <ac:spMk id="14" creationId="{5566D6E1-03A1-4D73-A4E0-35D74D568A04}"/>
          </ac:spMkLst>
        </pc:spChg>
        <pc:spChg chg="add">
          <ac:chgData name="Hitesh Pomal" userId="c97de3e0-d85a-40e5-9726-00f99719c5d5" providerId="ADAL" clId="{0691722C-3A7A-4031-8960-12C5A52A763B}" dt="2023-03-21T10:12:23.966" v="1661" actId="26606"/>
          <ac:spMkLst>
            <pc:docMk/>
            <pc:sldMk cId="2731667705" sldId="257"/>
            <ac:spMk id="16" creationId="{9F835A99-04AC-494A-A572-AFE8413CC938}"/>
          </ac:spMkLst>
        </pc:spChg>
        <pc:spChg chg="add">
          <ac:chgData name="Hitesh Pomal" userId="c97de3e0-d85a-40e5-9726-00f99719c5d5" providerId="ADAL" clId="{0691722C-3A7A-4031-8960-12C5A52A763B}" dt="2023-03-21T10:12:23.966" v="1661" actId="26606"/>
          <ac:spMkLst>
            <pc:docMk/>
            <pc:sldMk cId="2731667705" sldId="257"/>
            <ac:spMk id="18" creationId="{7B786209-1B0B-4CA9-9BDD-F7327066A84D}"/>
          </ac:spMkLst>
        </pc:spChg>
        <pc:spChg chg="add">
          <ac:chgData name="Hitesh Pomal" userId="c97de3e0-d85a-40e5-9726-00f99719c5d5" providerId="ADAL" clId="{0691722C-3A7A-4031-8960-12C5A52A763B}" dt="2023-03-21T10:12:23.966" v="1661" actId="26606"/>
          <ac:spMkLst>
            <pc:docMk/>
            <pc:sldMk cId="2731667705" sldId="257"/>
            <ac:spMk id="20" creationId="{2D2964BB-484D-45AE-AD66-D407D0629652}"/>
          </ac:spMkLst>
        </pc:spChg>
        <pc:spChg chg="add">
          <ac:chgData name="Hitesh Pomal" userId="c97de3e0-d85a-40e5-9726-00f99719c5d5" providerId="ADAL" clId="{0691722C-3A7A-4031-8960-12C5A52A763B}" dt="2023-03-21T10:12:23.966" v="1661" actId="26606"/>
          <ac:spMkLst>
            <pc:docMk/>
            <pc:sldMk cId="2731667705" sldId="257"/>
            <ac:spMk id="22" creationId="{6691AC69-A76E-4DAB-B565-468B6B87ACF3}"/>
          </ac:spMkLst>
        </pc:spChg>
      </pc:sldChg>
      <pc:sldChg chg="addSp delSp modSp new mod setBg">
        <pc:chgData name="Hitesh Pomal" userId="c97de3e0-d85a-40e5-9726-00f99719c5d5" providerId="ADAL" clId="{0691722C-3A7A-4031-8960-12C5A52A763B}" dt="2023-03-22T07:37:14.941" v="6273" actId="123"/>
        <pc:sldMkLst>
          <pc:docMk/>
          <pc:sldMk cId="3196677984" sldId="258"/>
        </pc:sldMkLst>
        <pc:spChg chg="mod">
          <ac:chgData name="Hitesh Pomal" userId="c97de3e0-d85a-40e5-9726-00f99719c5d5" providerId="ADAL" clId="{0691722C-3A7A-4031-8960-12C5A52A763B}" dt="2023-03-21T10:14:27.876" v="1674" actId="26606"/>
          <ac:spMkLst>
            <pc:docMk/>
            <pc:sldMk cId="3196677984" sldId="258"/>
            <ac:spMk id="2" creationId="{BC3D4D54-18AA-2EFC-E453-491CD162B5CA}"/>
          </ac:spMkLst>
        </pc:spChg>
        <pc:spChg chg="mod">
          <ac:chgData name="Hitesh Pomal" userId="c97de3e0-d85a-40e5-9726-00f99719c5d5" providerId="ADAL" clId="{0691722C-3A7A-4031-8960-12C5A52A763B}" dt="2023-03-22T07:37:14.941" v="6273" actId="123"/>
          <ac:spMkLst>
            <pc:docMk/>
            <pc:sldMk cId="3196677984" sldId="258"/>
            <ac:spMk id="3" creationId="{5276E40B-BD96-256C-6200-D34D92FEE1A5}"/>
          </ac:spMkLst>
        </pc:spChg>
        <pc:spChg chg="add del">
          <ac:chgData name="Hitesh Pomal" userId="c97de3e0-d85a-40e5-9726-00f99719c5d5" providerId="ADAL" clId="{0691722C-3A7A-4031-8960-12C5A52A763B}" dt="2023-03-21T10:12:31.972" v="1663" actId="26606"/>
          <ac:spMkLst>
            <pc:docMk/>
            <pc:sldMk cId="3196677984" sldId="258"/>
            <ac:spMk id="8" creationId="{E92FEB64-6EEA-4759-B4A4-BD2C1E660BA8}"/>
          </ac:spMkLst>
        </pc:spChg>
        <pc:spChg chg="add del">
          <ac:chgData name="Hitesh Pomal" userId="c97de3e0-d85a-40e5-9726-00f99719c5d5" providerId="ADAL" clId="{0691722C-3A7A-4031-8960-12C5A52A763B}" dt="2023-03-21T10:12:31.972" v="1663" actId="26606"/>
          <ac:spMkLst>
            <pc:docMk/>
            <pc:sldMk cId="3196677984" sldId="258"/>
            <ac:spMk id="10" creationId="{B10BB131-AC8E-4A8E-A5D1-36260F720C3B}"/>
          </ac:spMkLst>
        </pc:spChg>
        <pc:spChg chg="add del">
          <ac:chgData name="Hitesh Pomal" userId="c97de3e0-d85a-40e5-9726-00f99719c5d5" providerId="ADAL" clId="{0691722C-3A7A-4031-8960-12C5A52A763B}" dt="2023-03-21T10:12:31.972" v="1663" actId="26606"/>
          <ac:spMkLst>
            <pc:docMk/>
            <pc:sldMk cId="3196677984" sldId="258"/>
            <ac:spMk id="12" creationId="{14847E93-7DC1-4D4B-8829-B19AA7137C50}"/>
          </ac:spMkLst>
        </pc:spChg>
        <pc:spChg chg="add del">
          <ac:chgData name="Hitesh Pomal" userId="c97de3e0-d85a-40e5-9726-00f99719c5d5" providerId="ADAL" clId="{0691722C-3A7A-4031-8960-12C5A52A763B}" dt="2023-03-21T10:12:31.972" v="1663" actId="26606"/>
          <ac:spMkLst>
            <pc:docMk/>
            <pc:sldMk cId="3196677984" sldId="258"/>
            <ac:spMk id="14" creationId="{5566D6E1-03A1-4D73-A4E0-35D74D568A04}"/>
          </ac:spMkLst>
        </pc:spChg>
        <pc:spChg chg="add del">
          <ac:chgData name="Hitesh Pomal" userId="c97de3e0-d85a-40e5-9726-00f99719c5d5" providerId="ADAL" clId="{0691722C-3A7A-4031-8960-12C5A52A763B}" dt="2023-03-21T10:12:31.972" v="1663" actId="26606"/>
          <ac:spMkLst>
            <pc:docMk/>
            <pc:sldMk cId="3196677984" sldId="258"/>
            <ac:spMk id="16" creationId="{9F835A99-04AC-494A-A572-AFE8413CC938}"/>
          </ac:spMkLst>
        </pc:spChg>
        <pc:spChg chg="add del">
          <ac:chgData name="Hitesh Pomal" userId="c97de3e0-d85a-40e5-9726-00f99719c5d5" providerId="ADAL" clId="{0691722C-3A7A-4031-8960-12C5A52A763B}" dt="2023-03-21T10:12:31.972" v="1663" actId="26606"/>
          <ac:spMkLst>
            <pc:docMk/>
            <pc:sldMk cId="3196677984" sldId="258"/>
            <ac:spMk id="18" creationId="{7B786209-1B0B-4CA9-9BDD-F7327066A84D}"/>
          </ac:spMkLst>
        </pc:spChg>
        <pc:spChg chg="add del">
          <ac:chgData name="Hitesh Pomal" userId="c97de3e0-d85a-40e5-9726-00f99719c5d5" providerId="ADAL" clId="{0691722C-3A7A-4031-8960-12C5A52A763B}" dt="2023-03-21T10:12:31.972" v="1663" actId="26606"/>
          <ac:spMkLst>
            <pc:docMk/>
            <pc:sldMk cId="3196677984" sldId="258"/>
            <ac:spMk id="20" creationId="{2D2964BB-484D-45AE-AD66-D407D0629652}"/>
          </ac:spMkLst>
        </pc:spChg>
        <pc:spChg chg="add del">
          <ac:chgData name="Hitesh Pomal" userId="c97de3e0-d85a-40e5-9726-00f99719c5d5" providerId="ADAL" clId="{0691722C-3A7A-4031-8960-12C5A52A763B}" dt="2023-03-21T10:12:31.972" v="1663" actId="26606"/>
          <ac:spMkLst>
            <pc:docMk/>
            <pc:sldMk cId="3196677984" sldId="258"/>
            <ac:spMk id="22" creationId="{6691AC69-A76E-4DAB-B565-468B6B87ACF3}"/>
          </ac:spMkLst>
        </pc:spChg>
        <pc:spChg chg="add del">
          <ac:chgData name="Hitesh Pomal" userId="c97de3e0-d85a-40e5-9726-00f99719c5d5" providerId="ADAL" clId="{0691722C-3A7A-4031-8960-12C5A52A763B}" dt="2023-03-21T10:12:35.651" v="1665" actId="26606"/>
          <ac:spMkLst>
            <pc:docMk/>
            <pc:sldMk cId="3196677984" sldId="258"/>
            <ac:spMk id="24" creationId="{C2554CA6-288E-4202-BC52-2E5A8F0C0AED}"/>
          </ac:spMkLst>
        </pc:spChg>
        <pc:spChg chg="add del">
          <ac:chgData name="Hitesh Pomal" userId="c97de3e0-d85a-40e5-9726-00f99719c5d5" providerId="ADAL" clId="{0691722C-3A7A-4031-8960-12C5A52A763B}" dt="2023-03-21T10:12:35.651" v="1665" actId="26606"/>
          <ac:spMkLst>
            <pc:docMk/>
            <pc:sldMk cId="3196677984" sldId="258"/>
            <ac:spMk id="25" creationId="{B10BB131-AC8E-4A8E-A5D1-36260F720C3B}"/>
          </ac:spMkLst>
        </pc:spChg>
        <pc:spChg chg="add del">
          <ac:chgData name="Hitesh Pomal" userId="c97de3e0-d85a-40e5-9726-00f99719c5d5" providerId="ADAL" clId="{0691722C-3A7A-4031-8960-12C5A52A763B}" dt="2023-03-21T10:12:35.651" v="1665" actId="26606"/>
          <ac:spMkLst>
            <pc:docMk/>
            <pc:sldMk cId="3196677984" sldId="258"/>
            <ac:spMk id="26" creationId="{5B7778FC-632E-4DCA-A7CB-0D7731CCF970}"/>
          </ac:spMkLst>
        </pc:spChg>
        <pc:spChg chg="add del">
          <ac:chgData name="Hitesh Pomal" userId="c97de3e0-d85a-40e5-9726-00f99719c5d5" providerId="ADAL" clId="{0691722C-3A7A-4031-8960-12C5A52A763B}" dt="2023-03-21T10:12:35.651" v="1665" actId="26606"/>
          <ac:spMkLst>
            <pc:docMk/>
            <pc:sldMk cId="3196677984" sldId="258"/>
            <ac:spMk id="27" creationId="{FA23A907-97FB-4A8F-880A-DD77401C4296}"/>
          </ac:spMkLst>
        </pc:spChg>
        <pc:spChg chg="add del">
          <ac:chgData name="Hitesh Pomal" userId="c97de3e0-d85a-40e5-9726-00f99719c5d5" providerId="ADAL" clId="{0691722C-3A7A-4031-8960-12C5A52A763B}" dt="2023-03-21T10:14:27.876" v="1674" actId="26606"/>
          <ac:spMkLst>
            <pc:docMk/>
            <pc:sldMk cId="3196677984" sldId="258"/>
            <ac:spMk id="29" creationId="{F837543A-6020-4505-A233-C9DB4BF74011}"/>
          </ac:spMkLst>
        </pc:spChg>
        <pc:spChg chg="add del">
          <ac:chgData name="Hitesh Pomal" userId="c97de3e0-d85a-40e5-9726-00f99719c5d5" providerId="ADAL" clId="{0691722C-3A7A-4031-8960-12C5A52A763B}" dt="2023-03-21T10:14:27.876" v="1674" actId="26606"/>
          <ac:spMkLst>
            <pc:docMk/>
            <pc:sldMk cId="3196677984" sldId="258"/>
            <ac:spMk id="30" creationId="{35B16301-FB18-48BA-A6DD-C37CAF6F9A18}"/>
          </ac:spMkLst>
        </pc:spChg>
        <pc:spChg chg="add del">
          <ac:chgData name="Hitesh Pomal" userId="c97de3e0-d85a-40e5-9726-00f99719c5d5" providerId="ADAL" clId="{0691722C-3A7A-4031-8960-12C5A52A763B}" dt="2023-03-21T10:14:27.876" v="1674" actId="26606"/>
          <ac:spMkLst>
            <pc:docMk/>
            <pc:sldMk cId="3196677984" sldId="258"/>
            <ac:spMk id="31" creationId="{C3C0D90E-074A-4F52-9B11-B52BEF4BCBE5}"/>
          </ac:spMkLst>
        </pc:spChg>
        <pc:spChg chg="add del">
          <ac:chgData name="Hitesh Pomal" userId="c97de3e0-d85a-40e5-9726-00f99719c5d5" providerId="ADAL" clId="{0691722C-3A7A-4031-8960-12C5A52A763B}" dt="2023-03-21T10:14:27.876" v="1674" actId="26606"/>
          <ac:spMkLst>
            <pc:docMk/>
            <pc:sldMk cId="3196677984" sldId="258"/>
            <ac:spMk id="32" creationId="{CABBD4C1-E6F8-46F6-8152-A8A97490BF4D}"/>
          </ac:spMkLst>
        </pc:spChg>
        <pc:spChg chg="add del">
          <ac:chgData name="Hitesh Pomal" userId="c97de3e0-d85a-40e5-9726-00f99719c5d5" providerId="ADAL" clId="{0691722C-3A7A-4031-8960-12C5A52A763B}" dt="2023-03-21T10:14:27.876" v="1674" actId="26606"/>
          <ac:spMkLst>
            <pc:docMk/>
            <pc:sldMk cId="3196677984" sldId="258"/>
            <ac:spMk id="33" creationId="{83BA5EF5-1FE9-4BF9-83BB-269BCDDF6156}"/>
          </ac:spMkLst>
        </pc:spChg>
        <pc:spChg chg="add del">
          <ac:chgData name="Hitesh Pomal" userId="c97de3e0-d85a-40e5-9726-00f99719c5d5" providerId="ADAL" clId="{0691722C-3A7A-4031-8960-12C5A52A763B}" dt="2023-03-21T10:14:27.876" v="1674" actId="26606"/>
          <ac:spMkLst>
            <pc:docMk/>
            <pc:sldMk cId="3196677984" sldId="258"/>
            <ac:spMk id="35" creationId="{88853921-7BC9-4BDE-ACAB-133C683C82D6}"/>
          </ac:spMkLst>
        </pc:spChg>
        <pc:spChg chg="add del">
          <ac:chgData name="Hitesh Pomal" userId="c97de3e0-d85a-40e5-9726-00f99719c5d5" providerId="ADAL" clId="{0691722C-3A7A-4031-8960-12C5A52A763B}" dt="2023-03-21T10:14:27.876" v="1674" actId="26606"/>
          <ac:spMkLst>
            <pc:docMk/>
            <pc:sldMk cId="3196677984" sldId="258"/>
            <ac:spMk id="36" creationId="{09192968-3AE7-4470-A61C-97294BB92731}"/>
          </ac:spMkLst>
        </pc:spChg>
        <pc:spChg chg="add del">
          <ac:chgData name="Hitesh Pomal" userId="c97de3e0-d85a-40e5-9726-00f99719c5d5" providerId="ADAL" clId="{0691722C-3A7A-4031-8960-12C5A52A763B}" dt="2023-03-21T10:14:27.876" v="1674" actId="26606"/>
          <ac:spMkLst>
            <pc:docMk/>
            <pc:sldMk cId="3196677984" sldId="258"/>
            <ac:spMk id="37" creationId="{3AB72E55-43E4-4356-BFE8-E2102CB0B505}"/>
          </ac:spMkLst>
        </pc:spChg>
        <pc:spChg chg="add">
          <ac:chgData name="Hitesh Pomal" userId="c97de3e0-d85a-40e5-9726-00f99719c5d5" providerId="ADAL" clId="{0691722C-3A7A-4031-8960-12C5A52A763B}" dt="2023-03-21T10:14:27.876" v="1674" actId="26606"/>
          <ac:spMkLst>
            <pc:docMk/>
            <pc:sldMk cId="3196677984" sldId="258"/>
            <ac:spMk id="42" creationId="{907EF6B7-1338-4443-8C46-6A318D952DFD}"/>
          </ac:spMkLst>
        </pc:spChg>
        <pc:spChg chg="add">
          <ac:chgData name="Hitesh Pomal" userId="c97de3e0-d85a-40e5-9726-00f99719c5d5" providerId="ADAL" clId="{0691722C-3A7A-4031-8960-12C5A52A763B}" dt="2023-03-21T10:14:27.876" v="1674" actId="26606"/>
          <ac:spMkLst>
            <pc:docMk/>
            <pc:sldMk cId="3196677984" sldId="258"/>
            <ac:spMk id="44" creationId="{DAAE4CDD-124C-4DCF-9584-B6033B545DD5}"/>
          </ac:spMkLst>
        </pc:spChg>
        <pc:spChg chg="add">
          <ac:chgData name="Hitesh Pomal" userId="c97de3e0-d85a-40e5-9726-00f99719c5d5" providerId="ADAL" clId="{0691722C-3A7A-4031-8960-12C5A52A763B}" dt="2023-03-21T10:14:27.876" v="1674" actId="26606"/>
          <ac:spMkLst>
            <pc:docMk/>
            <pc:sldMk cId="3196677984" sldId="258"/>
            <ac:spMk id="46" creationId="{081E4A58-353D-44AE-B2FC-2A74E2E400F7}"/>
          </ac:spMkLst>
        </pc:spChg>
        <pc:cxnChg chg="add del">
          <ac:chgData name="Hitesh Pomal" userId="c97de3e0-d85a-40e5-9726-00f99719c5d5" providerId="ADAL" clId="{0691722C-3A7A-4031-8960-12C5A52A763B}" dt="2023-03-21T10:14:27.876" v="1674" actId="26606"/>
          <ac:cxnSpMkLst>
            <pc:docMk/>
            <pc:sldMk cId="3196677984" sldId="258"/>
            <ac:cxnSpMk id="34" creationId="{4B3BCACB-5880-460B-9606-8C433A9AF99D}"/>
          </ac:cxnSpMkLst>
        </pc:cxnChg>
      </pc:sldChg>
      <pc:sldChg chg="addSp modSp new mod setBg">
        <pc:chgData name="Hitesh Pomal" userId="c97de3e0-d85a-40e5-9726-00f99719c5d5" providerId="ADAL" clId="{0691722C-3A7A-4031-8960-12C5A52A763B}" dt="2023-03-22T07:37:24.080" v="6274" actId="123"/>
        <pc:sldMkLst>
          <pc:docMk/>
          <pc:sldMk cId="1513989667" sldId="259"/>
        </pc:sldMkLst>
        <pc:spChg chg="mod">
          <ac:chgData name="Hitesh Pomal" userId="c97de3e0-d85a-40e5-9726-00f99719c5d5" providerId="ADAL" clId="{0691722C-3A7A-4031-8960-12C5A52A763B}" dt="2023-03-21T10:13:12.844" v="1670" actId="26606"/>
          <ac:spMkLst>
            <pc:docMk/>
            <pc:sldMk cId="1513989667" sldId="259"/>
            <ac:spMk id="2" creationId="{2F55E868-536F-D622-7504-9AF16A68AEB4}"/>
          </ac:spMkLst>
        </pc:spChg>
        <pc:spChg chg="mod">
          <ac:chgData name="Hitesh Pomal" userId="c97de3e0-d85a-40e5-9726-00f99719c5d5" providerId="ADAL" clId="{0691722C-3A7A-4031-8960-12C5A52A763B}" dt="2023-03-22T07:37:24.080" v="6274" actId="123"/>
          <ac:spMkLst>
            <pc:docMk/>
            <pc:sldMk cId="1513989667" sldId="259"/>
            <ac:spMk id="3" creationId="{6A88C33C-748C-989C-6AFF-22F51ADB03E9}"/>
          </ac:spMkLst>
        </pc:spChg>
        <pc:spChg chg="add">
          <ac:chgData name="Hitesh Pomal" userId="c97de3e0-d85a-40e5-9726-00f99719c5d5" providerId="ADAL" clId="{0691722C-3A7A-4031-8960-12C5A52A763B}" dt="2023-03-21T10:13:12.844" v="1670" actId="26606"/>
          <ac:spMkLst>
            <pc:docMk/>
            <pc:sldMk cId="1513989667" sldId="259"/>
            <ac:spMk id="8" creationId="{907EF6B7-1338-4443-8C46-6A318D952DFD}"/>
          </ac:spMkLst>
        </pc:spChg>
        <pc:spChg chg="add">
          <ac:chgData name="Hitesh Pomal" userId="c97de3e0-d85a-40e5-9726-00f99719c5d5" providerId="ADAL" clId="{0691722C-3A7A-4031-8960-12C5A52A763B}" dt="2023-03-21T10:13:12.844" v="1670" actId="26606"/>
          <ac:spMkLst>
            <pc:docMk/>
            <pc:sldMk cId="1513989667" sldId="259"/>
            <ac:spMk id="10" creationId="{DAAE4CDD-124C-4DCF-9584-B6033B545DD5}"/>
          </ac:spMkLst>
        </pc:spChg>
        <pc:spChg chg="add">
          <ac:chgData name="Hitesh Pomal" userId="c97de3e0-d85a-40e5-9726-00f99719c5d5" providerId="ADAL" clId="{0691722C-3A7A-4031-8960-12C5A52A763B}" dt="2023-03-21T10:13:12.844" v="1670" actId="26606"/>
          <ac:spMkLst>
            <pc:docMk/>
            <pc:sldMk cId="1513989667" sldId="259"/>
            <ac:spMk id="12" creationId="{081E4A58-353D-44AE-B2FC-2A74E2E400F7}"/>
          </ac:spMkLst>
        </pc:spChg>
      </pc:sldChg>
      <pc:sldChg chg="addSp delSp modSp new del mod setBg">
        <pc:chgData name="Hitesh Pomal" userId="c97de3e0-d85a-40e5-9726-00f99719c5d5" providerId="ADAL" clId="{0691722C-3A7A-4031-8960-12C5A52A763B}" dt="2023-03-21T10:50:08.403" v="1681" actId="47"/>
        <pc:sldMkLst>
          <pc:docMk/>
          <pc:sldMk cId="3380722603" sldId="260"/>
        </pc:sldMkLst>
        <pc:spChg chg="mod">
          <ac:chgData name="Hitesh Pomal" userId="c97de3e0-d85a-40e5-9726-00f99719c5d5" providerId="ADAL" clId="{0691722C-3A7A-4031-8960-12C5A52A763B}" dt="2023-03-21T10:50:04.742" v="1680" actId="26606"/>
          <ac:spMkLst>
            <pc:docMk/>
            <pc:sldMk cId="3380722603" sldId="260"/>
            <ac:spMk id="2" creationId="{B2C463F9-5E6B-DCDD-528C-306B5A787251}"/>
          </ac:spMkLst>
        </pc:spChg>
        <pc:spChg chg="mod">
          <ac:chgData name="Hitesh Pomal" userId="c97de3e0-d85a-40e5-9726-00f99719c5d5" providerId="ADAL" clId="{0691722C-3A7A-4031-8960-12C5A52A763B}" dt="2023-03-21T10:50:04.742" v="1680" actId="26606"/>
          <ac:spMkLst>
            <pc:docMk/>
            <pc:sldMk cId="3380722603" sldId="260"/>
            <ac:spMk id="3" creationId="{2B9BB4E4-8C80-C499-5E78-246D5D3231E4}"/>
          </ac:spMkLst>
        </pc:spChg>
        <pc:spChg chg="add">
          <ac:chgData name="Hitesh Pomal" userId="c97de3e0-d85a-40e5-9726-00f99719c5d5" providerId="ADAL" clId="{0691722C-3A7A-4031-8960-12C5A52A763B}" dt="2023-03-21T10:50:04.742" v="1680" actId="26606"/>
          <ac:spMkLst>
            <pc:docMk/>
            <pc:sldMk cId="3380722603" sldId="260"/>
            <ac:spMk id="5" creationId="{4E1BEB12-92AF-4445-98AD-4C7756E7C93B}"/>
          </ac:spMkLst>
        </pc:spChg>
        <pc:spChg chg="add">
          <ac:chgData name="Hitesh Pomal" userId="c97de3e0-d85a-40e5-9726-00f99719c5d5" providerId="ADAL" clId="{0691722C-3A7A-4031-8960-12C5A52A763B}" dt="2023-03-21T10:50:04.742" v="1680" actId="26606"/>
          <ac:spMkLst>
            <pc:docMk/>
            <pc:sldMk cId="3380722603" sldId="260"/>
            <ac:spMk id="6" creationId="{D0522C2C-7B5C-48A7-A969-03941E5D2E76}"/>
          </ac:spMkLst>
        </pc:spChg>
        <pc:spChg chg="add del">
          <ac:chgData name="Hitesh Pomal" userId="c97de3e0-d85a-40e5-9726-00f99719c5d5" providerId="ADAL" clId="{0691722C-3A7A-4031-8960-12C5A52A763B}" dt="2023-03-21T10:43:55.601" v="1676" actId="26606"/>
          <ac:spMkLst>
            <pc:docMk/>
            <pc:sldMk cId="3380722603" sldId="260"/>
            <ac:spMk id="8" creationId="{8E2CC403-21CD-41DF-BAC4-329D7FF03C5C}"/>
          </ac:spMkLst>
        </pc:spChg>
        <pc:spChg chg="add">
          <ac:chgData name="Hitesh Pomal" userId="c97de3e0-d85a-40e5-9726-00f99719c5d5" providerId="ADAL" clId="{0691722C-3A7A-4031-8960-12C5A52A763B}" dt="2023-03-21T10:50:04.742" v="1680" actId="26606"/>
          <ac:spMkLst>
            <pc:docMk/>
            <pc:sldMk cId="3380722603" sldId="260"/>
            <ac:spMk id="12" creationId="{9C682A1A-5B2D-4111-BBD6-620165633E5B}"/>
          </ac:spMkLst>
        </pc:spChg>
        <pc:spChg chg="add">
          <ac:chgData name="Hitesh Pomal" userId="c97de3e0-d85a-40e5-9726-00f99719c5d5" providerId="ADAL" clId="{0691722C-3A7A-4031-8960-12C5A52A763B}" dt="2023-03-21T10:50:04.742" v="1680" actId="26606"/>
          <ac:spMkLst>
            <pc:docMk/>
            <pc:sldMk cId="3380722603" sldId="260"/>
            <ac:spMk id="14" creationId="{D6EE29F2-D77F-4BD0-A20B-334D316A1C9D}"/>
          </ac:spMkLst>
        </pc:spChg>
        <pc:spChg chg="add del">
          <ac:chgData name="Hitesh Pomal" userId="c97de3e0-d85a-40e5-9726-00f99719c5d5" providerId="ADAL" clId="{0691722C-3A7A-4031-8960-12C5A52A763B}" dt="2023-03-21T10:43:55.601" v="1676" actId="26606"/>
          <ac:spMkLst>
            <pc:docMk/>
            <pc:sldMk cId="3380722603" sldId="260"/>
            <ac:spMk id="15" creationId="{7653717E-6F8C-43E0-9893-C03AE87D18D6}"/>
          </ac:spMkLst>
        </pc:spChg>
        <pc:spChg chg="add">
          <ac:chgData name="Hitesh Pomal" userId="c97de3e0-d85a-40e5-9726-00f99719c5d5" providerId="ADAL" clId="{0691722C-3A7A-4031-8960-12C5A52A763B}" dt="2023-03-21T10:50:04.742" v="1680" actId="26606"/>
          <ac:spMkLst>
            <pc:docMk/>
            <pc:sldMk cId="3380722603" sldId="260"/>
            <ac:spMk id="16" creationId="{22D09ED2-868F-42C6-866E-F92E0CEF314F}"/>
          </ac:spMkLst>
        </pc:spChg>
        <pc:spChg chg="add del">
          <ac:chgData name="Hitesh Pomal" userId="c97de3e0-d85a-40e5-9726-00f99719c5d5" providerId="ADAL" clId="{0691722C-3A7A-4031-8960-12C5A52A763B}" dt="2023-03-21T10:43:55.601" v="1676" actId="26606"/>
          <ac:spMkLst>
            <pc:docMk/>
            <pc:sldMk cId="3380722603" sldId="260"/>
            <ac:spMk id="17" creationId="{35BB14B4-EC3F-47C7-9AF3-B0E017B75C42}"/>
          </ac:spMkLst>
        </pc:spChg>
        <pc:grpChg chg="add del">
          <ac:chgData name="Hitesh Pomal" userId="c97de3e0-d85a-40e5-9726-00f99719c5d5" providerId="ADAL" clId="{0691722C-3A7A-4031-8960-12C5A52A763B}" dt="2023-03-21T10:43:55.601" v="1676" actId="26606"/>
          <ac:grpSpMkLst>
            <pc:docMk/>
            <pc:sldMk cId="3380722603" sldId="260"/>
            <ac:grpSpMk id="10" creationId="{B13AA5FE-3FFC-4725-9ADD-E428544EC61B}"/>
          </ac:grpSpMkLst>
        </pc:grpChg>
      </pc:sldChg>
      <pc:sldChg chg="addSp modSp add mod setBg">
        <pc:chgData name="Hitesh Pomal" userId="c97de3e0-d85a-40e5-9726-00f99719c5d5" providerId="ADAL" clId="{0691722C-3A7A-4031-8960-12C5A52A763B}" dt="2023-03-22T07:37:32.200" v="6275" actId="123"/>
        <pc:sldMkLst>
          <pc:docMk/>
          <pc:sldMk cId="3432959212" sldId="261"/>
        </pc:sldMkLst>
        <pc:spChg chg="mod">
          <ac:chgData name="Hitesh Pomal" userId="c97de3e0-d85a-40e5-9726-00f99719c5d5" providerId="ADAL" clId="{0691722C-3A7A-4031-8960-12C5A52A763B}" dt="2023-03-21T10:13:32.251" v="1672" actId="26606"/>
          <ac:spMkLst>
            <pc:docMk/>
            <pc:sldMk cId="3432959212" sldId="261"/>
            <ac:spMk id="2" creationId="{2F55E868-536F-D622-7504-9AF16A68AEB4}"/>
          </ac:spMkLst>
        </pc:spChg>
        <pc:spChg chg="mod">
          <ac:chgData name="Hitesh Pomal" userId="c97de3e0-d85a-40e5-9726-00f99719c5d5" providerId="ADAL" clId="{0691722C-3A7A-4031-8960-12C5A52A763B}" dt="2023-03-22T07:37:32.200" v="6275" actId="123"/>
          <ac:spMkLst>
            <pc:docMk/>
            <pc:sldMk cId="3432959212" sldId="261"/>
            <ac:spMk id="3" creationId="{6A88C33C-748C-989C-6AFF-22F51ADB03E9}"/>
          </ac:spMkLst>
        </pc:spChg>
        <pc:spChg chg="add">
          <ac:chgData name="Hitesh Pomal" userId="c97de3e0-d85a-40e5-9726-00f99719c5d5" providerId="ADAL" clId="{0691722C-3A7A-4031-8960-12C5A52A763B}" dt="2023-03-21T10:13:32.251" v="1672" actId="26606"/>
          <ac:spMkLst>
            <pc:docMk/>
            <pc:sldMk cId="3432959212" sldId="261"/>
            <ac:spMk id="8" creationId="{907EF6B7-1338-4443-8C46-6A318D952DFD}"/>
          </ac:spMkLst>
        </pc:spChg>
        <pc:spChg chg="add">
          <ac:chgData name="Hitesh Pomal" userId="c97de3e0-d85a-40e5-9726-00f99719c5d5" providerId="ADAL" clId="{0691722C-3A7A-4031-8960-12C5A52A763B}" dt="2023-03-21T10:13:32.251" v="1672" actId="26606"/>
          <ac:spMkLst>
            <pc:docMk/>
            <pc:sldMk cId="3432959212" sldId="261"/>
            <ac:spMk id="10" creationId="{DAAE4CDD-124C-4DCF-9584-B6033B545DD5}"/>
          </ac:spMkLst>
        </pc:spChg>
        <pc:spChg chg="add">
          <ac:chgData name="Hitesh Pomal" userId="c97de3e0-d85a-40e5-9726-00f99719c5d5" providerId="ADAL" clId="{0691722C-3A7A-4031-8960-12C5A52A763B}" dt="2023-03-21T10:13:32.251" v="1672" actId="26606"/>
          <ac:spMkLst>
            <pc:docMk/>
            <pc:sldMk cId="3432959212" sldId="261"/>
            <ac:spMk id="12" creationId="{081E4A58-353D-44AE-B2FC-2A74E2E400F7}"/>
          </ac:spMkLst>
        </pc:spChg>
      </pc:sldChg>
      <pc:sldChg chg="addSp delSp modSp new mod setBg">
        <pc:chgData name="Hitesh Pomal" userId="c97de3e0-d85a-40e5-9726-00f99719c5d5" providerId="ADAL" clId="{0691722C-3A7A-4031-8960-12C5A52A763B}" dt="2023-03-22T07:37:40.332" v="6276" actId="123"/>
        <pc:sldMkLst>
          <pc:docMk/>
          <pc:sldMk cId="2824981438" sldId="262"/>
        </pc:sldMkLst>
        <pc:spChg chg="mod">
          <ac:chgData name="Hitesh Pomal" userId="c97de3e0-d85a-40e5-9726-00f99719c5d5" providerId="ADAL" clId="{0691722C-3A7A-4031-8960-12C5A52A763B}" dt="2023-03-22T04:50:58.606" v="3936" actId="26606"/>
          <ac:spMkLst>
            <pc:docMk/>
            <pc:sldMk cId="2824981438" sldId="262"/>
            <ac:spMk id="2" creationId="{EFFEA8E4-8AB5-684E-5392-A190FCA7C0EC}"/>
          </ac:spMkLst>
        </pc:spChg>
        <pc:spChg chg="mod">
          <ac:chgData name="Hitesh Pomal" userId="c97de3e0-d85a-40e5-9726-00f99719c5d5" providerId="ADAL" clId="{0691722C-3A7A-4031-8960-12C5A52A763B}" dt="2023-03-22T07:37:40.332" v="6276" actId="123"/>
          <ac:spMkLst>
            <pc:docMk/>
            <pc:sldMk cId="2824981438" sldId="262"/>
            <ac:spMk id="3" creationId="{D31F5E34-8D8D-9F51-5282-5E7E65B95DFA}"/>
          </ac:spMkLst>
        </pc:spChg>
        <pc:spChg chg="add">
          <ac:chgData name="Hitesh Pomal" userId="c97de3e0-d85a-40e5-9726-00f99719c5d5" providerId="ADAL" clId="{0691722C-3A7A-4031-8960-12C5A52A763B}" dt="2023-03-22T04:50:58.606" v="3936" actId="26606"/>
          <ac:spMkLst>
            <pc:docMk/>
            <pc:sldMk cId="2824981438" sldId="262"/>
            <ac:spMk id="8" creationId="{907EF6B7-1338-4443-8C46-6A318D952DFD}"/>
          </ac:spMkLst>
        </pc:spChg>
        <pc:spChg chg="add del">
          <ac:chgData name="Hitesh Pomal" userId="c97de3e0-d85a-40e5-9726-00f99719c5d5" providerId="ADAL" clId="{0691722C-3A7A-4031-8960-12C5A52A763B}" dt="2023-03-22T04:50:58.590" v="3935" actId="26606"/>
          <ac:spMkLst>
            <pc:docMk/>
            <pc:sldMk cId="2824981438" sldId="262"/>
            <ac:spMk id="9" creationId="{2C61293E-6EBE-43EF-A52C-9BEBFD7679D4}"/>
          </ac:spMkLst>
        </pc:spChg>
        <pc:spChg chg="add">
          <ac:chgData name="Hitesh Pomal" userId="c97de3e0-d85a-40e5-9726-00f99719c5d5" providerId="ADAL" clId="{0691722C-3A7A-4031-8960-12C5A52A763B}" dt="2023-03-22T04:50:58.606" v="3936" actId="26606"/>
          <ac:spMkLst>
            <pc:docMk/>
            <pc:sldMk cId="2824981438" sldId="262"/>
            <ac:spMk id="10" creationId="{DAAE4CDD-124C-4DCF-9584-B6033B545DD5}"/>
          </ac:spMkLst>
        </pc:spChg>
        <pc:spChg chg="add del">
          <ac:chgData name="Hitesh Pomal" userId="c97de3e0-d85a-40e5-9726-00f99719c5d5" providerId="ADAL" clId="{0691722C-3A7A-4031-8960-12C5A52A763B}" dt="2023-03-22T04:50:58.590" v="3935" actId="26606"/>
          <ac:spMkLst>
            <pc:docMk/>
            <pc:sldMk cId="2824981438" sldId="262"/>
            <ac:spMk id="11" creationId="{21540236-BFD5-4A9D-8840-4703E7F76825}"/>
          </ac:spMkLst>
        </pc:spChg>
        <pc:spChg chg="add">
          <ac:chgData name="Hitesh Pomal" userId="c97de3e0-d85a-40e5-9726-00f99719c5d5" providerId="ADAL" clId="{0691722C-3A7A-4031-8960-12C5A52A763B}" dt="2023-03-22T04:50:58.606" v="3936" actId="26606"/>
          <ac:spMkLst>
            <pc:docMk/>
            <pc:sldMk cId="2824981438" sldId="262"/>
            <ac:spMk id="12" creationId="{081E4A58-353D-44AE-B2FC-2A74E2E400F7}"/>
          </ac:spMkLst>
        </pc:spChg>
        <pc:picChg chg="add del">
          <ac:chgData name="Hitesh Pomal" userId="c97de3e0-d85a-40e5-9726-00f99719c5d5" providerId="ADAL" clId="{0691722C-3A7A-4031-8960-12C5A52A763B}" dt="2023-03-22T04:50:58.590" v="3935" actId="26606"/>
          <ac:picMkLst>
            <pc:docMk/>
            <pc:sldMk cId="2824981438" sldId="262"/>
            <ac:picMk id="5" creationId="{BDE95A18-C5AA-CF50-2228-C163FFC3D087}"/>
          </ac:picMkLst>
        </pc:picChg>
      </pc:sldChg>
      <pc:sldChg chg="addSp modSp add mod setBg">
        <pc:chgData name="Hitesh Pomal" userId="c97de3e0-d85a-40e5-9726-00f99719c5d5" providerId="ADAL" clId="{0691722C-3A7A-4031-8960-12C5A52A763B}" dt="2023-03-22T07:37:48.322" v="6277" actId="123"/>
        <pc:sldMkLst>
          <pc:docMk/>
          <pc:sldMk cId="2887105881" sldId="263"/>
        </pc:sldMkLst>
        <pc:spChg chg="mod">
          <ac:chgData name="Hitesh Pomal" userId="c97de3e0-d85a-40e5-9726-00f99719c5d5" providerId="ADAL" clId="{0691722C-3A7A-4031-8960-12C5A52A763B}" dt="2023-03-22T04:52:07.051" v="3945" actId="26606"/>
          <ac:spMkLst>
            <pc:docMk/>
            <pc:sldMk cId="2887105881" sldId="263"/>
            <ac:spMk id="2" creationId="{EFFEA8E4-8AB5-684E-5392-A190FCA7C0EC}"/>
          </ac:spMkLst>
        </pc:spChg>
        <pc:spChg chg="mod">
          <ac:chgData name="Hitesh Pomal" userId="c97de3e0-d85a-40e5-9726-00f99719c5d5" providerId="ADAL" clId="{0691722C-3A7A-4031-8960-12C5A52A763B}" dt="2023-03-22T07:37:48.322" v="6277" actId="123"/>
          <ac:spMkLst>
            <pc:docMk/>
            <pc:sldMk cId="2887105881" sldId="263"/>
            <ac:spMk id="3" creationId="{D31F5E34-8D8D-9F51-5282-5E7E65B95DFA}"/>
          </ac:spMkLst>
        </pc:spChg>
        <pc:spChg chg="add">
          <ac:chgData name="Hitesh Pomal" userId="c97de3e0-d85a-40e5-9726-00f99719c5d5" providerId="ADAL" clId="{0691722C-3A7A-4031-8960-12C5A52A763B}" dt="2023-03-22T04:52:07.051" v="3945" actId="26606"/>
          <ac:spMkLst>
            <pc:docMk/>
            <pc:sldMk cId="2887105881" sldId="263"/>
            <ac:spMk id="8" creationId="{907EF6B7-1338-4443-8C46-6A318D952DFD}"/>
          </ac:spMkLst>
        </pc:spChg>
        <pc:spChg chg="add">
          <ac:chgData name="Hitesh Pomal" userId="c97de3e0-d85a-40e5-9726-00f99719c5d5" providerId="ADAL" clId="{0691722C-3A7A-4031-8960-12C5A52A763B}" dt="2023-03-22T04:52:07.051" v="3945" actId="26606"/>
          <ac:spMkLst>
            <pc:docMk/>
            <pc:sldMk cId="2887105881" sldId="263"/>
            <ac:spMk id="10" creationId="{DAAE4CDD-124C-4DCF-9584-B6033B545DD5}"/>
          </ac:spMkLst>
        </pc:spChg>
        <pc:spChg chg="add">
          <ac:chgData name="Hitesh Pomal" userId="c97de3e0-d85a-40e5-9726-00f99719c5d5" providerId="ADAL" clId="{0691722C-3A7A-4031-8960-12C5A52A763B}" dt="2023-03-22T04:52:07.051" v="3945" actId="26606"/>
          <ac:spMkLst>
            <pc:docMk/>
            <pc:sldMk cId="2887105881" sldId="263"/>
            <ac:spMk id="12" creationId="{081E4A58-353D-44AE-B2FC-2A74E2E400F7}"/>
          </ac:spMkLst>
        </pc:spChg>
      </pc:sldChg>
      <pc:sldChg chg="addSp modSp add mod setBg">
        <pc:chgData name="Hitesh Pomal" userId="c97de3e0-d85a-40e5-9726-00f99719c5d5" providerId="ADAL" clId="{0691722C-3A7A-4031-8960-12C5A52A763B}" dt="2023-03-22T06:37:58.177" v="4622" actId="27636"/>
        <pc:sldMkLst>
          <pc:docMk/>
          <pc:sldMk cId="2191250198" sldId="264"/>
        </pc:sldMkLst>
        <pc:spChg chg="mod">
          <ac:chgData name="Hitesh Pomal" userId="c97de3e0-d85a-40e5-9726-00f99719c5d5" providerId="ADAL" clId="{0691722C-3A7A-4031-8960-12C5A52A763B}" dt="2023-03-22T04:52:30.656" v="3952" actId="26606"/>
          <ac:spMkLst>
            <pc:docMk/>
            <pc:sldMk cId="2191250198" sldId="264"/>
            <ac:spMk id="2" creationId="{EFFEA8E4-8AB5-684E-5392-A190FCA7C0EC}"/>
          </ac:spMkLst>
        </pc:spChg>
        <pc:spChg chg="mod">
          <ac:chgData name="Hitesh Pomal" userId="c97de3e0-d85a-40e5-9726-00f99719c5d5" providerId="ADAL" clId="{0691722C-3A7A-4031-8960-12C5A52A763B}" dt="2023-03-22T06:37:58.177" v="4622" actId="27636"/>
          <ac:spMkLst>
            <pc:docMk/>
            <pc:sldMk cId="2191250198" sldId="264"/>
            <ac:spMk id="3" creationId="{D31F5E34-8D8D-9F51-5282-5E7E65B95DFA}"/>
          </ac:spMkLst>
        </pc:spChg>
        <pc:spChg chg="add">
          <ac:chgData name="Hitesh Pomal" userId="c97de3e0-d85a-40e5-9726-00f99719c5d5" providerId="ADAL" clId="{0691722C-3A7A-4031-8960-12C5A52A763B}" dt="2023-03-22T04:52:30.656" v="3952" actId="26606"/>
          <ac:spMkLst>
            <pc:docMk/>
            <pc:sldMk cId="2191250198" sldId="264"/>
            <ac:spMk id="8" creationId="{907EF6B7-1338-4443-8C46-6A318D952DFD}"/>
          </ac:spMkLst>
        </pc:spChg>
        <pc:spChg chg="add">
          <ac:chgData name="Hitesh Pomal" userId="c97de3e0-d85a-40e5-9726-00f99719c5d5" providerId="ADAL" clId="{0691722C-3A7A-4031-8960-12C5A52A763B}" dt="2023-03-22T04:52:30.656" v="3952" actId="26606"/>
          <ac:spMkLst>
            <pc:docMk/>
            <pc:sldMk cId="2191250198" sldId="264"/>
            <ac:spMk id="10" creationId="{DAAE4CDD-124C-4DCF-9584-B6033B545DD5}"/>
          </ac:spMkLst>
        </pc:spChg>
        <pc:spChg chg="add">
          <ac:chgData name="Hitesh Pomal" userId="c97de3e0-d85a-40e5-9726-00f99719c5d5" providerId="ADAL" clId="{0691722C-3A7A-4031-8960-12C5A52A763B}" dt="2023-03-22T04:52:30.656" v="3952" actId="26606"/>
          <ac:spMkLst>
            <pc:docMk/>
            <pc:sldMk cId="2191250198" sldId="264"/>
            <ac:spMk id="12" creationId="{081E4A58-353D-44AE-B2FC-2A74E2E400F7}"/>
          </ac:spMkLst>
        </pc:spChg>
      </pc:sldChg>
      <pc:sldChg chg="addSp delSp modSp add mod">
        <pc:chgData name="Hitesh Pomal" userId="c97de3e0-d85a-40e5-9726-00f99719c5d5" providerId="ADAL" clId="{0691722C-3A7A-4031-8960-12C5A52A763B}" dt="2023-03-22T06:19:48.064" v="4540" actId="403"/>
        <pc:sldMkLst>
          <pc:docMk/>
          <pc:sldMk cId="1541918461" sldId="265"/>
        </pc:sldMkLst>
        <pc:spChg chg="mod">
          <ac:chgData name="Hitesh Pomal" userId="c97de3e0-d85a-40e5-9726-00f99719c5d5" providerId="ADAL" clId="{0691722C-3A7A-4031-8960-12C5A52A763B}" dt="2023-03-22T04:53:53.459" v="3970" actId="20577"/>
          <ac:spMkLst>
            <pc:docMk/>
            <pc:sldMk cId="1541918461" sldId="265"/>
            <ac:spMk id="2" creationId="{EFFEA8E4-8AB5-684E-5392-A190FCA7C0EC}"/>
          </ac:spMkLst>
        </pc:spChg>
        <pc:spChg chg="mod">
          <ac:chgData name="Hitesh Pomal" userId="c97de3e0-d85a-40e5-9726-00f99719c5d5" providerId="ADAL" clId="{0691722C-3A7A-4031-8960-12C5A52A763B}" dt="2023-03-22T06:19:48.064" v="4540" actId="403"/>
          <ac:spMkLst>
            <pc:docMk/>
            <pc:sldMk cId="1541918461" sldId="265"/>
            <ac:spMk id="3" creationId="{D31F5E34-8D8D-9F51-5282-5E7E65B95DFA}"/>
          </ac:spMkLst>
        </pc:spChg>
        <pc:graphicFrameChg chg="add del modGraphic">
          <ac:chgData name="Hitesh Pomal" userId="c97de3e0-d85a-40e5-9726-00f99719c5d5" providerId="ADAL" clId="{0691722C-3A7A-4031-8960-12C5A52A763B}" dt="2023-03-22T06:07:36.224" v="4226" actId="3680"/>
          <ac:graphicFrameMkLst>
            <pc:docMk/>
            <pc:sldMk cId="1541918461" sldId="265"/>
            <ac:graphicFrameMk id="4" creationId="{79481850-E752-39F9-1737-C6B931132273}"/>
          </ac:graphicFrameMkLst>
        </pc:graphicFrameChg>
        <pc:graphicFrameChg chg="add del mod modGraphic">
          <ac:chgData name="Hitesh Pomal" userId="c97de3e0-d85a-40e5-9726-00f99719c5d5" providerId="ADAL" clId="{0691722C-3A7A-4031-8960-12C5A52A763B}" dt="2023-03-22T06:15:18.303" v="4448" actId="21"/>
          <ac:graphicFrameMkLst>
            <pc:docMk/>
            <pc:sldMk cId="1541918461" sldId="265"/>
            <ac:graphicFrameMk id="5" creationId="{2D10FD91-25E0-B452-DDE9-12C42A956C7E}"/>
          </ac:graphicFrameMkLst>
        </pc:graphicFrameChg>
        <pc:graphicFrameChg chg="add mod modGraphic">
          <ac:chgData name="Hitesh Pomal" userId="c97de3e0-d85a-40e5-9726-00f99719c5d5" providerId="ADAL" clId="{0691722C-3A7A-4031-8960-12C5A52A763B}" dt="2023-03-22T06:18:51.565" v="4531" actId="1076"/>
          <ac:graphicFrameMkLst>
            <pc:docMk/>
            <pc:sldMk cId="1541918461" sldId="265"/>
            <ac:graphicFrameMk id="6" creationId="{C4010E27-56DB-1B4E-2B74-CFA77FAD569E}"/>
          </ac:graphicFrameMkLst>
        </pc:graphicFrameChg>
        <pc:graphicFrameChg chg="add mod modGraphic">
          <ac:chgData name="Hitesh Pomal" userId="c97de3e0-d85a-40e5-9726-00f99719c5d5" providerId="ADAL" clId="{0691722C-3A7A-4031-8960-12C5A52A763B}" dt="2023-03-22T06:19:39.947" v="4538" actId="14100"/>
          <ac:graphicFrameMkLst>
            <pc:docMk/>
            <pc:sldMk cId="1541918461" sldId="265"/>
            <ac:graphicFrameMk id="7" creationId="{2E958768-3659-8D2C-EF3A-3C07B273EC26}"/>
          </ac:graphicFrameMkLst>
        </pc:graphicFrameChg>
      </pc:sldChg>
      <pc:sldChg chg="modSp add del mod ord">
        <pc:chgData name="Hitesh Pomal" userId="c97de3e0-d85a-40e5-9726-00f99719c5d5" providerId="ADAL" clId="{0691722C-3A7A-4031-8960-12C5A52A763B}" dt="2023-03-22T06:34:48.535" v="4609" actId="47"/>
        <pc:sldMkLst>
          <pc:docMk/>
          <pc:sldMk cId="2675171133" sldId="266"/>
        </pc:sldMkLst>
        <pc:spChg chg="mod">
          <ac:chgData name="Hitesh Pomal" userId="c97de3e0-d85a-40e5-9726-00f99719c5d5" providerId="ADAL" clId="{0691722C-3A7A-4031-8960-12C5A52A763B}" dt="2023-03-22T06:29:09.412" v="4569" actId="255"/>
          <ac:spMkLst>
            <pc:docMk/>
            <pc:sldMk cId="2675171133" sldId="266"/>
            <ac:spMk id="2" creationId="{EFFEA8E4-8AB5-684E-5392-A190FCA7C0EC}"/>
          </ac:spMkLst>
        </pc:spChg>
        <pc:spChg chg="mod">
          <ac:chgData name="Hitesh Pomal" userId="c97de3e0-d85a-40e5-9726-00f99719c5d5" providerId="ADAL" clId="{0691722C-3A7A-4031-8960-12C5A52A763B}" dt="2023-03-22T06:29:50.211" v="4607" actId="20577"/>
          <ac:spMkLst>
            <pc:docMk/>
            <pc:sldMk cId="2675171133" sldId="266"/>
            <ac:spMk id="3" creationId="{D31F5E34-8D8D-9F51-5282-5E7E65B95DFA}"/>
          </ac:spMkLst>
        </pc:spChg>
      </pc:sldChg>
      <pc:sldChg chg="addSp modSp mod setBg delDesignElem">
        <pc:chgData name="Hitesh Pomal" userId="c97de3e0-d85a-40e5-9726-00f99719c5d5" providerId="ADAL" clId="{0691722C-3A7A-4031-8960-12C5A52A763B}" dt="2023-03-22T07:36:41.721" v="6271" actId="113"/>
        <pc:sldMkLst>
          <pc:docMk/>
          <pc:sldMk cId="3782061276" sldId="266"/>
        </pc:sldMkLst>
        <pc:spChg chg="mod">
          <ac:chgData name="Hitesh Pomal" userId="c97de3e0-d85a-40e5-9726-00f99719c5d5" providerId="ADAL" clId="{0691722C-3A7A-4031-8960-12C5A52A763B}" dt="2023-03-22T06:43:14.630" v="4670" actId="255"/>
          <ac:spMkLst>
            <pc:docMk/>
            <pc:sldMk cId="3782061276" sldId="266"/>
            <ac:spMk id="2" creationId="{EFFEA8E4-8AB5-684E-5392-A190FCA7C0EC}"/>
          </ac:spMkLst>
        </pc:spChg>
        <pc:spChg chg="mod">
          <ac:chgData name="Hitesh Pomal" userId="c97de3e0-d85a-40e5-9726-00f99719c5d5" providerId="ADAL" clId="{0691722C-3A7A-4031-8960-12C5A52A763B}" dt="2023-03-22T07:36:41.721" v="6271" actId="113"/>
          <ac:spMkLst>
            <pc:docMk/>
            <pc:sldMk cId="3782061276" sldId="266"/>
            <ac:spMk id="3" creationId="{D31F5E34-8D8D-9F51-5282-5E7E65B95DFA}"/>
          </ac:spMkLst>
        </pc:spChg>
        <pc:spChg chg="add">
          <ac:chgData name="Hitesh Pomal" userId="c97de3e0-d85a-40e5-9726-00f99719c5d5" providerId="ADAL" clId="{0691722C-3A7A-4031-8960-12C5A52A763B}" dt="2023-03-22T06:42:47.898" v="4645" actId="26606"/>
          <ac:spMkLst>
            <pc:docMk/>
            <pc:sldMk cId="3782061276" sldId="266"/>
            <ac:spMk id="8" creationId="{907EF6B7-1338-4443-8C46-6A318D952DFD}"/>
          </ac:spMkLst>
        </pc:spChg>
        <pc:spChg chg="add">
          <ac:chgData name="Hitesh Pomal" userId="c97de3e0-d85a-40e5-9726-00f99719c5d5" providerId="ADAL" clId="{0691722C-3A7A-4031-8960-12C5A52A763B}" dt="2023-03-22T06:42:47.898" v="4645" actId="26606"/>
          <ac:spMkLst>
            <pc:docMk/>
            <pc:sldMk cId="3782061276" sldId="266"/>
            <ac:spMk id="10" creationId="{DAAE4CDD-124C-4DCF-9584-B6033B545DD5}"/>
          </ac:spMkLst>
        </pc:spChg>
        <pc:spChg chg="add">
          <ac:chgData name="Hitesh Pomal" userId="c97de3e0-d85a-40e5-9726-00f99719c5d5" providerId="ADAL" clId="{0691722C-3A7A-4031-8960-12C5A52A763B}" dt="2023-03-22T06:42:47.898" v="4645" actId="26606"/>
          <ac:spMkLst>
            <pc:docMk/>
            <pc:sldMk cId="3782061276" sldId="266"/>
            <ac:spMk id="12" creationId="{081E4A58-353D-44AE-B2FC-2A74E2E400F7}"/>
          </ac:spMkLst>
        </pc:spChg>
      </pc:sldChg>
      <pc:sldChg chg="addSp modSp mod setBg delDesignElem">
        <pc:chgData name="Hitesh Pomal" userId="c97de3e0-d85a-40e5-9726-00f99719c5d5" providerId="ADAL" clId="{0691722C-3A7A-4031-8960-12C5A52A763B}" dt="2023-03-22T08:22:49.647" v="6555" actId="27636"/>
        <pc:sldMkLst>
          <pc:docMk/>
          <pc:sldMk cId="2001954578" sldId="267"/>
        </pc:sldMkLst>
        <pc:spChg chg="mod">
          <ac:chgData name="Hitesh Pomal" userId="c97de3e0-d85a-40e5-9726-00f99719c5d5" providerId="ADAL" clId="{0691722C-3A7A-4031-8960-12C5A52A763B}" dt="2023-03-22T07:15:16.023" v="5569" actId="20577"/>
          <ac:spMkLst>
            <pc:docMk/>
            <pc:sldMk cId="2001954578" sldId="267"/>
            <ac:spMk id="2" creationId="{EFFEA8E4-8AB5-684E-5392-A190FCA7C0EC}"/>
          </ac:spMkLst>
        </pc:spChg>
        <pc:spChg chg="mod">
          <ac:chgData name="Hitesh Pomal" userId="c97de3e0-d85a-40e5-9726-00f99719c5d5" providerId="ADAL" clId="{0691722C-3A7A-4031-8960-12C5A52A763B}" dt="2023-03-22T08:22:49.647" v="6555" actId="27636"/>
          <ac:spMkLst>
            <pc:docMk/>
            <pc:sldMk cId="2001954578" sldId="267"/>
            <ac:spMk id="3" creationId="{D31F5E34-8D8D-9F51-5282-5E7E65B95DFA}"/>
          </ac:spMkLst>
        </pc:spChg>
        <pc:spChg chg="add">
          <ac:chgData name="Hitesh Pomal" userId="c97de3e0-d85a-40e5-9726-00f99719c5d5" providerId="ADAL" clId="{0691722C-3A7A-4031-8960-12C5A52A763B}" dt="2023-03-22T07:14:11.761" v="5507" actId="26606"/>
          <ac:spMkLst>
            <pc:docMk/>
            <pc:sldMk cId="2001954578" sldId="267"/>
            <ac:spMk id="8" creationId="{389575E1-3389-451A-A5F7-27854C25C599}"/>
          </ac:spMkLst>
        </pc:spChg>
        <pc:spChg chg="add">
          <ac:chgData name="Hitesh Pomal" userId="c97de3e0-d85a-40e5-9726-00f99719c5d5" providerId="ADAL" clId="{0691722C-3A7A-4031-8960-12C5A52A763B}" dt="2023-03-22T07:14:11.761" v="5507" actId="26606"/>
          <ac:spMkLst>
            <pc:docMk/>
            <pc:sldMk cId="2001954578" sldId="267"/>
            <ac:spMk id="10" creationId="{A53CCC5C-D88E-40FB-B30B-23DCDBD01D37}"/>
          </ac:spMkLst>
        </pc:spChg>
        <pc:spChg chg="add">
          <ac:chgData name="Hitesh Pomal" userId="c97de3e0-d85a-40e5-9726-00f99719c5d5" providerId="ADAL" clId="{0691722C-3A7A-4031-8960-12C5A52A763B}" dt="2023-03-22T07:14:11.761" v="5507" actId="26606"/>
          <ac:spMkLst>
            <pc:docMk/>
            <pc:sldMk cId="2001954578" sldId="267"/>
            <ac:spMk id="12" creationId="{081E4A58-353D-44AE-B2FC-2A74E2E400F7}"/>
          </ac:spMkLst>
        </pc:spChg>
      </pc:sldChg>
      <pc:sldChg chg="modSp add mod">
        <pc:chgData name="Hitesh Pomal" userId="c97de3e0-d85a-40e5-9726-00f99719c5d5" providerId="ADAL" clId="{0691722C-3A7A-4031-8960-12C5A52A763B}" dt="2023-03-22T07:45:05.621" v="6545" actId="20577"/>
        <pc:sldMkLst>
          <pc:docMk/>
          <pc:sldMk cId="235863718" sldId="268"/>
        </pc:sldMkLst>
        <pc:spChg chg="mod">
          <ac:chgData name="Hitesh Pomal" userId="c97de3e0-d85a-40e5-9726-00f99719c5d5" providerId="ADAL" clId="{0691722C-3A7A-4031-8960-12C5A52A763B}" dt="2023-03-22T07:45:05.621" v="6545" actId="20577"/>
          <ac:spMkLst>
            <pc:docMk/>
            <pc:sldMk cId="235863718" sldId="268"/>
            <ac:spMk id="2" creationId="{EFFEA8E4-8AB5-684E-5392-A190FCA7C0EC}"/>
          </ac:spMkLst>
        </pc:spChg>
        <pc:spChg chg="mod">
          <ac:chgData name="Hitesh Pomal" userId="c97de3e0-d85a-40e5-9726-00f99719c5d5" providerId="ADAL" clId="{0691722C-3A7A-4031-8960-12C5A52A763B}" dt="2023-03-22T07:43:59.627" v="6524" actId="123"/>
          <ac:spMkLst>
            <pc:docMk/>
            <pc:sldMk cId="235863718" sldId="268"/>
            <ac:spMk id="3" creationId="{D31F5E34-8D8D-9F51-5282-5E7E65B95DFA}"/>
          </ac:spMkLst>
        </pc:spChg>
      </pc:sldChg>
      <pc:sldChg chg="del delDesignElem">
        <pc:chgData name="Hitesh Pomal" userId="c97de3e0-d85a-40e5-9726-00f99719c5d5" providerId="ADAL" clId="{0691722C-3A7A-4031-8960-12C5A52A763B}" dt="2023-03-22T07:31:23.927" v="6143" actId="47"/>
        <pc:sldMkLst>
          <pc:docMk/>
          <pc:sldMk cId="3064870649" sldId="268"/>
        </pc:sldMkLst>
      </pc:sldChg>
      <pc:sldChg chg="modSp new del mod">
        <pc:chgData name="Hitesh Pomal" userId="c97de3e0-d85a-40e5-9726-00f99719c5d5" providerId="ADAL" clId="{0691722C-3A7A-4031-8960-12C5A52A763B}" dt="2023-03-22T08:32:02.065" v="6566" actId="47"/>
        <pc:sldMkLst>
          <pc:docMk/>
          <pc:sldMk cId="109831378" sldId="269"/>
        </pc:sldMkLst>
        <pc:spChg chg="mod">
          <ac:chgData name="Hitesh Pomal" userId="c97de3e0-d85a-40e5-9726-00f99719c5d5" providerId="ADAL" clId="{0691722C-3A7A-4031-8960-12C5A52A763B}" dt="2023-03-22T08:31:58.168" v="6565" actId="20577"/>
          <ac:spMkLst>
            <pc:docMk/>
            <pc:sldMk cId="109831378" sldId="269"/>
            <ac:spMk id="3" creationId="{70B5355A-7631-AFB7-F2DF-C7A37EEAC009}"/>
          </ac:spMkLst>
        </pc:spChg>
      </pc:sldChg>
      <pc:sldChg chg="addSp delSp modSp del mod setBg setClrOvrMap delDesignElem">
        <pc:chgData name="Hitesh Pomal" userId="c97de3e0-d85a-40e5-9726-00f99719c5d5" providerId="ADAL" clId="{0691722C-3A7A-4031-8960-12C5A52A763B}" dt="2023-03-22T06:42:24.002" v="4642" actId="47"/>
        <pc:sldMkLst>
          <pc:docMk/>
          <pc:sldMk cId="4254543604" sldId="2576"/>
        </pc:sldMkLst>
        <pc:spChg chg="mod">
          <ac:chgData name="Hitesh Pomal" userId="c97de3e0-d85a-40e5-9726-00f99719c5d5" providerId="ADAL" clId="{0691722C-3A7A-4031-8960-12C5A52A763B}" dt="2023-03-22T06:38:23.976" v="4638" actId="255"/>
          <ac:spMkLst>
            <pc:docMk/>
            <pc:sldMk cId="4254543604" sldId="2576"/>
            <ac:spMk id="3" creationId="{D25A4E6A-A1F9-4ABF-9181-E11B7E99B808}"/>
          </ac:spMkLst>
        </pc:spChg>
        <pc:spChg chg="add del">
          <ac:chgData name="Hitesh Pomal" userId="c97de3e0-d85a-40e5-9726-00f99719c5d5" providerId="ADAL" clId="{0691722C-3A7A-4031-8960-12C5A52A763B}" dt="2023-03-22T06:35:20.375" v="4611" actId="26606"/>
          <ac:spMkLst>
            <pc:docMk/>
            <pc:sldMk cId="4254543604" sldId="2576"/>
            <ac:spMk id="10" creationId="{A3EFF7B1-6CB7-47D1-AD37-B870CA2B2151}"/>
          </ac:spMkLst>
        </pc:spChg>
        <pc:spChg chg="add del">
          <ac:chgData name="Hitesh Pomal" userId="c97de3e0-d85a-40e5-9726-00f99719c5d5" providerId="ADAL" clId="{0691722C-3A7A-4031-8960-12C5A52A763B}" dt="2023-03-22T06:35:20.375" v="4611" actId="26606"/>
          <ac:spMkLst>
            <pc:docMk/>
            <pc:sldMk cId="4254543604" sldId="2576"/>
            <ac:spMk id="12" creationId="{7FA2962B-21B6-4689-A95D-A8FF6ADE47F1}"/>
          </ac:spMkLst>
        </pc:spChg>
        <pc:spChg chg="add del">
          <ac:chgData name="Hitesh Pomal" userId="c97de3e0-d85a-40e5-9726-00f99719c5d5" providerId="ADAL" clId="{0691722C-3A7A-4031-8960-12C5A52A763B}" dt="2023-03-22T06:35:20.375" v="4611" actId="26606"/>
          <ac:spMkLst>
            <pc:docMk/>
            <pc:sldMk cId="4254543604" sldId="2576"/>
            <ac:spMk id="28" creationId="{A00D2CE1-35C1-46E6-BD59-CEE668BD90F4}"/>
          </ac:spMkLst>
        </pc:spChg>
        <pc:spChg chg="add del">
          <ac:chgData name="Hitesh Pomal" userId="c97de3e0-d85a-40e5-9726-00f99719c5d5" providerId="ADAL" clId="{0691722C-3A7A-4031-8960-12C5A52A763B}" dt="2023-03-22T06:35:20.375" v="4611" actId="26606"/>
          <ac:spMkLst>
            <pc:docMk/>
            <pc:sldMk cId="4254543604" sldId="2576"/>
            <ac:spMk id="36" creationId="{E18403B7-F2C7-4C07-8522-21C31910902C}"/>
          </ac:spMkLst>
        </pc:spChg>
        <pc:grpChg chg="add del">
          <ac:chgData name="Hitesh Pomal" userId="c97de3e0-d85a-40e5-9726-00f99719c5d5" providerId="ADAL" clId="{0691722C-3A7A-4031-8960-12C5A52A763B}" dt="2023-03-22T06:35:20.375" v="4611" actId="26606"/>
          <ac:grpSpMkLst>
            <pc:docMk/>
            <pc:sldMk cId="4254543604" sldId="2576"/>
            <ac:grpSpMk id="14" creationId="{A745280D-ED36-41FE-8EB1-CE597C99CFE8}"/>
          </ac:grpSpMkLst>
        </pc:grpChg>
        <pc:grpChg chg="add del">
          <ac:chgData name="Hitesh Pomal" userId="c97de3e0-d85a-40e5-9726-00f99719c5d5" providerId="ADAL" clId="{0691722C-3A7A-4031-8960-12C5A52A763B}" dt="2023-03-22T06:35:20.375" v="4611" actId="26606"/>
          <ac:grpSpMkLst>
            <pc:docMk/>
            <pc:sldMk cId="4254543604" sldId="2576"/>
            <ac:grpSpMk id="20" creationId="{80E95A5C-1E97-41C3-9DEC-245FF6DEBF1F}"/>
          </ac:grpSpMkLst>
        </pc:grpChg>
        <pc:grpChg chg="add del">
          <ac:chgData name="Hitesh Pomal" userId="c97de3e0-d85a-40e5-9726-00f99719c5d5" providerId="ADAL" clId="{0691722C-3A7A-4031-8960-12C5A52A763B}" dt="2023-03-22T06:35:20.375" v="4611" actId="26606"/>
          <ac:grpSpMkLst>
            <pc:docMk/>
            <pc:sldMk cId="4254543604" sldId="2576"/>
            <ac:grpSpMk id="30" creationId="{A58DCE86-9AE1-46D1-96D6-04B8B3EDF6FA}"/>
          </ac:grpSpMkLst>
        </pc:grpChg>
        <pc:grpChg chg="add del">
          <ac:chgData name="Hitesh Pomal" userId="c97de3e0-d85a-40e5-9726-00f99719c5d5" providerId="ADAL" clId="{0691722C-3A7A-4031-8960-12C5A52A763B}" dt="2023-03-22T06:35:20.375" v="4611" actId="26606"/>
          <ac:grpSpMkLst>
            <pc:docMk/>
            <pc:sldMk cId="4254543604" sldId="2576"/>
            <ac:grpSpMk id="38" creationId="{23B58CC6-A99E-43AF-A467-256F19287FB8}"/>
          </ac:grpSpMkLst>
        </pc:grpChg>
        <pc:graphicFrameChg chg="mod modGraphic">
          <ac:chgData name="Hitesh Pomal" userId="c97de3e0-d85a-40e5-9726-00f99719c5d5" providerId="ADAL" clId="{0691722C-3A7A-4031-8960-12C5A52A763B}" dt="2023-03-22T06:35:20.426" v="4612" actId="26606"/>
          <ac:graphicFrameMkLst>
            <pc:docMk/>
            <pc:sldMk cId="4254543604" sldId="2576"/>
            <ac:graphicFrameMk id="5" creationId="{8A29F4D6-197E-7363-FC2C-DB9B369DF25E}"/>
          </ac:graphicFrameMkLst>
        </pc:graphicFrameChg>
      </pc:sldChg>
      <pc:sldChg chg="addSp modSp del mod setBg delDesignElem">
        <pc:chgData name="Hitesh Pomal" userId="c97de3e0-d85a-40e5-9726-00f99719c5d5" providerId="ADAL" clId="{0691722C-3A7A-4031-8960-12C5A52A763B}" dt="2023-03-22T06:42:25.912" v="4643" actId="47"/>
        <pc:sldMkLst>
          <pc:docMk/>
          <pc:sldMk cId="3351876806" sldId="2577"/>
        </pc:sldMkLst>
        <pc:spChg chg="mod">
          <ac:chgData name="Hitesh Pomal" userId="c97de3e0-d85a-40e5-9726-00f99719c5d5" providerId="ADAL" clId="{0691722C-3A7A-4031-8960-12C5A52A763B}" dt="2023-03-22T06:36:00.427" v="4614" actId="26606"/>
          <ac:spMkLst>
            <pc:docMk/>
            <pc:sldMk cId="3351876806" sldId="2577"/>
            <ac:spMk id="3" creationId="{50D22737-2BDE-4010-B101-EF1337540695}"/>
          </ac:spMkLst>
        </pc:spChg>
        <pc:spChg chg="add">
          <ac:chgData name="Hitesh Pomal" userId="c97de3e0-d85a-40e5-9726-00f99719c5d5" providerId="ADAL" clId="{0691722C-3A7A-4031-8960-12C5A52A763B}" dt="2023-03-22T06:36:00.427" v="4614" actId="26606"/>
          <ac:spMkLst>
            <pc:docMk/>
            <pc:sldMk cId="3351876806" sldId="2577"/>
            <ac:spMk id="10" creationId="{2E442304-DDBD-4F7B-8017-36BCC863FB40}"/>
          </ac:spMkLst>
        </pc:spChg>
        <pc:spChg chg="add">
          <ac:chgData name="Hitesh Pomal" userId="c97de3e0-d85a-40e5-9726-00f99719c5d5" providerId="ADAL" clId="{0691722C-3A7A-4031-8960-12C5A52A763B}" dt="2023-03-22T06:36:00.427" v="4614" actId="26606"/>
          <ac:spMkLst>
            <pc:docMk/>
            <pc:sldMk cId="3351876806" sldId="2577"/>
            <ac:spMk id="12" creationId="{5E107275-3853-46FD-A241-DE4355A42675}"/>
          </ac:spMkLst>
        </pc:spChg>
        <pc:graphicFrameChg chg="mod modGraphic">
          <ac:chgData name="Hitesh Pomal" userId="c97de3e0-d85a-40e5-9726-00f99719c5d5" providerId="ADAL" clId="{0691722C-3A7A-4031-8960-12C5A52A763B}" dt="2023-03-22T06:38:59.205" v="4641" actId="123"/>
          <ac:graphicFrameMkLst>
            <pc:docMk/>
            <pc:sldMk cId="3351876806" sldId="2577"/>
            <ac:graphicFrameMk id="5" creationId="{2575248E-028B-B15F-6187-61E067510CEF}"/>
          </ac:graphicFrameMkLst>
        </pc:graphicFrameChg>
      </pc:sldChg>
      <pc:sldMasterChg chg="delSldLayout">
        <pc:chgData name="Hitesh Pomal" userId="c97de3e0-d85a-40e5-9726-00f99719c5d5" providerId="ADAL" clId="{0691722C-3A7A-4031-8960-12C5A52A763B}" dt="2023-03-22T06:42:25.912" v="4643" actId="47"/>
        <pc:sldMasterMkLst>
          <pc:docMk/>
          <pc:sldMasterMk cId="2977669753" sldId="2147483648"/>
        </pc:sldMasterMkLst>
        <pc:sldLayoutChg chg="del">
          <pc:chgData name="Hitesh Pomal" userId="c97de3e0-d85a-40e5-9726-00f99719c5d5" providerId="ADAL" clId="{0691722C-3A7A-4031-8960-12C5A52A763B}" dt="2023-03-22T06:42:25.912" v="4643" actId="47"/>
          <pc:sldLayoutMkLst>
            <pc:docMk/>
            <pc:sldMasterMk cId="2977669753" sldId="2147483648"/>
            <pc:sldLayoutMk cId="3169610951" sldId="2147483660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14499-0434-6CE1-5F43-A7068D4CE1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D93AF0-6D23-CC32-29F7-87AAC8D2FE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94F77F-F0E1-F99E-AC2E-7D71DC2E4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8F776-9F01-4DD6-94A3-22C233B92D40}" type="datetimeFigureOut">
              <a:rPr lang="en-IN" smtClean="0"/>
              <a:t>22/03/2023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48DD79-B864-3EC4-1F46-42A7F2540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E59E6A-47BC-9D9A-F08B-8E4053A54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2EEA3-07C7-4284-95E9-6547477F82F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4103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4C985-12A1-1A94-418B-2384FF1A6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291DE1-3FFF-8EDC-6D9E-B617712848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7EA618-53B5-310F-2B3B-E1CA2B3D9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8F776-9F01-4DD6-94A3-22C233B92D40}" type="datetimeFigureOut">
              <a:rPr lang="en-IN" smtClean="0"/>
              <a:t>22/03/2023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E41C0-2FD8-972C-048F-C9604DEAA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6A7F42-4FC6-8097-FD4A-48C6750DA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2EEA3-07C7-4284-95E9-6547477F82F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06271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99CDAB-3F52-8719-0640-07FA6AD0B4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7632EF-8B91-CA83-52FE-B0126F9AE2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C9333-510C-AC19-9AFA-D2C6A573D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8F776-9F01-4DD6-94A3-22C233B92D40}" type="datetimeFigureOut">
              <a:rPr lang="en-IN" smtClean="0"/>
              <a:t>22/03/2023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7F39C5-2591-6210-03C0-B68007FE9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ED89F-8F75-66CC-64E1-17C331CD7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2EEA3-07C7-4284-95E9-6547477F82F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7341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BFEBD-A0DA-6E2D-D65A-F683E7255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DC015-7DDF-EAC2-0398-A879EB2D28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2BAF5-9CFB-09F8-F263-36E4E0278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8F776-9F01-4DD6-94A3-22C233B92D40}" type="datetimeFigureOut">
              <a:rPr lang="en-IN" smtClean="0"/>
              <a:t>22/03/2023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A8A6D3-B50D-5E94-C620-EBEB72FDD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76B6A2-5EE1-6146-615D-9B558EE63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2EEA3-07C7-4284-95E9-6547477F82F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9562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893EA-392C-0F29-4D30-A6FFE7D25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98A81E-1AA5-E44B-4012-BC9640A9F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BCA3A2-AF48-C5E3-774D-E67B101C1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8F776-9F01-4DD6-94A3-22C233B92D40}" type="datetimeFigureOut">
              <a:rPr lang="en-IN" smtClean="0"/>
              <a:t>22/03/2023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26CC46-1F2F-D4D4-A0F1-CFD8BBD78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6E9CF-18A6-61A7-06EB-FE983C88E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2EEA3-07C7-4284-95E9-6547477F82F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0015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B26FD-30AE-5C84-95D1-26D36C817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80EAF5-6DBB-5F74-4895-7B92643384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5AF0C2-9516-8BBC-CE01-8A93F4C456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6864C2-72BF-9BAF-F301-F5226003D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8F776-9F01-4DD6-94A3-22C233B92D40}" type="datetimeFigureOut">
              <a:rPr lang="en-IN" smtClean="0"/>
              <a:t>22/03/2023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B6A95A-9CE3-F6F0-B8D0-D3D6AD19F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94016F-C00E-E2F7-A5F0-9C747C28C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2EEA3-07C7-4284-95E9-6547477F82F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0715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67A0E-A7FB-B65A-2AAA-642F88543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484C4-F610-4426-0277-36C859C2E9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9D402B-2CD7-FB2E-371B-65BB58AA1D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7BD270-1FE8-E69C-C788-1FFBB6B1B3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970B68-59AC-29D7-760B-0FC928E361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B80F82-5CD7-5C2D-4C83-B298DF72E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8F776-9F01-4DD6-94A3-22C233B92D40}" type="datetimeFigureOut">
              <a:rPr lang="en-IN" smtClean="0"/>
              <a:t>22/03/2023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54CB35-A48D-CF44-C702-8D30DDC72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07FF61-38FD-0960-784C-374D24156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2EEA3-07C7-4284-95E9-6547477F82F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1984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F517E-214A-8C35-6D5B-63739AAA0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479F0E-D8E0-97E5-D08D-321B1BF9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8F776-9F01-4DD6-94A3-22C233B92D40}" type="datetimeFigureOut">
              <a:rPr lang="en-IN" smtClean="0"/>
              <a:t>22/03/2023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FB57F4-3F49-B336-B7AC-34CF8C3FE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8C7BEA-FA63-A8E1-4637-D0DACDA7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2EEA3-07C7-4284-95E9-6547477F82F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0113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384DB9-36E2-1FBA-9BD5-A0F60F84A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8F776-9F01-4DD6-94A3-22C233B92D40}" type="datetimeFigureOut">
              <a:rPr lang="en-IN" smtClean="0"/>
              <a:t>22/03/2023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466FA2-3AD6-32D8-3DAF-40B8642F3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F58EA9-D81A-7008-FD8A-C04D15DE4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2EEA3-07C7-4284-95E9-6547477F82F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2959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E0887-9EE5-DFCB-29A0-3D6055BFC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54DA1-3EA2-D618-BAA5-B58A0AE57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1A44AC-4DCD-2062-155F-4D7CDD65E4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E9ACBF-DD9C-D520-3ADC-E60532768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8F776-9F01-4DD6-94A3-22C233B92D40}" type="datetimeFigureOut">
              <a:rPr lang="en-IN" smtClean="0"/>
              <a:t>22/03/2023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130920-F025-AE07-7B02-5F1F359F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384335-320F-4E54-EF6F-1D8F009E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2EEA3-07C7-4284-95E9-6547477F82F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02783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81FD9-18BE-E80C-7DDD-1F9FAA64D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A6556B-DF16-B050-24A0-25D16575E1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CEABA8-80D9-2FD3-B9B2-7D38AAADAA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1D8537-B549-F572-D558-68A3D8C8B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8F776-9F01-4DD6-94A3-22C233B92D40}" type="datetimeFigureOut">
              <a:rPr lang="en-IN" smtClean="0"/>
              <a:t>22/03/2023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AFF97F-3300-E852-237F-E99F013B8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06E1A6-7EF4-500B-F6B3-564EF6450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2EEA3-07C7-4284-95E9-6547477F82F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4818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BED60F-DB17-A05E-94EB-AF386B8D5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C41060-BA24-FC21-0290-ECE091122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90446B-D986-8C19-3A1B-E36BC0DAB5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8F776-9F01-4DD6-94A3-22C233B92D40}" type="datetimeFigureOut">
              <a:rPr lang="en-IN" smtClean="0"/>
              <a:t>22/03/2023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CF1622-AFBA-0F6E-C58D-C320234FE7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581CBE-7E35-1FFA-3115-43ABCA8C97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2EEA3-07C7-4284-95E9-6547477F82F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7669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13">
            <a:extLst>
              <a:ext uri="{FF2B5EF4-FFF2-40B4-BE49-F238E27FC236}">
                <a16:creationId xmlns:a16="http://schemas.microsoft.com/office/drawing/2014/main" id="{F12E7CC5-C78B-4EBD-9565-3FA00FAA6C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15">
            <a:extLst>
              <a:ext uri="{FF2B5EF4-FFF2-40B4-BE49-F238E27FC236}">
                <a16:creationId xmlns:a16="http://schemas.microsoft.com/office/drawing/2014/main" id="{3A4529A5-F675-429F-8044-01372BB134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790E61-BA4C-1EFD-4A93-7E087CA178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37" y="1298448"/>
            <a:ext cx="5895178" cy="409964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6600">
                <a:solidFill>
                  <a:srgbClr val="FFFFFF"/>
                </a:solidFill>
              </a:rPr>
              <a:t>Practical Aspects of Bank Branch Audit</a:t>
            </a:r>
          </a:p>
        </p:txBody>
      </p:sp>
      <p:sp>
        <p:nvSpPr>
          <p:cNvPr id="27" name="sketch line 1">
            <a:extLst>
              <a:ext uri="{FF2B5EF4-FFF2-40B4-BE49-F238E27FC236}">
                <a16:creationId xmlns:a16="http://schemas.microsoft.com/office/drawing/2014/main" id="{32C5B66D-E390-4A14-AB60-69626CBF29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5626353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sketch line">
            <a:extLst>
              <a:ext uri="{FF2B5EF4-FFF2-40B4-BE49-F238E27FC236}">
                <a16:creationId xmlns:a16="http://schemas.microsoft.com/office/drawing/2014/main" id="{646273DA-F933-4D17-A5FE-B1EF87FD7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0653" y="5626353"/>
            <a:ext cx="3479619" cy="18288"/>
          </a:xfrm>
          <a:custGeom>
            <a:avLst/>
            <a:gdLst>
              <a:gd name="connsiteX0" fmla="*/ 0 w 3479619"/>
              <a:gd name="connsiteY0" fmla="*/ 0 h 18288"/>
              <a:gd name="connsiteX1" fmla="*/ 661128 w 3479619"/>
              <a:gd name="connsiteY1" fmla="*/ 0 h 18288"/>
              <a:gd name="connsiteX2" fmla="*/ 1357051 w 3479619"/>
              <a:gd name="connsiteY2" fmla="*/ 0 h 18288"/>
              <a:gd name="connsiteX3" fmla="*/ 2087771 w 3479619"/>
              <a:gd name="connsiteY3" fmla="*/ 0 h 18288"/>
              <a:gd name="connsiteX4" fmla="*/ 2818491 w 3479619"/>
              <a:gd name="connsiteY4" fmla="*/ 0 h 18288"/>
              <a:gd name="connsiteX5" fmla="*/ 3479619 w 3479619"/>
              <a:gd name="connsiteY5" fmla="*/ 0 h 18288"/>
              <a:gd name="connsiteX6" fmla="*/ 3479619 w 3479619"/>
              <a:gd name="connsiteY6" fmla="*/ 18288 h 18288"/>
              <a:gd name="connsiteX7" fmla="*/ 2714103 w 3479619"/>
              <a:gd name="connsiteY7" fmla="*/ 18288 h 18288"/>
              <a:gd name="connsiteX8" fmla="*/ 1948587 w 3479619"/>
              <a:gd name="connsiteY8" fmla="*/ 18288 h 18288"/>
              <a:gd name="connsiteX9" fmla="*/ 1252663 w 3479619"/>
              <a:gd name="connsiteY9" fmla="*/ 18288 h 18288"/>
              <a:gd name="connsiteX10" fmla="*/ 0 w 3479619"/>
              <a:gd name="connsiteY10" fmla="*/ 18288 h 18288"/>
              <a:gd name="connsiteX11" fmla="*/ 0 w 3479619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79619" h="18288" fill="none" extrusionOk="0">
                <a:moveTo>
                  <a:pt x="0" y="0"/>
                </a:moveTo>
                <a:cubicBezTo>
                  <a:pt x="178395" y="-3637"/>
                  <a:pt x="368619" y="-28254"/>
                  <a:pt x="661128" y="0"/>
                </a:cubicBezTo>
                <a:cubicBezTo>
                  <a:pt x="953637" y="28254"/>
                  <a:pt x="1022982" y="-4416"/>
                  <a:pt x="1357051" y="0"/>
                </a:cubicBezTo>
                <a:cubicBezTo>
                  <a:pt x="1691120" y="4416"/>
                  <a:pt x="1729558" y="27777"/>
                  <a:pt x="2087771" y="0"/>
                </a:cubicBezTo>
                <a:cubicBezTo>
                  <a:pt x="2445984" y="-27777"/>
                  <a:pt x="2592094" y="4429"/>
                  <a:pt x="2818491" y="0"/>
                </a:cubicBezTo>
                <a:cubicBezTo>
                  <a:pt x="3044888" y="-4429"/>
                  <a:pt x="3204567" y="26471"/>
                  <a:pt x="3479619" y="0"/>
                </a:cubicBezTo>
                <a:cubicBezTo>
                  <a:pt x="3478910" y="8157"/>
                  <a:pt x="3479206" y="12125"/>
                  <a:pt x="3479619" y="18288"/>
                </a:cubicBezTo>
                <a:cubicBezTo>
                  <a:pt x="3315855" y="-2963"/>
                  <a:pt x="3094885" y="26965"/>
                  <a:pt x="2714103" y="18288"/>
                </a:cubicBezTo>
                <a:cubicBezTo>
                  <a:pt x="2333321" y="9611"/>
                  <a:pt x="2260528" y="-15335"/>
                  <a:pt x="1948587" y="18288"/>
                </a:cubicBezTo>
                <a:cubicBezTo>
                  <a:pt x="1636646" y="51911"/>
                  <a:pt x="1489816" y="46369"/>
                  <a:pt x="1252663" y="18288"/>
                </a:cubicBezTo>
                <a:cubicBezTo>
                  <a:pt x="1015510" y="-9793"/>
                  <a:pt x="519812" y="-12177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479619" h="18288" stroke="0" extrusionOk="0">
                <a:moveTo>
                  <a:pt x="0" y="0"/>
                </a:moveTo>
                <a:cubicBezTo>
                  <a:pt x="326045" y="25020"/>
                  <a:pt x="425411" y="-17676"/>
                  <a:pt x="661128" y="0"/>
                </a:cubicBezTo>
                <a:cubicBezTo>
                  <a:pt x="896845" y="17676"/>
                  <a:pt x="1124825" y="1478"/>
                  <a:pt x="1252663" y="0"/>
                </a:cubicBezTo>
                <a:cubicBezTo>
                  <a:pt x="1380502" y="-1478"/>
                  <a:pt x="1694914" y="11788"/>
                  <a:pt x="2018179" y="0"/>
                </a:cubicBezTo>
                <a:cubicBezTo>
                  <a:pt x="2341444" y="-11788"/>
                  <a:pt x="2451167" y="12596"/>
                  <a:pt x="2679307" y="0"/>
                </a:cubicBezTo>
                <a:cubicBezTo>
                  <a:pt x="2907447" y="-12596"/>
                  <a:pt x="3094555" y="23821"/>
                  <a:pt x="3479619" y="0"/>
                </a:cubicBezTo>
                <a:cubicBezTo>
                  <a:pt x="3479355" y="4493"/>
                  <a:pt x="3480003" y="9472"/>
                  <a:pt x="3479619" y="18288"/>
                </a:cubicBezTo>
                <a:cubicBezTo>
                  <a:pt x="3311729" y="36782"/>
                  <a:pt x="3015946" y="7938"/>
                  <a:pt x="2783695" y="18288"/>
                </a:cubicBezTo>
                <a:cubicBezTo>
                  <a:pt x="2551444" y="28638"/>
                  <a:pt x="2398767" y="-13940"/>
                  <a:pt x="2018179" y="18288"/>
                </a:cubicBezTo>
                <a:cubicBezTo>
                  <a:pt x="1637591" y="50516"/>
                  <a:pt x="1634873" y="-6356"/>
                  <a:pt x="1426644" y="18288"/>
                </a:cubicBezTo>
                <a:cubicBezTo>
                  <a:pt x="1218415" y="42932"/>
                  <a:pt x="1006973" y="4094"/>
                  <a:pt x="730720" y="18288"/>
                </a:cubicBezTo>
                <a:cubicBezTo>
                  <a:pt x="454467" y="32482"/>
                  <a:pt x="291313" y="3910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715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FEA8E4-8AB5-684E-5392-A190FCA7C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sz="4200" dirty="0">
                <a:solidFill>
                  <a:srgbClr val="FFFFFF"/>
                </a:solidFill>
              </a:rPr>
              <a:t>Restructuring of Advance</a:t>
            </a:r>
            <a:endParaRPr lang="en-IN" sz="4200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F5E34-8D8D-9F51-5282-5E7E65B95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fontScale="25000" lnSpcReduction="20000"/>
          </a:bodyPr>
          <a:lstStyle/>
          <a:p>
            <a:endParaRPr lang="en-US" sz="1300" dirty="0"/>
          </a:p>
          <a:p>
            <a:endParaRPr lang="en-US" sz="1300" dirty="0"/>
          </a:p>
          <a:p>
            <a:endParaRPr lang="en-US" sz="1300" dirty="0"/>
          </a:p>
          <a:p>
            <a:endParaRPr lang="en-US" sz="2400" b="1" dirty="0"/>
          </a:p>
          <a:p>
            <a:pPr algn="just"/>
            <a:r>
              <a:rPr lang="en-US" sz="8000" b="1" dirty="0"/>
              <a:t>Standard Advance </a:t>
            </a:r>
            <a:r>
              <a:rPr lang="en-US" sz="8000" dirty="0"/>
              <a:t>– To be immediately downgraded as NPA (Applicable to all resolution plans, including those undertaken under IBC)</a:t>
            </a:r>
          </a:p>
          <a:p>
            <a:pPr algn="just"/>
            <a:r>
              <a:rPr lang="en-US" sz="8000" b="1" dirty="0"/>
              <a:t>NPAs</a:t>
            </a:r>
            <a:r>
              <a:rPr lang="en-US" sz="8000" dirty="0"/>
              <a:t>, upon restructuring, would continue to have the same asset classification</a:t>
            </a:r>
          </a:p>
          <a:p>
            <a:r>
              <a:rPr lang="en-US" sz="8000" b="1" dirty="0"/>
              <a:t>Instances of Restructuring </a:t>
            </a:r>
          </a:p>
          <a:p>
            <a:pPr lvl="1" algn="just"/>
            <a:r>
              <a:rPr lang="en-US" sz="6400" dirty="0"/>
              <a:t>Any change in the sanction terms during the tenure of loan except </a:t>
            </a:r>
            <a:r>
              <a:rPr lang="en-US" sz="6400" b="1" dirty="0"/>
              <a:t>:</a:t>
            </a:r>
          </a:p>
          <a:p>
            <a:pPr marL="457200" lvl="1" indent="0" algn="just">
              <a:buNone/>
            </a:pPr>
            <a:endParaRPr lang="en-US" sz="6400" b="1" dirty="0"/>
          </a:p>
          <a:p>
            <a:pPr lvl="2" algn="just"/>
            <a:r>
              <a:rPr lang="en-US" sz="6400" dirty="0"/>
              <a:t>Change in DCCO in respect of infra &amp; non-infra projects (Para 4.2.15 of RBI Master Circular)</a:t>
            </a:r>
          </a:p>
          <a:p>
            <a:pPr lvl="2" algn="just"/>
            <a:endParaRPr lang="en-US" sz="6400" dirty="0"/>
          </a:p>
          <a:p>
            <a:pPr lvl="2" algn="just"/>
            <a:r>
              <a:rPr lang="en-US" sz="6400" dirty="0"/>
              <a:t>Change in MCLR / Floating rate</a:t>
            </a:r>
          </a:p>
          <a:p>
            <a:pPr marL="914400" lvl="2" indent="0" algn="just">
              <a:buNone/>
            </a:pPr>
            <a:endParaRPr lang="en-US" sz="6400" dirty="0"/>
          </a:p>
          <a:p>
            <a:pPr lvl="2" algn="just"/>
            <a:r>
              <a:rPr lang="en-US" sz="6400" dirty="0"/>
              <a:t>Change in ROI due to internal / external credit rating</a:t>
            </a:r>
          </a:p>
          <a:p>
            <a:pPr marL="914400" lvl="2" indent="0" algn="just">
              <a:buNone/>
            </a:pPr>
            <a:endParaRPr lang="en-US" sz="6400" dirty="0"/>
          </a:p>
          <a:p>
            <a:pPr lvl="2" algn="just"/>
            <a:r>
              <a:rPr lang="en-US" sz="6400" dirty="0"/>
              <a:t>Specific Forbearance by RBI : e.g. COVID-19 relief package, MSME One time restructuring etc.</a:t>
            </a:r>
          </a:p>
          <a:p>
            <a:pPr lvl="2" algn="just"/>
            <a:endParaRPr lang="en-US" sz="6400" dirty="0"/>
          </a:p>
          <a:p>
            <a:pPr lvl="2" algn="just"/>
            <a:r>
              <a:rPr lang="en-US" sz="6400" dirty="0"/>
              <a:t>Interchangeability in line with sanction terms as per original sanction</a:t>
            </a:r>
          </a:p>
          <a:p>
            <a:pPr lvl="2" algn="just"/>
            <a:r>
              <a:rPr lang="en-US" sz="6400" dirty="0"/>
              <a:t>Restructuring  in case of Natural Calamities (RBI Master Direction dated 17.10.2018</a:t>
            </a:r>
          </a:p>
          <a:p>
            <a:pPr marL="914400" lvl="2" indent="0" algn="just">
              <a:buNone/>
            </a:pPr>
            <a:endParaRPr lang="en-US" sz="4500" dirty="0"/>
          </a:p>
          <a:p>
            <a:pPr marL="914400" lvl="2" indent="0">
              <a:buNone/>
            </a:pPr>
            <a:endParaRPr lang="en-US" sz="1600" b="1" dirty="0"/>
          </a:p>
          <a:p>
            <a:pPr marL="914400" lvl="2" indent="0">
              <a:buNone/>
            </a:pPr>
            <a:endParaRPr lang="en-US" sz="1600" b="1" dirty="0"/>
          </a:p>
          <a:p>
            <a:pPr marL="0" indent="0">
              <a:buNone/>
            </a:pPr>
            <a:endParaRPr lang="en-US" sz="2400" dirty="0"/>
          </a:p>
          <a:p>
            <a:endParaRPr lang="en-US" sz="1300" dirty="0"/>
          </a:p>
          <a:p>
            <a:pPr marL="457200" lvl="1" indent="0">
              <a:buNone/>
            </a:pPr>
            <a:endParaRPr lang="en-US" sz="1300" dirty="0"/>
          </a:p>
          <a:p>
            <a:pPr marL="0" lvl="1" indent="0">
              <a:buNone/>
            </a:pPr>
            <a:endParaRPr lang="en-US" sz="1300" dirty="0"/>
          </a:p>
          <a:p>
            <a:pPr marL="457200" lvl="1" indent="0">
              <a:buNone/>
            </a:pPr>
            <a:endParaRPr lang="en-US" sz="1300" dirty="0"/>
          </a:p>
          <a:p>
            <a:pPr lvl="1"/>
            <a:endParaRPr lang="en-US" sz="1300" dirty="0"/>
          </a:p>
          <a:p>
            <a:pPr marL="0" lvl="1" indent="0">
              <a:buNone/>
            </a:pPr>
            <a:endParaRPr lang="en-US" sz="1300" dirty="0"/>
          </a:p>
          <a:p>
            <a:pPr marL="457200" lvl="1" indent="0">
              <a:buNone/>
            </a:pPr>
            <a:endParaRPr lang="en-IN" sz="1300" dirty="0"/>
          </a:p>
        </p:txBody>
      </p:sp>
    </p:spTree>
    <p:extLst>
      <p:ext uri="{BB962C8B-B14F-4D97-AF65-F5344CB8AC3E}">
        <p14:creationId xmlns:p14="http://schemas.microsoft.com/office/powerpoint/2010/main" val="3782061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FEA8E4-8AB5-684E-5392-A190FCA7C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Upgradation - Restructured Accounts	</a:t>
            </a:r>
            <a:endParaRPr lang="en-IN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F5E34-8D8D-9F51-5282-5E7E65B95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fontScale="92500"/>
          </a:bodyPr>
          <a:lstStyle/>
          <a:p>
            <a:endParaRPr lang="en-US" sz="1300" dirty="0"/>
          </a:p>
          <a:p>
            <a:endParaRPr lang="en-US" sz="1300" dirty="0"/>
          </a:p>
          <a:p>
            <a:endParaRPr lang="en-US" sz="1300" dirty="0"/>
          </a:p>
          <a:p>
            <a:endParaRPr lang="en-US" sz="2200" dirty="0"/>
          </a:p>
          <a:p>
            <a:r>
              <a:rPr lang="en-US" sz="2400" b="1" dirty="0"/>
              <a:t>MSMEs wherein exposure is less than Rs. 25 Crore</a:t>
            </a:r>
          </a:p>
          <a:p>
            <a:pPr lvl="1" algn="just"/>
            <a:r>
              <a:rPr lang="en-US" sz="2000" dirty="0"/>
              <a:t>Satisfactory Performance during Specified Period</a:t>
            </a:r>
          </a:p>
          <a:p>
            <a:pPr lvl="1" algn="just"/>
            <a:r>
              <a:rPr lang="en-US" sz="2000" dirty="0"/>
              <a:t>Satisfactory Performance : No overdue for more than 30 days</a:t>
            </a:r>
          </a:p>
          <a:p>
            <a:pPr lvl="1" algn="just"/>
            <a:r>
              <a:rPr lang="en-US" sz="2000" dirty="0"/>
              <a:t>Specified Period : One year from the date of payment of interest / principal whichever is later</a:t>
            </a:r>
          </a:p>
          <a:p>
            <a:r>
              <a:rPr lang="en-US" sz="2400" b="1" dirty="0"/>
              <a:t>Other than MSME : Exposure </a:t>
            </a:r>
            <a:r>
              <a:rPr lang="en-US" sz="2400" b="1" dirty="0" err="1"/>
              <a:t>upto</a:t>
            </a:r>
            <a:r>
              <a:rPr lang="en-US" sz="2400" b="1" dirty="0"/>
              <a:t> Rs. 100 Crore</a:t>
            </a:r>
          </a:p>
          <a:p>
            <a:pPr lvl="1" algn="just"/>
            <a:r>
              <a:rPr lang="en-US" sz="2000" dirty="0"/>
              <a:t>Satisfactory Performance during the period from the “date of implementation” of the RP </a:t>
            </a:r>
            <a:r>
              <a:rPr lang="en-US" sz="2000" dirty="0" err="1"/>
              <a:t>upto</a:t>
            </a:r>
            <a:r>
              <a:rPr lang="en-US" sz="2000" dirty="0"/>
              <a:t> the date by which at least 10% of the outstanding is paid</a:t>
            </a:r>
          </a:p>
          <a:p>
            <a:pPr lvl="1" algn="just"/>
            <a:r>
              <a:rPr lang="en-US" sz="2000" dirty="0"/>
              <a:t>Satisfactory Performance : Borrower is not in default at any time during the period</a:t>
            </a:r>
          </a:p>
          <a:p>
            <a:pPr indent="-228600"/>
            <a:r>
              <a:rPr lang="en-US" sz="2400" b="1" dirty="0"/>
              <a:t>Exposure above Rs. 100 Crore : (</a:t>
            </a:r>
            <a:r>
              <a:rPr lang="en-US" sz="2200" b="1" dirty="0"/>
              <a:t>Additional Requirement)</a:t>
            </a:r>
          </a:p>
          <a:p>
            <a:pPr marL="685800" indent="-228600"/>
            <a:r>
              <a:rPr lang="en-US" sz="2100" dirty="0"/>
              <a:t>Should be </a:t>
            </a:r>
            <a:r>
              <a:rPr lang="en-US" sz="2100" dirty="0" err="1"/>
              <a:t>atleast</a:t>
            </a:r>
            <a:r>
              <a:rPr lang="en-US" sz="2100" dirty="0"/>
              <a:t> rated as investment grade (BBB- or better)</a:t>
            </a:r>
          </a:p>
          <a:p>
            <a:endParaRPr lang="en-US" sz="2400" b="1" dirty="0"/>
          </a:p>
          <a:p>
            <a:pPr marL="457200" lvl="1" indent="0">
              <a:buNone/>
            </a:pPr>
            <a:endParaRPr lang="en-US" sz="1300" dirty="0"/>
          </a:p>
          <a:p>
            <a:pPr marL="0" lvl="1" indent="0">
              <a:buNone/>
            </a:pPr>
            <a:endParaRPr lang="en-US" sz="1300" dirty="0"/>
          </a:p>
          <a:p>
            <a:pPr marL="457200" lvl="1" indent="0">
              <a:buNone/>
            </a:pPr>
            <a:endParaRPr lang="en-US" sz="1300" dirty="0"/>
          </a:p>
          <a:p>
            <a:pPr lvl="1"/>
            <a:endParaRPr lang="en-US" sz="1300" dirty="0"/>
          </a:p>
          <a:p>
            <a:pPr marL="0" lvl="1" indent="0">
              <a:buNone/>
            </a:pPr>
            <a:endParaRPr lang="en-US" sz="1300" dirty="0"/>
          </a:p>
          <a:p>
            <a:pPr marL="457200" lvl="1" indent="0">
              <a:buNone/>
            </a:pPr>
            <a:endParaRPr lang="en-IN" sz="1300" dirty="0"/>
          </a:p>
        </p:txBody>
      </p:sp>
    </p:spTree>
    <p:extLst>
      <p:ext uri="{BB962C8B-B14F-4D97-AF65-F5344CB8AC3E}">
        <p14:creationId xmlns:p14="http://schemas.microsoft.com/office/powerpoint/2010/main" val="2001954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FEA8E4-8AB5-684E-5392-A190FCA7C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LFAR Reporting – Some Imp. Clauses	</a:t>
            </a:r>
            <a:endParaRPr lang="en-IN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F5E34-8D8D-9F51-5282-5E7E65B95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endParaRPr lang="en-US" sz="1300" dirty="0"/>
          </a:p>
          <a:p>
            <a:endParaRPr lang="en-US" sz="1300" dirty="0"/>
          </a:p>
          <a:p>
            <a:endParaRPr lang="en-US" sz="1300" dirty="0"/>
          </a:p>
          <a:p>
            <a:endParaRPr lang="en-US" sz="2200" dirty="0"/>
          </a:p>
          <a:p>
            <a:pPr algn="just"/>
            <a:r>
              <a:rPr lang="en-US" sz="2400" dirty="0"/>
              <a:t>Sample Selection</a:t>
            </a:r>
          </a:p>
          <a:p>
            <a:pPr algn="just"/>
            <a:r>
              <a:rPr lang="en-US" sz="2400" dirty="0"/>
              <a:t>Automation in compliance of IRACP Norms without manual intervention</a:t>
            </a:r>
          </a:p>
          <a:p>
            <a:pPr algn="just"/>
            <a:r>
              <a:rPr lang="en-US" sz="2400" dirty="0"/>
              <a:t>Auditor’s disagreement with branch classifying account into SMA-0, SMA-1 &amp; SMA-2</a:t>
            </a:r>
          </a:p>
          <a:p>
            <a:pPr algn="just"/>
            <a:r>
              <a:rPr lang="en-US" sz="2400" dirty="0"/>
              <a:t>LCs devolved or BGs invoked </a:t>
            </a:r>
          </a:p>
          <a:p>
            <a:pPr algn="just"/>
            <a:r>
              <a:rPr lang="en-US" sz="240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Interchangeability between fund based and non-fund-based facilities was allowed subsequent to devolvement of LC / invocation of BG</a:t>
            </a:r>
            <a:endParaRPr lang="en-US" sz="2400" dirty="0"/>
          </a:p>
          <a:p>
            <a:pPr marL="0" indent="0" algn="just">
              <a:buNone/>
            </a:pPr>
            <a:r>
              <a:rPr lang="en-US" sz="2400" b="1" dirty="0"/>
              <a:t> </a:t>
            </a:r>
          </a:p>
          <a:p>
            <a:pPr marL="0" indent="0">
              <a:buNone/>
            </a:pPr>
            <a:endParaRPr lang="en-US" sz="1300" dirty="0"/>
          </a:p>
          <a:p>
            <a:pPr marL="457200" lvl="1" indent="0">
              <a:buNone/>
            </a:pPr>
            <a:endParaRPr lang="en-US" sz="1300" dirty="0"/>
          </a:p>
          <a:p>
            <a:pPr marL="0" lvl="1" indent="0">
              <a:buNone/>
            </a:pPr>
            <a:endParaRPr lang="en-US" sz="1300" dirty="0"/>
          </a:p>
          <a:p>
            <a:pPr marL="457200" lvl="1" indent="0">
              <a:buNone/>
            </a:pPr>
            <a:endParaRPr lang="en-US" sz="1300" dirty="0"/>
          </a:p>
          <a:p>
            <a:pPr lvl="1"/>
            <a:endParaRPr lang="en-US" sz="1300" dirty="0"/>
          </a:p>
          <a:p>
            <a:pPr marL="0" lvl="1" indent="0">
              <a:buNone/>
            </a:pPr>
            <a:endParaRPr lang="en-US" sz="1300" dirty="0"/>
          </a:p>
          <a:p>
            <a:pPr marL="457200" lvl="1" indent="0">
              <a:buNone/>
            </a:pPr>
            <a:endParaRPr lang="en-IN" sz="1300" dirty="0"/>
          </a:p>
        </p:txBody>
      </p:sp>
    </p:spTree>
    <p:extLst>
      <p:ext uri="{BB962C8B-B14F-4D97-AF65-F5344CB8AC3E}">
        <p14:creationId xmlns:p14="http://schemas.microsoft.com/office/powerpoint/2010/main" val="235863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271C2-20BF-49A5-84FF-ED5C753F2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0272" y="5654938"/>
            <a:ext cx="4263844" cy="1325563"/>
          </a:xfrm>
        </p:spPr>
        <p:txBody>
          <a:bodyPr>
            <a:normAutofit/>
          </a:bodyPr>
          <a:lstStyle/>
          <a:p>
            <a:r>
              <a:rPr lang="en-US" dirty="0"/>
              <a:t>CA </a:t>
            </a:r>
            <a:r>
              <a:rPr lang="en-US"/>
              <a:t>Hitesh Pomal</a:t>
            </a:r>
            <a:br>
              <a:rPr lang="en-US"/>
            </a:br>
            <a:r>
              <a:rPr lang="en-US"/>
              <a:t>M: 98240 49402</a:t>
            </a:r>
            <a:endParaRPr lang="en-IN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0D60ECE-8986-45DC-B7FE-EC7699B46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438829" cy="5840278"/>
          </a:xfrm>
          <a:custGeom>
            <a:avLst/>
            <a:gdLst>
              <a:gd name="connsiteX0" fmla="*/ 0 w 5438829"/>
              <a:gd name="connsiteY0" fmla="*/ 0 h 5840278"/>
              <a:gd name="connsiteX1" fmla="*/ 4466700 w 5438829"/>
              <a:gd name="connsiteY1" fmla="*/ 0 h 5840278"/>
              <a:gd name="connsiteX2" fmla="*/ 4652178 w 5438829"/>
              <a:gd name="connsiteY2" fmla="*/ 204077 h 5840278"/>
              <a:gd name="connsiteX3" fmla="*/ 5438829 w 5438829"/>
              <a:gd name="connsiteY3" fmla="*/ 2395363 h 5840278"/>
              <a:gd name="connsiteX4" fmla="*/ 1993914 w 5438829"/>
              <a:gd name="connsiteY4" fmla="*/ 5840278 h 5840278"/>
              <a:gd name="connsiteX5" fmla="*/ 67829 w 5438829"/>
              <a:gd name="connsiteY5" fmla="*/ 5251941 h 5840278"/>
              <a:gd name="connsiteX6" fmla="*/ 0 w 5438829"/>
              <a:gd name="connsiteY6" fmla="*/ 5201220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38829" h="5840278">
                <a:moveTo>
                  <a:pt x="0" y="0"/>
                </a:moveTo>
                <a:lnTo>
                  <a:pt x="4466700" y="0"/>
                </a:lnTo>
                <a:lnTo>
                  <a:pt x="4652178" y="204077"/>
                </a:lnTo>
                <a:cubicBezTo>
                  <a:pt x="5143616" y="799562"/>
                  <a:pt x="5438829" y="1562987"/>
                  <a:pt x="5438829" y="2395363"/>
                </a:cubicBezTo>
                <a:cubicBezTo>
                  <a:pt x="5438829" y="4297937"/>
                  <a:pt x="3896488" y="5840278"/>
                  <a:pt x="1993914" y="5840278"/>
                </a:cubicBezTo>
                <a:cubicBezTo>
                  <a:pt x="1280449" y="5840278"/>
                  <a:pt x="617641" y="5623387"/>
                  <a:pt x="67829" y="5251941"/>
                </a:cubicBezTo>
                <a:lnTo>
                  <a:pt x="0" y="520122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96964194-5878-40D2-8EC0-DDC58387F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269134" cy="5654940"/>
          </a:xfrm>
          <a:custGeom>
            <a:avLst/>
            <a:gdLst>
              <a:gd name="connsiteX0" fmla="*/ 0 w 5269134"/>
              <a:gd name="connsiteY0" fmla="*/ 0 h 5654940"/>
              <a:gd name="connsiteX1" fmla="*/ 4227767 w 5269134"/>
              <a:gd name="connsiteY1" fmla="*/ 0 h 5654940"/>
              <a:gd name="connsiteX2" fmla="*/ 4312042 w 5269134"/>
              <a:gd name="connsiteY2" fmla="*/ 76595 h 5654940"/>
              <a:gd name="connsiteX3" fmla="*/ 5269134 w 5269134"/>
              <a:gd name="connsiteY3" fmla="*/ 2387221 h 5654940"/>
              <a:gd name="connsiteX4" fmla="*/ 2001415 w 5269134"/>
              <a:gd name="connsiteY4" fmla="*/ 5654940 h 5654940"/>
              <a:gd name="connsiteX5" fmla="*/ 198928 w 5269134"/>
              <a:gd name="connsiteY5" fmla="*/ 5113274 h 5654940"/>
              <a:gd name="connsiteX6" fmla="*/ 0 w 5269134"/>
              <a:gd name="connsiteY6" fmla="*/ 4969563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69134" h="5654940">
                <a:moveTo>
                  <a:pt x="0" y="0"/>
                </a:moveTo>
                <a:lnTo>
                  <a:pt x="4227767" y="0"/>
                </a:lnTo>
                <a:lnTo>
                  <a:pt x="4312042" y="76595"/>
                </a:lnTo>
                <a:cubicBezTo>
                  <a:pt x="4903383" y="667936"/>
                  <a:pt x="5269134" y="1484866"/>
                  <a:pt x="5269134" y="2387221"/>
                </a:cubicBezTo>
                <a:cubicBezTo>
                  <a:pt x="5269134" y="4191932"/>
                  <a:pt x="3806126" y="5654940"/>
                  <a:pt x="2001415" y="5654940"/>
                </a:cubicBezTo>
                <a:cubicBezTo>
                  <a:pt x="1335223" y="5654940"/>
                  <a:pt x="715593" y="5455584"/>
                  <a:pt x="198928" y="5113274"/>
                </a:cubicBezTo>
                <a:lnTo>
                  <a:pt x="0" y="496956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Handshake">
            <a:extLst>
              <a:ext uri="{FF2B5EF4-FFF2-40B4-BE49-F238E27FC236}">
                <a16:creationId xmlns:a16="http://schemas.microsoft.com/office/drawing/2014/main" id="{0311B916-FBD0-4976-9E24-15AB429980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733" y="543135"/>
            <a:ext cx="3835488" cy="383548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CDE04-90E4-4B08-99DF-DF4FF0D2AF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3667" y="2279018"/>
            <a:ext cx="5314543" cy="337592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5400" dirty="0"/>
              <a:t>Thank You</a:t>
            </a:r>
            <a:endParaRPr lang="en-IN" sz="5400" dirty="0"/>
          </a:p>
        </p:txBody>
      </p:sp>
    </p:spTree>
    <p:extLst>
      <p:ext uri="{BB962C8B-B14F-4D97-AF65-F5344CB8AC3E}">
        <p14:creationId xmlns:p14="http://schemas.microsoft.com/office/powerpoint/2010/main" val="1549025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0FAFF-69B3-8004-D8CB-EC07624E0C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9278" y="1233241"/>
            <a:ext cx="3240506" cy="40646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Appointment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78FA31-5B76-9E1F-490B-9E6C88DD15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820880"/>
            <a:ext cx="5257799" cy="488935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228600" algn="just">
              <a:buFont typeface="Arial" panose="020B0604020202020204" pitchFamily="34" charset="0"/>
              <a:buChar char="•"/>
            </a:pPr>
            <a:r>
              <a:rPr lang="en-US" dirty="0"/>
              <a:t>Independence Declarations from Partners (SQC1)</a:t>
            </a:r>
          </a:p>
          <a:p>
            <a:pPr marL="342900" indent="-228600" algn="just">
              <a:buFont typeface="Arial" panose="020B0604020202020204" pitchFamily="34" charset="0"/>
              <a:buChar char="•"/>
            </a:pPr>
            <a:r>
              <a:rPr lang="en-US" dirty="0"/>
              <a:t>NOC to Previous Auditors</a:t>
            </a:r>
          </a:p>
          <a:p>
            <a:pPr marL="342900" indent="-228600" algn="just">
              <a:buFont typeface="Arial" panose="020B0604020202020204" pitchFamily="34" charset="0"/>
              <a:buChar char="•"/>
            </a:pPr>
            <a:r>
              <a:rPr lang="en-US" dirty="0"/>
              <a:t>Engagement Letters (SA 210-”Agrreing the Terms of Audit Engagement)</a:t>
            </a:r>
          </a:p>
          <a:p>
            <a:pPr marL="342900" indent="-228600" algn="just">
              <a:buFont typeface="Arial" panose="020B0604020202020204" pitchFamily="34" charset="0"/>
              <a:buChar char="•"/>
            </a:pPr>
            <a:r>
              <a:rPr lang="en-US" dirty="0"/>
              <a:t>Time line of the assignment</a:t>
            </a:r>
          </a:p>
          <a:p>
            <a:pPr marL="342900" indent="-228600" algn="just">
              <a:buFont typeface="Arial" panose="020B0604020202020204" pitchFamily="34" charset="0"/>
              <a:buChar char="•"/>
            </a:pPr>
            <a:r>
              <a:rPr lang="en-US" dirty="0"/>
              <a:t>Closing Circular issued by the Bank</a:t>
            </a:r>
          </a:p>
          <a:p>
            <a:pPr marL="342900" indent="-228600" algn="just">
              <a:buFont typeface="Arial" panose="020B0604020202020204" pitchFamily="34" charset="0"/>
              <a:buChar char="•"/>
            </a:pPr>
            <a:r>
              <a:rPr lang="en-US" dirty="0"/>
              <a:t>Compile a separate list of all the certificates to be attested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2286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667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3D4D54-18AA-2EFC-E453-491CD162B5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Planning 	</a:t>
            </a:r>
          </a:p>
        </p:txBody>
      </p:sp>
      <p:sp>
        <p:nvSpPr>
          <p:cNvPr id="46" name="Arc 45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76E40B-BD96-256C-6200-D34D92FEE1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228600" algn="just">
              <a:buFont typeface="Arial" panose="020B0604020202020204" pitchFamily="34" charset="0"/>
              <a:buChar char="•"/>
            </a:pPr>
            <a:r>
              <a:rPr lang="en-US" dirty="0"/>
              <a:t>Failing to plan is planning to fail</a:t>
            </a:r>
          </a:p>
          <a:p>
            <a:pPr marL="342900" indent="-228600" algn="just">
              <a:buFont typeface="Arial" panose="020B0604020202020204" pitchFamily="34" charset="0"/>
              <a:buChar char="•"/>
            </a:pPr>
            <a:r>
              <a:rPr lang="en-US" dirty="0"/>
              <a:t>Compliance with RBI Master Circulars, BR Act &amp; accounting standards</a:t>
            </a:r>
          </a:p>
          <a:p>
            <a:pPr marL="342900" indent="-228600" algn="just">
              <a:buFont typeface="Arial" panose="020B0604020202020204" pitchFamily="34" charset="0"/>
              <a:buChar char="•"/>
            </a:pPr>
            <a:r>
              <a:rPr lang="en-US" dirty="0"/>
              <a:t>Robust back office planning is must for efficient execution </a:t>
            </a:r>
          </a:p>
          <a:p>
            <a:pPr marL="342900" indent="-228600" algn="just">
              <a:buFont typeface="Arial" panose="020B0604020202020204" pitchFamily="34" charset="0"/>
              <a:buChar char="•"/>
            </a:pPr>
            <a:r>
              <a:rPr lang="en-US" dirty="0"/>
              <a:t>Insight into the operations of the branch so as to identify team</a:t>
            </a:r>
          </a:p>
          <a:p>
            <a:pPr marL="342900" indent="-228600" algn="just">
              <a:buFont typeface="Arial" panose="020B0604020202020204" pitchFamily="34" charset="0"/>
              <a:buChar char="•"/>
            </a:pPr>
            <a:r>
              <a:rPr lang="en-US" dirty="0"/>
              <a:t>List of surround software / system which are not integrated with  CBS</a:t>
            </a:r>
          </a:p>
          <a:p>
            <a:pPr marL="342900" indent="-228600" algn="just">
              <a:buFont typeface="Arial" panose="020B0604020202020204" pitchFamily="34" charset="0"/>
              <a:buChar char="•"/>
            </a:pPr>
            <a:r>
              <a:rPr lang="en-US" dirty="0"/>
              <a:t>Review of reports :</a:t>
            </a:r>
          </a:p>
          <a:p>
            <a:pPr marL="800100" lvl="1" indent="-228600" algn="just">
              <a:buFont typeface="Arial" panose="020B0604020202020204" pitchFamily="34" charset="0"/>
              <a:buChar char="•"/>
            </a:pPr>
            <a:r>
              <a:rPr lang="en-US" dirty="0"/>
              <a:t>Concurrent Audit Reports</a:t>
            </a:r>
          </a:p>
          <a:p>
            <a:pPr marL="800100" lvl="1" indent="-228600" algn="just">
              <a:buFont typeface="Arial" panose="020B0604020202020204" pitchFamily="34" charset="0"/>
              <a:buChar char="•"/>
            </a:pPr>
            <a:r>
              <a:rPr lang="en-US" dirty="0"/>
              <a:t>Extracts of RBI’s RAR (Relevant to Branch</a:t>
            </a:r>
          </a:p>
          <a:p>
            <a:pPr marL="800100" lvl="1" indent="-228600" algn="just">
              <a:buFont typeface="Arial" panose="020B0604020202020204" pitchFamily="34" charset="0"/>
              <a:buChar char="•"/>
            </a:pPr>
            <a:r>
              <a:rPr lang="en-US" dirty="0"/>
              <a:t>RFIA Report</a:t>
            </a:r>
          </a:p>
          <a:p>
            <a:pPr marL="800100" lvl="1" indent="-228600" algn="just">
              <a:buFont typeface="Arial" panose="020B0604020202020204" pitchFamily="34" charset="0"/>
              <a:buChar char="•"/>
            </a:pPr>
            <a:r>
              <a:rPr lang="en-US" dirty="0"/>
              <a:t>Previous year’s Statutory Audit Reports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2286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677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55E868-536F-D622-7504-9AF16A68A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Balance Sheet Review</a:t>
            </a:r>
            <a:endParaRPr lang="en-IN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8C33C-748C-989C-6AFF-22F51ADB0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algn="just"/>
            <a:r>
              <a:rPr lang="en-US" sz="2400" dirty="0"/>
              <a:t>Compliance with accounting of policies of the bank</a:t>
            </a:r>
          </a:p>
          <a:p>
            <a:pPr algn="just"/>
            <a:r>
              <a:rPr lang="en-US" sz="2400" dirty="0"/>
              <a:t>Comparison of each line items with previous year</a:t>
            </a:r>
          </a:p>
          <a:p>
            <a:pPr algn="just"/>
            <a:r>
              <a:rPr lang="en-US" sz="2400" dirty="0"/>
              <a:t>Fixed Assets – Relevance of Date put to use</a:t>
            </a:r>
          </a:p>
          <a:p>
            <a:pPr algn="just"/>
            <a:r>
              <a:rPr lang="en-US" sz="2400" dirty="0"/>
              <a:t>Review of Suspense Accounts (Reporting in LFAR also)</a:t>
            </a:r>
          </a:p>
          <a:p>
            <a:pPr algn="just"/>
            <a:r>
              <a:rPr lang="en-US" sz="2400" dirty="0"/>
              <a:t>Off Balance Sheet items – LCs &amp; BGs</a:t>
            </a:r>
          </a:p>
          <a:p>
            <a:pPr lvl="1" algn="just"/>
            <a:r>
              <a:rPr lang="en-US" dirty="0"/>
              <a:t>To obtain complete borrower wise &amp; instrument wise list of all outstanding as at the year end</a:t>
            </a:r>
          </a:p>
          <a:p>
            <a:pPr lvl="1" algn="just"/>
            <a:r>
              <a:rPr lang="en-US" dirty="0"/>
              <a:t>Date of expiry, margin, extension etc.</a:t>
            </a:r>
          </a:p>
          <a:p>
            <a:pPr lvl="1" algn="just"/>
            <a:r>
              <a:rPr lang="en-US" dirty="0"/>
              <a:t>Expired instruments to be reversed</a:t>
            </a:r>
          </a:p>
          <a:p>
            <a:pPr lvl="1" algn="just"/>
            <a:r>
              <a:rPr lang="en-US" dirty="0"/>
              <a:t>LC-BG devolved or invoked : - Reporting in LFAR</a:t>
            </a:r>
          </a:p>
          <a:p>
            <a:pPr marL="276225" lvl="1" indent="-276225" algn="just"/>
            <a:r>
              <a:rPr lang="en-US" dirty="0"/>
              <a:t>Capital Adequacy Returns</a:t>
            </a:r>
          </a:p>
          <a:p>
            <a:pPr marL="457200" lvl="1" indent="0">
              <a:buNone/>
            </a:pPr>
            <a:endParaRPr lang="en-US" sz="1700" dirty="0"/>
          </a:p>
          <a:p>
            <a:pPr marL="0" lvl="1" indent="0">
              <a:buNone/>
            </a:pPr>
            <a:endParaRPr lang="en-IN" sz="1700" dirty="0"/>
          </a:p>
        </p:txBody>
      </p:sp>
    </p:spTree>
    <p:extLst>
      <p:ext uri="{BB962C8B-B14F-4D97-AF65-F5344CB8AC3E}">
        <p14:creationId xmlns:p14="http://schemas.microsoft.com/office/powerpoint/2010/main" val="1513989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55E868-536F-D622-7504-9AF16A68A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Review of Statement of Profit and Loss</a:t>
            </a:r>
            <a:endParaRPr lang="en-IN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8C33C-748C-989C-6AFF-22F51ADB0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1153572"/>
            <a:ext cx="6906491" cy="5023391"/>
          </a:xfrm>
        </p:spPr>
        <p:txBody>
          <a:bodyPr anchor="ctr">
            <a:normAutofit fontScale="92500" lnSpcReduction="10000"/>
          </a:bodyPr>
          <a:lstStyle/>
          <a:p>
            <a:pPr algn="just"/>
            <a:r>
              <a:rPr lang="en-US" sz="2400" dirty="0"/>
              <a:t>Compliance with accounting of policies of the bank</a:t>
            </a:r>
          </a:p>
          <a:p>
            <a:pPr algn="just"/>
            <a:r>
              <a:rPr lang="en-US" sz="2400" dirty="0"/>
              <a:t>Banks Closing Circular</a:t>
            </a:r>
          </a:p>
          <a:p>
            <a:pPr algn="just"/>
            <a:r>
              <a:rPr lang="en-US" sz="2400" dirty="0"/>
              <a:t>Comprehensive scrutiny of all heads of accounts</a:t>
            </a:r>
          </a:p>
          <a:p>
            <a:pPr algn="just"/>
            <a:r>
              <a:rPr lang="en-US" sz="2400" dirty="0"/>
              <a:t>Analysis of cost of deposit / yield on advances</a:t>
            </a:r>
          </a:p>
          <a:p>
            <a:pPr algn="just"/>
            <a:r>
              <a:rPr lang="en-US" sz="2400" dirty="0"/>
              <a:t>Rate of interest applied &amp; value date (MCLR) – Reporting in LFAR also</a:t>
            </a:r>
          </a:p>
          <a:p>
            <a:pPr algn="just"/>
            <a:r>
              <a:rPr lang="en-US" sz="2400" dirty="0"/>
              <a:t>Greater checking of advances wherein ROI is linked with internal or external credit ratings.</a:t>
            </a:r>
          </a:p>
          <a:p>
            <a:pPr algn="just"/>
            <a:r>
              <a:rPr lang="en-US" sz="2400" dirty="0"/>
              <a:t>Process of resetting the Housing Loan EMIs whenever there is a change in interest rates.</a:t>
            </a:r>
          </a:p>
          <a:p>
            <a:pPr algn="just"/>
            <a:r>
              <a:rPr lang="en-US" sz="2400" dirty="0"/>
              <a:t>Commission on BG &amp; LCs – Other Income</a:t>
            </a:r>
          </a:p>
          <a:p>
            <a:pPr algn="just"/>
            <a:r>
              <a:rPr lang="en-US" sz="2400" dirty="0"/>
              <a:t>Depreciation Calculation</a:t>
            </a:r>
          </a:p>
          <a:p>
            <a:pPr algn="just"/>
            <a:r>
              <a:rPr lang="en-US" sz="2400" dirty="0"/>
              <a:t>Apportionment of partial recovery in NPAs</a:t>
            </a:r>
          </a:p>
          <a:p>
            <a:pPr algn="just"/>
            <a:endParaRPr lang="en-US" sz="2400" dirty="0"/>
          </a:p>
          <a:p>
            <a:pPr marL="0" indent="0" algn="just">
              <a:buNone/>
            </a:pPr>
            <a:endParaRPr lang="en-US" sz="2400" dirty="0"/>
          </a:p>
          <a:p>
            <a:pPr marL="457200" lvl="1" indent="0">
              <a:buNone/>
            </a:pPr>
            <a:endParaRPr lang="en-US" sz="1700" dirty="0"/>
          </a:p>
          <a:p>
            <a:pPr marL="0" lvl="1" indent="0">
              <a:buNone/>
            </a:pPr>
            <a:endParaRPr lang="en-IN" sz="1700" dirty="0"/>
          </a:p>
        </p:txBody>
      </p:sp>
    </p:spTree>
    <p:extLst>
      <p:ext uri="{BB962C8B-B14F-4D97-AF65-F5344CB8AC3E}">
        <p14:creationId xmlns:p14="http://schemas.microsoft.com/office/powerpoint/2010/main" val="3432959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FEA8E4-8AB5-684E-5392-A190FCA7C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Non Performing Assets </a:t>
            </a:r>
            <a:endParaRPr lang="en-IN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F5E34-8D8D-9F51-5282-5E7E65B95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7" y="1431985"/>
            <a:ext cx="7186527" cy="4744978"/>
          </a:xfrm>
        </p:spPr>
        <p:txBody>
          <a:bodyPr anchor="ctr">
            <a:normAutofit fontScale="92500"/>
          </a:bodyPr>
          <a:lstStyle/>
          <a:p>
            <a:pPr algn="just"/>
            <a:r>
              <a:rPr lang="en-US" sz="2200" dirty="0"/>
              <a:t>Record of Recovery is the Thumb Rule</a:t>
            </a:r>
          </a:p>
          <a:p>
            <a:pPr algn="just"/>
            <a:r>
              <a:rPr lang="en-US" sz="2200" dirty="0"/>
              <a:t>NPA date is very important – System based NPAs</a:t>
            </a:r>
          </a:p>
          <a:p>
            <a:pPr algn="just"/>
            <a:r>
              <a:rPr lang="en-US" sz="2200" dirty="0"/>
              <a:t>Term Loan : Para 2.1.2(</a:t>
            </a:r>
            <a:r>
              <a:rPr lang="en-US" sz="2200" dirty="0" err="1"/>
              <a:t>i</a:t>
            </a:r>
            <a:r>
              <a:rPr lang="en-US" sz="2200" dirty="0"/>
              <a:t>) of Master Circular</a:t>
            </a:r>
          </a:p>
          <a:p>
            <a:pPr algn="just"/>
            <a:r>
              <a:rPr lang="en-US" sz="2200" dirty="0"/>
              <a:t>Cash Credit / OD – NPA when “Out of Order”</a:t>
            </a:r>
          </a:p>
          <a:p>
            <a:pPr lvl="1" algn="just"/>
            <a:r>
              <a:rPr lang="en-US" sz="2200" dirty="0"/>
              <a:t>Clarification - para 2.2.1 of Master Circular of RBI dated 01.04.2022</a:t>
            </a:r>
          </a:p>
          <a:p>
            <a:pPr lvl="1" algn="just"/>
            <a:r>
              <a:rPr lang="en-US" sz="2200" dirty="0"/>
              <a:t>Evergreening </a:t>
            </a:r>
          </a:p>
          <a:p>
            <a:pPr lvl="1" algn="just"/>
            <a:r>
              <a:rPr lang="en-US" sz="2200" dirty="0"/>
              <a:t>Inherent weakness – Solitary or a few credits before the balance sheet date</a:t>
            </a:r>
          </a:p>
          <a:p>
            <a:pPr lvl="1" algn="just"/>
            <a:r>
              <a:rPr lang="en-US" sz="2200" dirty="0"/>
              <a:t>Regular / ad-hoc limits not reviewed / regularized within 180 days</a:t>
            </a:r>
          </a:p>
          <a:p>
            <a:pPr lvl="1" algn="just"/>
            <a:r>
              <a:rPr lang="en-US" sz="2200" dirty="0"/>
              <a:t>Stock statement older than three months – Deemed irregular</a:t>
            </a:r>
          </a:p>
          <a:p>
            <a:pPr lvl="1" algn="just"/>
            <a:r>
              <a:rPr lang="en-US" sz="2200" dirty="0"/>
              <a:t>Early Warning Signals – RBI Master Direction updated on July 3, 2017</a:t>
            </a:r>
          </a:p>
          <a:p>
            <a:pPr lvl="1"/>
            <a:endParaRPr lang="en-US" sz="1800" dirty="0"/>
          </a:p>
          <a:p>
            <a:pPr lvl="1"/>
            <a:endParaRPr lang="en-US" sz="1500" dirty="0"/>
          </a:p>
          <a:p>
            <a:pPr marL="0" lvl="1" indent="0">
              <a:buNone/>
            </a:pPr>
            <a:endParaRPr lang="en-US" sz="1500" dirty="0"/>
          </a:p>
          <a:p>
            <a:pPr marL="457200" lvl="1" indent="0">
              <a:buNone/>
            </a:pPr>
            <a:endParaRPr lang="en-IN" sz="1500" dirty="0"/>
          </a:p>
        </p:txBody>
      </p:sp>
    </p:spTree>
    <p:extLst>
      <p:ext uri="{BB962C8B-B14F-4D97-AF65-F5344CB8AC3E}">
        <p14:creationId xmlns:p14="http://schemas.microsoft.com/office/powerpoint/2010/main" val="2824981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FEA8E4-8AB5-684E-5392-A190FCA7C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Non Performing Assets (Contd.)</a:t>
            </a:r>
            <a:endParaRPr lang="en-IN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F5E34-8D8D-9F51-5282-5E7E65B95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fontScale="92500" lnSpcReduction="10000"/>
          </a:bodyPr>
          <a:lstStyle/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pPr algn="just"/>
            <a:r>
              <a:rPr lang="en-US" sz="2200" dirty="0"/>
              <a:t>NPA classification – Borrower wise &amp; </a:t>
            </a:r>
            <a:r>
              <a:rPr lang="en-US" sz="2200" b="1" dirty="0"/>
              <a:t>not </a:t>
            </a:r>
            <a:r>
              <a:rPr lang="en-US" sz="2200" dirty="0"/>
              <a:t>Facility wise</a:t>
            </a:r>
          </a:p>
          <a:p>
            <a:pPr algn="just"/>
            <a:r>
              <a:rPr lang="en-US" sz="2200" dirty="0"/>
              <a:t>Accelerated provision in NPA Accounts</a:t>
            </a:r>
          </a:p>
          <a:p>
            <a:pPr lvl="1" algn="just"/>
            <a:r>
              <a:rPr lang="en-US" sz="2200" dirty="0"/>
              <a:t>Direct Doubtful : Security less than 50%</a:t>
            </a:r>
          </a:p>
          <a:p>
            <a:pPr lvl="1" algn="just"/>
            <a:r>
              <a:rPr lang="en-US" sz="2200" dirty="0"/>
              <a:t>Direct Loss : Security less than 10%</a:t>
            </a:r>
          </a:p>
          <a:p>
            <a:pPr algn="just"/>
            <a:r>
              <a:rPr lang="en-US" sz="2200" dirty="0"/>
              <a:t>Provision in respect of Frauds</a:t>
            </a:r>
          </a:p>
          <a:p>
            <a:pPr lvl="1" algn="just"/>
            <a:r>
              <a:rPr lang="en-US" sz="2200" dirty="0"/>
              <a:t>100% provision over a period not exceeding four quarters from the “date of detection”</a:t>
            </a:r>
          </a:p>
          <a:p>
            <a:pPr algn="just"/>
            <a:r>
              <a:rPr lang="en-US" sz="2200" dirty="0"/>
              <a:t>Upgradation of NPAs</a:t>
            </a:r>
          </a:p>
          <a:p>
            <a:pPr lvl="1" algn="just"/>
            <a:r>
              <a:rPr lang="en-US" sz="2200" dirty="0"/>
              <a:t>In case of Normal NPAs : Entire arrears of interest and principal</a:t>
            </a:r>
          </a:p>
          <a:p>
            <a:pPr lvl="1" algn="just"/>
            <a:r>
              <a:rPr lang="en-US" sz="2200" dirty="0"/>
              <a:t>In case of Restructured NPAs : Satisfactory Performance during Specified Period</a:t>
            </a:r>
          </a:p>
          <a:p>
            <a:pPr lvl="1" algn="just"/>
            <a:r>
              <a:rPr lang="en-US" sz="2200" dirty="0"/>
              <a:t>NPA regularized after balance sheet date – Not to upgrade</a:t>
            </a:r>
          </a:p>
          <a:p>
            <a:pPr marL="457200" lvl="1" indent="0" algn="just">
              <a:buNone/>
            </a:pPr>
            <a:endParaRPr lang="en-US" sz="1500" dirty="0"/>
          </a:p>
          <a:p>
            <a:pPr marL="0" lvl="1" indent="0">
              <a:buNone/>
            </a:pPr>
            <a:endParaRPr lang="en-US" sz="1500" dirty="0"/>
          </a:p>
          <a:p>
            <a:pPr marL="457200" lvl="1" indent="0">
              <a:buNone/>
            </a:pPr>
            <a:endParaRPr lang="en-US" sz="1500" dirty="0"/>
          </a:p>
          <a:p>
            <a:pPr lvl="1"/>
            <a:endParaRPr lang="en-US" sz="1500" dirty="0"/>
          </a:p>
          <a:p>
            <a:pPr marL="0" lvl="1" indent="0">
              <a:buNone/>
            </a:pPr>
            <a:endParaRPr lang="en-US" sz="1500" dirty="0"/>
          </a:p>
          <a:p>
            <a:pPr marL="457200" lvl="1" indent="0">
              <a:buNone/>
            </a:pPr>
            <a:endParaRPr lang="en-IN" sz="1500" dirty="0"/>
          </a:p>
        </p:txBody>
      </p:sp>
    </p:spTree>
    <p:extLst>
      <p:ext uri="{BB962C8B-B14F-4D97-AF65-F5344CB8AC3E}">
        <p14:creationId xmlns:p14="http://schemas.microsoft.com/office/powerpoint/2010/main" val="2887105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FEA8E4-8AB5-684E-5392-A190FCA7C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Letter of Credit – Bank Guarantee</a:t>
            </a:r>
            <a:endParaRPr lang="en-IN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F5E34-8D8D-9F51-5282-5E7E65B95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fontScale="92500" lnSpcReduction="2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All devolvement / invocation of LC/BG to be parked to the “Principal operating” account</a:t>
            </a:r>
          </a:p>
          <a:p>
            <a:pPr marL="0" indent="0">
              <a:buNone/>
            </a:pPr>
            <a:endParaRPr lang="en-US" dirty="0"/>
          </a:p>
          <a:p>
            <a:pPr algn="just"/>
            <a:r>
              <a:rPr lang="en-US" dirty="0"/>
              <a:t>All devolvement / invocation to be reported in LFAR (Even if it is regularized subsequently)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Interchangeability of Limits </a:t>
            </a:r>
          </a:p>
          <a:p>
            <a:pPr marL="0" indent="0">
              <a:buNone/>
            </a:pPr>
            <a:endParaRPr lang="en-US" dirty="0"/>
          </a:p>
          <a:p>
            <a:pPr algn="just"/>
            <a:r>
              <a:rPr lang="en-US" sz="2800" dirty="0"/>
              <a:t>The bills discounted under LC favoring a borrower </a:t>
            </a:r>
            <a:r>
              <a:rPr lang="en-US" sz="2800" dirty="0">
                <a:solidFill>
                  <a:srgbClr val="FF0000"/>
                </a:solidFill>
              </a:rPr>
              <a:t>may not be classified as a Non-performing assets (NPA),</a:t>
            </a:r>
            <a:r>
              <a:rPr lang="en-US" sz="2800" dirty="0"/>
              <a:t> when any other facility granted to the borrower is classified as NPA. 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91250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FEA8E4-8AB5-684E-5392-A190FCA7C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Stressed Assets</a:t>
            </a:r>
            <a:endParaRPr lang="en-IN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F5E34-8D8D-9F51-5282-5E7E65B95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3596" y="387743"/>
            <a:ext cx="7310239" cy="4461163"/>
          </a:xfrm>
        </p:spPr>
        <p:txBody>
          <a:bodyPr anchor="ctr">
            <a:normAutofit/>
          </a:bodyPr>
          <a:lstStyle/>
          <a:p>
            <a:r>
              <a:rPr lang="en-US" sz="2000" dirty="0"/>
              <a:t>Special Mention Accounts </a:t>
            </a:r>
          </a:p>
          <a:p>
            <a:pPr lvl="1" algn="just"/>
            <a:r>
              <a:rPr lang="en-US" sz="1600" dirty="0"/>
              <a:t>Classification as SMA by banks for all loans (Except Agriculture) irrespective of size of exposure</a:t>
            </a:r>
          </a:p>
          <a:p>
            <a:pPr lvl="1" algn="just"/>
            <a:r>
              <a:rPr lang="en-US" sz="1600" dirty="0"/>
              <a:t>Reporting to CRILC on monthly intervals for all exposure of Rs. 5 Crore and above</a:t>
            </a:r>
          </a:p>
          <a:p>
            <a:pPr marL="276225" lvl="1" algn="just"/>
            <a:r>
              <a:rPr lang="en-US" sz="2000" dirty="0"/>
              <a:t>Term Loans:	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0" lvl="1" indent="0">
              <a:buNone/>
            </a:pPr>
            <a:endParaRPr lang="en-US" sz="600" dirty="0"/>
          </a:p>
          <a:p>
            <a:pPr marL="276225" lvl="1"/>
            <a:r>
              <a:rPr lang="en-US" sz="2000" dirty="0"/>
              <a:t>Cash Credit/Overdraft</a:t>
            </a:r>
          </a:p>
          <a:p>
            <a:pPr marL="457200" lvl="1" indent="0">
              <a:buNone/>
            </a:pPr>
            <a:endParaRPr lang="en-IN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4010E27-56DB-1B4E-2B74-CFA77FAD56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624638"/>
              </p:ext>
            </p:extLst>
          </p:nvPr>
        </p:nvGraphicFramePr>
        <p:xfrm>
          <a:off x="4858960" y="1987604"/>
          <a:ext cx="5382884" cy="21659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16705">
                  <a:extLst>
                    <a:ext uri="{9D8B030D-6E8A-4147-A177-3AD203B41FA5}">
                      <a16:colId xmlns:a16="http://schemas.microsoft.com/office/drawing/2014/main" val="178503880"/>
                    </a:ext>
                  </a:extLst>
                </a:gridCol>
                <a:gridCol w="3166179">
                  <a:extLst>
                    <a:ext uri="{9D8B030D-6E8A-4147-A177-3AD203B41FA5}">
                      <a16:colId xmlns:a16="http://schemas.microsoft.com/office/drawing/2014/main" val="3582332577"/>
                    </a:ext>
                  </a:extLst>
                </a:gridCol>
              </a:tblGrid>
              <a:tr h="742910">
                <a:tc>
                  <a:txBody>
                    <a:bodyPr/>
                    <a:lstStyle/>
                    <a:p>
                      <a:r>
                        <a:rPr lang="en-US" dirty="0"/>
                        <a:t>SMA Sub-Categories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Principal and/or interest or any other amount overdue between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7559410"/>
                  </a:ext>
                </a:extLst>
              </a:tr>
              <a:tr h="297164">
                <a:tc>
                  <a:txBody>
                    <a:bodyPr/>
                    <a:lstStyle/>
                    <a:p>
                      <a:r>
                        <a:rPr lang="en-US" dirty="0"/>
                        <a:t>SMA-0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Upto</a:t>
                      </a:r>
                      <a:r>
                        <a:rPr lang="en-US" dirty="0"/>
                        <a:t> 30 days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864598"/>
                  </a:ext>
                </a:extLst>
              </a:tr>
              <a:tr h="297164">
                <a:tc>
                  <a:txBody>
                    <a:bodyPr/>
                    <a:lstStyle/>
                    <a:p>
                      <a:r>
                        <a:rPr lang="en-US" dirty="0"/>
                        <a:t>SMA-1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More than 30 days </a:t>
                      </a:r>
                      <a:r>
                        <a:rPr lang="en-US" dirty="0" err="1"/>
                        <a:t>upto</a:t>
                      </a:r>
                      <a:r>
                        <a:rPr lang="en-US" dirty="0"/>
                        <a:t> 60 days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6433735"/>
                  </a:ext>
                </a:extLst>
              </a:tr>
              <a:tr h="520037">
                <a:tc>
                  <a:txBody>
                    <a:bodyPr/>
                    <a:lstStyle/>
                    <a:p>
                      <a:r>
                        <a:rPr lang="en-US" dirty="0"/>
                        <a:t>SMA-2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More than 60 days </a:t>
                      </a:r>
                      <a:r>
                        <a:rPr lang="en-US" dirty="0" err="1"/>
                        <a:t>upto</a:t>
                      </a:r>
                      <a:r>
                        <a:rPr lang="en-US" dirty="0"/>
                        <a:t> 90 days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5081831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E958768-3659-8D2C-EF3A-3C07B273EC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3303506"/>
              </p:ext>
            </p:extLst>
          </p:nvPr>
        </p:nvGraphicFramePr>
        <p:xfrm>
          <a:off x="4806152" y="4589950"/>
          <a:ext cx="5435691" cy="19573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39662">
                  <a:extLst>
                    <a:ext uri="{9D8B030D-6E8A-4147-A177-3AD203B41FA5}">
                      <a16:colId xmlns:a16="http://schemas.microsoft.com/office/drawing/2014/main" val="178503880"/>
                    </a:ext>
                  </a:extLst>
                </a:gridCol>
                <a:gridCol w="3396029">
                  <a:extLst>
                    <a:ext uri="{9D8B030D-6E8A-4147-A177-3AD203B41FA5}">
                      <a16:colId xmlns:a16="http://schemas.microsoft.com/office/drawing/2014/main" val="3582332577"/>
                    </a:ext>
                  </a:extLst>
                </a:gridCol>
              </a:tblGrid>
              <a:tr h="791243">
                <a:tc>
                  <a:txBody>
                    <a:bodyPr/>
                    <a:lstStyle/>
                    <a:p>
                      <a:r>
                        <a:rPr lang="en-US" dirty="0"/>
                        <a:t>SMA Sub-Categories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Principal and/or interest or any other amount overdue between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7559410"/>
                  </a:ext>
                </a:extLst>
              </a:tr>
              <a:tr h="316497">
                <a:tc>
                  <a:txBody>
                    <a:bodyPr/>
                    <a:lstStyle/>
                    <a:p>
                      <a:r>
                        <a:rPr lang="en-US" dirty="0"/>
                        <a:t>SMA-1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More than 30 days </a:t>
                      </a:r>
                      <a:r>
                        <a:rPr lang="en-US" dirty="0" err="1"/>
                        <a:t>upto</a:t>
                      </a:r>
                      <a:r>
                        <a:rPr lang="en-US" dirty="0"/>
                        <a:t> 60 days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864598"/>
                  </a:ext>
                </a:extLst>
              </a:tr>
              <a:tr h="316497">
                <a:tc>
                  <a:txBody>
                    <a:bodyPr/>
                    <a:lstStyle/>
                    <a:p>
                      <a:r>
                        <a:rPr lang="en-US" dirty="0"/>
                        <a:t>SMA-2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More than 60 days </a:t>
                      </a:r>
                      <a:r>
                        <a:rPr lang="en-US" dirty="0" err="1"/>
                        <a:t>upto</a:t>
                      </a:r>
                      <a:r>
                        <a:rPr lang="en-US" dirty="0"/>
                        <a:t> 90 days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6433735"/>
                  </a:ext>
                </a:extLst>
              </a:tr>
              <a:tr h="434579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450818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1918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1008</Words>
  <Application>Microsoft Office PowerPoint</Application>
  <PresentationFormat>Widescreen</PresentationFormat>
  <Paragraphs>182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Practical Aspects of Bank Branch Audit</vt:lpstr>
      <vt:lpstr>Appointment</vt:lpstr>
      <vt:lpstr>Planning  </vt:lpstr>
      <vt:lpstr>Balance Sheet Review</vt:lpstr>
      <vt:lpstr>Review of Statement of Profit and Loss</vt:lpstr>
      <vt:lpstr>Non Performing Assets </vt:lpstr>
      <vt:lpstr>Non Performing Assets (Contd.)</vt:lpstr>
      <vt:lpstr>Letter of Credit – Bank Guarantee</vt:lpstr>
      <vt:lpstr>Stressed Assets</vt:lpstr>
      <vt:lpstr>Restructuring of Advance</vt:lpstr>
      <vt:lpstr>Upgradation - Restructured Accounts </vt:lpstr>
      <vt:lpstr>LFAR Reporting – Some Imp. Clauses </vt:lpstr>
      <vt:lpstr>CA Hitesh Pomal M: 98240 49402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Practical Aspects of Bank Branch Audit</dc:title>
  <dc:creator>Hitesh Pomal</dc:creator>
  <cp:lastModifiedBy>Hitesh Pomal</cp:lastModifiedBy>
  <cp:revision>1</cp:revision>
  <dcterms:created xsi:type="dcterms:W3CDTF">2023-03-21T07:41:11Z</dcterms:created>
  <dcterms:modified xsi:type="dcterms:W3CDTF">2023-03-22T08:32:22Z</dcterms:modified>
</cp:coreProperties>
</file>