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344" r:id="rId2"/>
    <p:sldId id="403" r:id="rId3"/>
    <p:sldId id="321" r:id="rId4"/>
    <p:sldId id="260" r:id="rId5"/>
    <p:sldId id="417" r:id="rId6"/>
    <p:sldId id="352" r:id="rId7"/>
    <p:sldId id="332" r:id="rId8"/>
    <p:sldId id="408" r:id="rId9"/>
    <p:sldId id="418" r:id="rId10"/>
    <p:sldId id="410" r:id="rId11"/>
    <p:sldId id="413" r:id="rId12"/>
    <p:sldId id="423" r:id="rId13"/>
    <p:sldId id="424" r:id="rId14"/>
    <p:sldId id="425" r:id="rId15"/>
    <p:sldId id="415" r:id="rId16"/>
    <p:sldId id="419" r:id="rId17"/>
    <p:sldId id="38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LL" initials="D" lastIdx="5" clrIdx="0">
    <p:extLst>
      <p:ext uri="{19B8F6BF-5375-455C-9EA6-DF929625EA0E}">
        <p15:presenceInfo xmlns:p15="http://schemas.microsoft.com/office/powerpoint/2012/main" userId="DELL" providerId="None"/>
      </p:ext>
    </p:extLst>
  </p:cmAuthor>
  <p:cmAuthor id="2" name="HP" initials="H" lastIdx="4" clrIdx="1">
    <p:extLst>
      <p:ext uri="{19B8F6BF-5375-455C-9EA6-DF929625EA0E}">
        <p15:presenceInfo xmlns:p15="http://schemas.microsoft.com/office/powerpoint/2012/main" userId="H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A5A5"/>
    <a:srgbClr val="2F5597"/>
    <a:srgbClr val="FF7171"/>
    <a:srgbClr val="5977AC"/>
    <a:srgbClr val="1C8CDD"/>
    <a:srgbClr val="6AAFE6"/>
    <a:srgbClr val="AFABAB"/>
    <a:srgbClr val="8FAADC"/>
    <a:srgbClr val="8CD4A2"/>
    <a:srgbClr val="F7C9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9E9F16-6B96-4F1F-9696-0BF3DAB2FBE5}" v="12" dt="2023-11-08T10:43:46.4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716" autoAdjust="0"/>
  </p:normalViewPr>
  <p:slideViewPr>
    <p:cSldViewPr snapToGrid="0">
      <p:cViewPr varScale="1">
        <p:scale>
          <a:sx n="81" d="100"/>
          <a:sy n="81" d="100"/>
        </p:scale>
        <p:origin x="936"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2567EB-5A31-4016-8D6B-56D7F6B3E4B4}" type="doc">
      <dgm:prSet loTypeId="urn:microsoft.com/office/officeart/2005/8/layout/chevron1" loCatId="process" qsTypeId="urn:microsoft.com/office/officeart/2005/8/quickstyle/simple5" qsCatId="simple" csTypeId="urn:microsoft.com/office/officeart/2005/8/colors/accent1_2" csCatId="accent1" phldr="1"/>
      <dgm:spPr/>
    </dgm:pt>
    <dgm:pt modelId="{FE4038B2-5077-4001-A0DD-6E076CF07759}">
      <dgm:prSet phldrT="[Text]"/>
      <dgm:spPr/>
      <dgm:t>
        <a:bodyPr/>
        <a:lstStyle/>
        <a:p>
          <a:r>
            <a:rPr lang="en-IN" dirty="0"/>
            <a:t>The Institute of Chartered Accountants of India, in 1998 conceptualised a system of review of work  of professionals.</a:t>
          </a:r>
          <a:endParaRPr lang="en-US" dirty="0"/>
        </a:p>
      </dgm:t>
    </dgm:pt>
    <dgm:pt modelId="{25F488E7-D7FF-4D9E-9C79-D996B63B4D6C}" type="parTrans" cxnId="{FC2DC567-80C9-45C1-A601-7AD521AF01A5}">
      <dgm:prSet/>
      <dgm:spPr/>
      <dgm:t>
        <a:bodyPr/>
        <a:lstStyle/>
        <a:p>
          <a:endParaRPr lang="en-US"/>
        </a:p>
      </dgm:t>
    </dgm:pt>
    <dgm:pt modelId="{26E7CF68-718E-49A3-A824-EC22E0FF9276}" type="sibTrans" cxnId="{FC2DC567-80C9-45C1-A601-7AD521AF01A5}">
      <dgm:prSet/>
      <dgm:spPr/>
      <dgm:t>
        <a:bodyPr/>
        <a:lstStyle/>
        <a:p>
          <a:endParaRPr lang="en-US"/>
        </a:p>
      </dgm:t>
    </dgm:pt>
    <dgm:pt modelId="{A9484343-DC94-48FD-841D-84C9CE694742}">
      <dgm:prSet phldrT="[Text]"/>
      <dgm:spPr/>
      <dgm:t>
        <a:bodyPr/>
        <a:lstStyle/>
        <a:p>
          <a:r>
            <a:rPr lang="en-IN" dirty="0"/>
            <a:t>In the beginning of 21</a:t>
          </a:r>
          <a:r>
            <a:rPr lang="en-IN" baseline="30000" dirty="0"/>
            <a:t>st</a:t>
          </a:r>
          <a:r>
            <a:rPr lang="en-IN" dirty="0"/>
            <a:t> Century, the council of Institute of Chartered Accountants of India introduced the Peer Review Mechanism.</a:t>
          </a:r>
          <a:endParaRPr lang="en-US" dirty="0"/>
        </a:p>
      </dgm:t>
    </dgm:pt>
    <dgm:pt modelId="{B5DD59EE-33C8-4C95-91EE-8398EA418D66}" type="parTrans" cxnId="{AA76FF33-7AA0-4737-9AA9-678D242168B9}">
      <dgm:prSet/>
      <dgm:spPr/>
      <dgm:t>
        <a:bodyPr/>
        <a:lstStyle/>
        <a:p>
          <a:endParaRPr lang="en-US"/>
        </a:p>
      </dgm:t>
    </dgm:pt>
    <dgm:pt modelId="{E0AC1899-EC0B-4709-ADEB-78E76F04351B}" type="sibTrans" cxnId="{AA76FF33-7AA0-4737-9AA9-678D242168B9}">
      <dgm:prSet/>
      <dgm:spPr/>
      <dgm:t>
        <a:bodyPr/>
        <a:lstStyle/>
        <a:p>
          <a:endParaRPr lang="en-US"/>
        </a:p>
      </dgm:t>
    </dgm:pt>
    <dgm:pt modelId="{63D08D80-42F7-4C60-92B1-23C66AF9E73D}">
      <dgm:prSet phldrT="[Text]"/>
      <dgm:spPr/>
      <dgm:t>
        <a:bodyPr/>
        <a:lstStyle/>
        <a:p>
          <a:r>
            <a:rPr lang="en-IN" dirty="0"/>
            <a:t>This regulated in constitution of Peer Review Board in early 2002.</a:t>
          </a:r>
          <a:endParaRPr lang="en-US" dirty="0"/>
        </a:p>
      </dgm:t>
    </dgm:pt>
    <dgm:pt modelId="{BCD4F7F0-666B-46E2-910A-19D03F7B6323}" type="parTrans" cxnId="{0C0B04EA-A568-47F3-B074-79A09701D3CC}">
      <dgm:prSet/>
      <dgm:spPr/>
      <dgm:t>
        <a:bodyPr/>
        <a:lstStyle/>
        <a:p>
          <a:endParaRPr lang="en-US"/>
        </a:p>
      </dgm:t>
    </dgm:pt>
    <dgm:pt modelId="{9D9D7CE4-647D-4D43-98C9-CCFB99C79006}" type="sibTrans" cxnId="{0C0B04EA-A568-47F3-B074-79A09701D3CC}">
      <dgm:prSet/>
      <dgm:spPr/>
      <dgm:t>
        <a:bodyPr/>
        <a:lstStyle/>
        <a:p>
          <a:endParaRPr lang="en-US"/>
        </a:p>
      </dgm:t>
    </dgm:pt>
    <dgm:pt modelId="{22F04768-2648-4830-BADF-889ACC5DFE60}" type="pres">
      <dgm:prSet presAssocID="{872567EB-5A31-4016-8D6B-56D7F6B3E4B4}" presName="Name0" presStyleCnt="0">
        <dgm:presLayoutVars>
          <dgm:dir/>
          <dgm:animLvl val="lvl"/>
          <dgm:resizeHandles val="exact"/>
        </dgm:presLayoutVars>
      </dgm:prSet>
      <dgm:spPr/>
    </dgm:pt>
    <dgm:pt modelId="{2C70053F-B8B1-4491-B7F5-2B6E3126D2E1}" type="pres">
      <dgm:prSet presAssocID="{FE4038B2-5077-4001-A0DD-6E076CF07759}" presName="parTxOnly" presStyleLbl="node1" presStyleIdx="0" presStyleCnt="3">
        <dgm:presLayoutVars>
          <dgm:chMax val="0"/>
          <dgm:chPref val="0"/>
          <dgm:bulletEnabled val="1"/>
        </dgm:presLayoutVars>
      </dgm:prSet>
      <dgm:spPr/>
    </dgm:pt>
    <dgm:pt modelId="{2A9AEF2B-525B-411B-80FC-5C2144A54258}" type="pres">
      <dgm:prSet presAssocID="{26E7CF68-718E-49A3-A824-EC22E0FF9276}" presName="parTxOnlySpace" presStyleCnt="0"/>
      <dgm:spPr/>
    </dgm:pt>
    <dgm:pt modelId="{DC9A3A88-AE94-41DF-88C3-069E29F4D2FD}" type="pres">
      <dgm:prSet presAssocID="{A9484343-DC94-48FD-841D-84C9CE694742}" presName="parTxOnly" presStyleLbl="node1" presStyleIdx="1" presStyleCnt="3">
        <dgm:presLayoutVars>
          <dgm:chMax val="0"/>
          <dgm:chPref val="0"/>
          <dgm:bulletEnabled val="1"/>
        </dgm:presLayoutVars>
      </dgm:prSet>
      <dgm:spPr/>
    </dgm:pt>
    <dgm:pt modelId="{FA74D4FE-56F6-42B6-8666-9B3E3B0AEB37}" type="pres">
      <dgm:prSet presAssocID="{E0AC1899-EC0B-4709-ADEB-78E76F04351B}" presName="parTxOnlySpace" presStyleCnt="0"/>
      <dgm:spPr/>
    </dgm:pt>
    <dgm:pt modelId="{E73E4368-DB4B-4C01-B4A6-71901634092C}" type="pres">
      <dgm:prSet presAssocID="{63D08D80-42F7-4C60-92B1-23C66AF9E73D}" presName="parTxOnly" presStyleLbl="node1" presStyleIdx="2" presStyleCnt="3">
        <dgm:presLayoutVars>
          <dgm:chMax val="0"/>
          <dgm:chPref val="0"/>
          <dgm:bulletEnabled val="1"/>
        </dgm:presLayoutVars>
      </dgm:prSet>
      <dgm:spPr/>
    </dgm:pt>
  </dgm:ptLst>
  <dgm:cxnLst>
    <dgm:cxn modelId="{0850D024-973A-4399-BF25-4796A03B646F}" type="presOf" srcId="{872567EB-5A31-4016-8D6B-56D7F6B3E4B4}" destId="{22F04768-2648-4830-BADF-889ACC5DFE60}" srcOrd="0" destOrd="0" presId="urn:microsoft.com/office/officeart/2005/8/layout/chevron1"/>
    <dgm:cxn modelId="{AA76FF33-7AA0-4737-9AA9-678D242168B9}" srcId="{872567EB-5A31-4016-8D6B-56D7F6B3E4B4}" destId="{A9484343-DC94-48FD-841D-84C9CE694742}" srcOrd="1" destOrd="0" parTransId="{B5DD59EE-33C8-4C95-91EE-8398EA418D66}" sibTransId="{E0AC1899-EC0B-4709-ADEB-78E76F04351B}"/>
    <dgm:cxn modelId="{FC2DC567-80C9-45C1-A601-7AD521AF01A5}" srcId="{872567EB-5A31-4016-8D6B-56D7F6B3E4B4}" destId="{FE4038B2-5077-4001-A0DD-6E076CF07759}" srcOrd="0" destOrd="0" parTransId="{25F488E7-D7FF-4D9E-9C79-D996B63B4D6C}" sibTransId="{26E7CF68-718E-49A3-A824-EC22E0FF9276}"/>
    <dgm:cxn modelId="{9A9FAB8D-3644-44C6-9337-E54BD5F45630}" type="presOf" srcId="{A9484343-DC94-48FD-841D-84C9CE694742}" destId="{DC9A3A88-AE94-41DF-88C3-069E29F4D2FD}" srcOrd="0" destOrd="0" presId="urn:microsoft.com/office/officeart/2005/8/layout/chevron1"/>
    <dgm:cxn modelId="{0F3D8895-46B0-4390-9A99-1420B85660FC}" type="presOf" srcId="{63D08D80-42F7-4C60-92B1-23C66AF9E73D}" destId="{E73E4368-DB4B-4C01-B4A6-71901634092C}" srcOrd="0" destOrd="0" presId="urn:microsoft.com/office/officeart/2005/8/layout/chevron1"/>
    <dgm:cxn modelId="{1CA797C3-9215-4FA9-B900-9BBF87B65F44}" type="presOf" srcId="{FE4038B2-5077-4001-A0DD-6E076CF07759}" destId="{2C70053F-B8B1-4491-B7F5-2B6E3126D2E1}" srcOrd="0" destOrd="0" presId="urn:microsoft.com/office/officeart/2005/8/layout/chevron1"/>
    <dgm:cxn modelId="{0C0B04EA-A568-47F3-B074-79A09701D3CC}" srcId="{872567EB-5A31-4016-8D6B-56D7F6B3E4B4}" destId="{63D08D80-42F7-4C60-92B1-23C66AF9E73D}" srcOrd="2" destOrd="0" parTransId="{BCD4F7F0-666B-46E2-910A-19D03F7B6323}" sibTransId="{9D9D7CE4-647D-4D43-98C9-CCFB99C79006}"/>
    <dgm:cxn modelId="{7A5DFA4E-EA7A-42E0-96BF-2F8488CF83FB}" type="presParOf" srcId="{22F04768-2648-4830-BADF-889ACC5DFE60}" destId="{2C70053F-B8B1-4491-B7F5-2B6E3126D2E1}" srcOrd="0" destOrd="0" presId="urn:microsoft.com/office/officeart/2005/8/layout/chevron1"/>
    <dgm:cxn modelId="{CB2DA894-0CA5-4EA2-9440-DC3B12ED26BE}" type="presParOf" srcId="{22F04768-2648-4830-BADF-889ACC5DFE60}" destId="{2A9AEF2B-525B-411B-80FC-5C2144A54258}" srcOrd="1" destOrd="0" presId="urn:microsoft.com/office/officeart/2005/8/layout/chevron1"/>
    <dgm:cxn modelId="{529A24D5-B33E-438E-83AF-AFE7E6B1CCE4}" type="presParOf" srcId="{22F04768-2648-4830-BADF-889ACC5DFE60}" destId="{DC9A3A88-AE94-41DF-88C3-069E29F4D2FD}" srcOrd="2" destOrd="0" presId="urn:microsoft.com/office/officeart/2005/8/layout/chevron1"/>
    <dgm:cxn modelId="{C9290488-6E06-4949-A4CC-55F05DB8D957}" type="presParOf" srcId="{22F04768-2648-4830-BADF-889ACC5DFE60}" destId="{FA74D4FE-56F6-42B6-8666-9B3E3B0AEB37}" srcOrd="3" destOrd="0" presId="urn:microsoft.com/office/officeart/2005/8/layout/chevron1"/>
    <dgm:cxn modelId="{F45FEF56-0A43-437D-B875-7CF3D585900A}" type="presParOf" srcId="{22F04768-2648-4830-BADF-889ACC5DFE60}" destId="{E73E4368-DB4B-4C01-B4A6-71901634092C}" srcOrd="4" destOrd="0" presId="urn:microsoft.com/office/officeart/2005/8/layout/chevro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64767A-E9F0-4219-A849-E80D67049208}"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IN"/>
        </a:p>
      </dgm:t>
    </dgm:pt>
    <dgm:pt modelId="{D102680D-13E1-4DE8-9D54-E6B6AE674D0E}">
      <dgm:prSet phldrT="[Text]"/>
      <dgm:spPr/>
      <dgm:t>
        <a:bodyPr/>
        <a:lstStyle/>
        <a:p>
          <a:r>
            <a:rPr lang="en-US" b="1" dirty="0">
              <a:solidFill>
                <a:schemeClr val="tx1"/>
              </a:solidFill>
              <a:latin typeface="Cambria" panose="02040503050406030204" pitchFamily="18" charset="0"/>
              <a:ea typeface="Cambria" panose="02040503050406030204" pitchFamily="18" charset="0"/>
            </a:rPr>
            <a:t>Submission of Form-1, “Application cum Questionnaire” by the Practice Unit. </a:t>
          </a:r>
          <a:endParaRPr lang="en-IN" dirty="0">
            <a:solidFill>
              <a:schemeClr val="tx1"/>
            </a:solidFill>
          </a:endParaRPr>
        </a:p>
      </dgm:t>
    </dgm:pt>
    <dgm:pt modelId="{9D6E8493-A495-4097-9533-F9EFF266413D}" type="parTrans" cxnId="{5115F60B-B47E-4B34-AAB5-1AD9EE5CBDF2}">
      <dgm:prSet/>
      <dgm:spPr/>
      <dgm:t>
        <a:bodyPr/>
        <a:lstStyle/>
        <a:p>
          <a:endParaRPr lang="en-IN"/>
        </a:p>
      </dgm:t>
    </dgm:pt>
    <dgm:pt modelId="{22345A4C-6143-47FC-A3EE-76362C64E607}" type="sibTrans" cxnId="{5115F60B-B47E-4B34-AAB5-1AD9EE5CBDF2}">
      <dgm:prSet/>
      <dgm:spPr/>
      <dgm:t>
        <a:bodyPr/>
        <a:lstStyle/>
        <a:p>
          <a:endParaRPr lang="en-IN"/>
        </a:p>
      </dgm:t>
    </dgm:pt>
    <dgm:pt modelId="{C671759E-EC9B-46C1-9B2B-8073772EDF13}">
      <dgm:prSet phldrT="[Text]"/>
      <dgm:spPr/>
      <dgm:t>
        <a:bodyPr/>
        <a:lstStyle/>
        <a:p>
          <a:r>
            <a:rPr lang="en-US" b="1" dirty="0">
              <a:solidFill>
                <a:schemeClr val="tx1"/>
              </a:solidFill>
              <a:latin typeface="Cambria" panose="02040503050406030204" pitchFamily="18" charset="0"/>
              <a:ea typeface="Cambria" panose="02040503050406030204" pitchFamily="18" charset="0"/>
            </a:rPr>
            <a:t>Selection of Practice Unit and appointment of Reviewer</a:t>
          </a:r>
          <a:endParaRPr lang="en-IN" dirty="0">
            <a:solidFill>
              <a:schemeClr val="tx1"/>
            </a:solidFill>
          </a:endParaRPr>
        </a:p>
      </dgm:t>
    </dgm:pt>
    <dgm:pt modelId="{BD7FC229-95DC-4B80-B7D1-11CF7A082C3A}" type="parTrans" cxnId="{9012E1D1-0144-4F75-9803-24C8747A3E83}">
      <dgm:prSet/>
      <dgm:spPr/>
      <dgm:t>
        <a:bodyPr/>
        <a:lstStyle/>
        <a:p>
          <a:endParaRPr lang="en-IN"/>
        </a:p>
      </dgm:t>
    </dgm:pt>
    <dgm:pt modelId="{44D8C5AB-9CB2-4BB7-A193-F381F0364469}" type="sibTrans" cxnId="{9012E1D1-0144-4F75-9803-24C8747A3E83}">
      <dgm:prSet/>
      <dgm:spPr/>
      <dgm:t>
        <a:bodyPr/>
        <a:lstStyle/>
        <a:p>
          <a:endParaRPr lang="en-IN"/>
        </a:p>
      </dgm:t>
    </dgm:pt>
    <dgm:pt modelId="{F256A2C5-9F16-4E40-AA4A-6186AF0B0272}">
      <dgm:prSet phldrT="[Text]" phldr="1"/>
      <dgm:spPr/>
      <dgm:t>
        <a:bodyPr/>
        <a:lstStyle/>
        <a:p>
          <a:endParaRPr lang="en-IN"/>
        </a:p>
      </dgm:t>
    </dgm:pt>
    <dgm:pt modelId="{008F86D4-C223-42A7-8E37-6CB004C09475}" type="parTrans" cxnId="{DE437D3E-375F-453F-A680-7BC2C0BFB3D2}">
      <dgm:prSet/>
      <dgm:spPr/>
      <dgm:t>
        <a:bodyPr/>
        <a:lstStyle/>
        <a:p>
          <a:endParaRPr lang="en-IN"/>
        </a:p>
      </dgm:t>
    </dgm:pt>
    <dgm:pt modelId="{EF38A61E-EDC3-415F-845A-0BDC95140881}" type="sibTrans" cxnId="{DE437D3E-375F-453F-A680-7BC2C0BFB3D2}">
      <dgm:prSet/>
      <dgm:spPr/>
      <dgm:t>
        <a:bodyPr/>
        <a:lstStyle/>
        <a:p>
          <a:endParaRPr lang="en-IN"/>
        </a:p>
      </dgm:t>
    </dgm:pt>
    <dgm:pt modelId="{0C2BDDCC-58AB-4F2B-9F7D-840C594E2646}">
      <dgm:prSet/>
      <dgm:spPr/>
      <dgm:t>
        <a:bodyPr/>
        <a:lstStyle/>
        <a:p>
          <a:r>
            <a:rPr lang="en-US" b="1" dirty="0">
              <a:solidFill>
                <a:schemeClr val="tx1"/>
              </a:solidFill>
              <a:latin typeface="Cambria" panose="02040503050406030204" pitchFamily="18" charset="0"/>
              <a:ea typeface="Cambria" panose="02040503050406030204" pitchFamily="18" charset="0"/>
            </a:rPr>
            <a:t>Planning</a:t>
          </a:r>
        </a:p>
      </dgm:t>
    </dgm:pt>
    <dgm:pt modelId="{4069C520-F077-46BB-A525-5EEBFC635069}" type="parTrans" cxnId="{A40BEBEB-5535-48EC-A0F6-A60C16D9CEB2}">
      <dgm:prSet/>
      <dgm:spPr/>
      <dgm:t>
        <a:bodyPr/>
        <a:lstStyle/>
        <a:p>
          <a:endParaRPr lang="en-IN"/>
        </a:p>
      </dgm:t>
    </dgm:pt>
    <dgm:pt modelId="{80EFF00B-1E3F-46A9-9BC4-FBC8504EE469}" type="sibTrans" cxnId="{A40BEBEB-5535-48EC-A0F6-A60C16D9CEB2}">
      <dgm:prSet/>
      <dgm:spPr/>
      <dgm:t>
        <a:bodyPr/>
        <a:lstStyle/>
        <a:p>
          <a:endParaRPr lang="en-IN"/>
        </a:p>
      </dgm:t>
    </dgm:pt>
    <dgm:pt modelId="{59944A43-50DF-4AED-8059-9983055D4F00}">
      <dgm:prSet/>
      <dgm:spPr/>
      <dgm:t>
        <a:bodyPr/>
        <a:lstStyle/>
        <a:p>
          <a:r>
            <a:rPr lang="en-US" b="1" dirty="0">
              <a:solidFill>
                <a:schemeClr val="tx1"/>
              </a:solidFill>
              <a:latin typeface="Cambria" panose="02040503050406030204" pitchFamily="18" charset="0"/>
              <a:ea typeface="Cambria" panose="02040503050406030204" pitchFamily="18" charset="0"/>
            </a:rPr>
            <a:t>Reporting</a:t>
          </a:r>
          <a:endParaRPr lang="en-IN" dirty="0">
            <a:solidFill>
              <a:schemeClr val="tx1"/>
            </a:solidFill>
          </a:endParaRPr>
        </a:p>
      </dgm:t>
    </dgm:pt>
    <dgm:pt modelId="{4A92D660-F2CF-450D-AA7C-ABDD721CE551}" type="parTrans" cxnId="{446E4937-09FB-474E-9290-FF1E92BE9E3A}">
      <dgm:prSet/>
      <dgm:spPr/>
      <dgm:t>
        <a:bodyPr/>
        <a:lstStyle/>
        <a:p>
          <a:endParaRPr lang="en-IN"/>
        </a:p>
      </dgm:t>
    </dgm:pt>
    <dgm:pt modelId="{D7904199-7216-40A0-A556-4164C5E7E455}" type="sibTrans" cxnId="{446E4937-09FB-474E-9290-FF1E92BE9E3A}">
      <dgm:prSet/>
      <dgm:spPr/>
      <dgm:t>
        <a:bodyPr/>
        <a:lstStyle/>
        <a:p>
          <a:endParaRPr lang="en-IN"/>
        </a:p>
      </dgm:t>
    </dgm:pt>
    <dgm:pt modelId="{69049650-6D2D-4FF0-B0D4-D3D488F8A0A7}">
      <dgm:prSet/>
      <dgm:spPr/>
      <dgm:t>
        <a:bodyPr/>
        <a:lstStyle/>
        <a:p>
          <a:r>
            <a:rPr lang="en-US" b="1" dirty="0">
              <a:solidFill>
                <a:schemeClr val="tx1"/>
              </a:solidFill>
              <a:latin typeface="Cambria" panose="02040503050406030204" pitchFamily="18" charset="0"/>
              <a:ea typeface="Cambria" panose="02040503050406030204" pitchFamily="18" charset="0"/>
            </a:rPr>
            <a:t>Execution</a:t>
          </a:r>
          <a:endParaRPr lang="en-IN" dirty="0">
            <a:solidFill>
              <a:schemeClr val="tx1"/>
            </a:solidFill>
          </a:endParaRPr>
        </a:p>
      </dgm:t>
    </dgm:pt>
    <dgm:pt modelId="{2030DFB2-36BA-4286-8C20-DD8C5B921729}" type="parTrans" cxnId="{CD6EC460-CB47-4720-8400-5AD1567450AA}">
      <dgm:prSet/>
      <dgm:spPr/>
      <dgm:t>
        <a:bodyPr/>
        <a:lstStyle/>
        <a:p>
          <a:endParaRPr lang="en-IN"/>
        </a:p>
      </dgm:t>
    </dgm:pt>
    <dgm:pt modelId="{2C71C146-18E6-4ED3-A31E-BE29183A1B6A}" type="sibTrans" cxnId="{CD6EC460-CB47-4720-8400-5AD1567450AA}">
      <dgm:prSet/>
      <dgm:spPr/>
      <dgm:t>
        <a:bodyPr/>
        <a:lstStyle/>
        <a:p>
          <a:endParaRPr lang="en-IN"/>
        </a:p>
      </dgm:t>
    </dgm:pt>
    <dgm:pt modelId="{F330CBF5-55B5-455F-BE43-B4381F4EC3D8}" type="pres">
      <dgm:prSet presAssocID="{2864767A-E9F0-4219-A849-E80D67049208}" presName="outerComposite" presStyleCnt="0">
        <dgm:presLayoutVars>
          <dgm:chMax val="5"/>
          <dgm:dir/>
          <dgm:resizeHandles val="exact"/>
        </dgm:presLayoutVars>
      </dgm:prSet>
      <dgm:spPr/>
    </dgm:pt>
    <dgm:pt modelId="{75678942-470B-4FC4-B8C1-5A490D643880}" type="pres">
      <dgm:prSet presAssocID="{2864767A-E9F0-4219-A849-E80D67049208}" presName="dummyMaxCanvas" presStyleCnt="0">
        <dgm:presLayoutVars/>
      </dgm:prSet>
      <dgm:spPr/>
    </dgm:pt>
    <dgm:pt modelId="{49FBCB1F-96CF-42B9-87E8-18575165681C}" type="pres">
      <dgm:prSet presAssocID="{2864767A-E9F0-4219-A849-E80D67049208}" presName="FiveNodes_1" presStyleLbl="node1" presStyleIdx="0" presStyleCnt="5">
        <dgm:presLayoutVars>
          <dgm:bulletEnabled val="1"/>
        </dgm:presLayoutVars>
      </dgm:prSet>
      <dgm:spPr/>
    </dgm:pt>
    <dgm:pt modelId="{6D4B351C-9635-434B-B5CF-F5062BADB499}" type="pres">
      <dgm:prSet presAssocID="{2864767A-E9F0-4219-A849-E80D67049208}" presName="FiveNodes_2" presStyleLbl="node1" presStyleIdx="1" presStyleCnt="5">
        <dgm:presLayoutVars>
          <dgm:bulletEnabled val="1"/>
        </dgm:presLayoutVars>
      </dgm:prSet>
      <dgm:spPr/>
    </dgm:pt>
    <dgm:pt modelId="{9E177057-FB98-4DE7-83F9-98186F282938}" type="pres">
      <dgm:prSet presAssocID="{2864767A-E9F0-4219-A849-E80D67049208}" presName="FiveNodes_3" presStyleLbl="node1" presStyleIdx="2" presStyleCnt="5">
        <dgm:presLayoutVars>
          <dgm:bulletEnabled val="1"/>
        </dgm:presLayoutVars>
      </dgm:prSet>
      <dgm:spPr/>
    </dgm:pt>
    <dgm:pt modelId="{E93849CC-1229-4448-848B-2D129FCE55D1}" type="pres">
      <dgm:prSet presAssocID="{2864767A-E9F0-4219-A849-E80D67049208}" presName="FiveNodes_4" presStyleLbl="node1" presStyleIdx="3" presStyleCnt="5">
        <dgm:presLayoutVars>
          <dgm:bulletEnabled val="1"/>
        </dgm:presLayoutVars>
      </dgm:prSet>
      <dgm:spPr/>
    </dgm:pt>
    <dgm:pt modelId="{D319491B-E80D-4BF6-BAAB-57A02A1881CF}" type="pres">
      <dgm:prSet presAssocID="{2864767A-E9F0-4219-A849-E80D67049208}" presName="FiveNodes_5" presStyleLbl="node1" presStyleIdx="4" presStyleCnt="5">
        <dgm:presLayoutVars>
          <dgm:bulletEnabled val="1"/>
        </dgm:presLayoutVars>
      </dgm:prSet>
      <dgm:spPr/>
    </dgm:pt>
    <dgm:pt modelId="{AF8D85CA-CAD9-4358-B183-F4DC3CC2AE91}" type="pres">
      <dgm:prSet presAssocID="{2864767A-E9F0-4219-A849-E80D67049208}" presName="FiveConn_1-2" presStyleLbl="fgAccFollowNode1" presStyleIdx="0" presStyleCnt="4">
        <dgm:presLayoutVars>
          <dgm:bulletEnabled val="1"/>
        </dgm:presLayoutVars>
      </dgm:prSet>
      <dgm:spPr/>
    </dgm:pt>
    <dgm:pt modelId="{3BD6A829-38D8-46F7-B224-06F6F64F2A6C}" type="pres">
      <dgm:prSet presAssocID="{2864767A-E9F0-4219-A849-E80D67049208}" presName="FiveConn_2-3" presStyleLbl="fgAccFollowNode1" presStyleIdx="1" presStyleCnt="4">
        <dgm:presLayoutVars>
          <dgm:bulletEnabled val="1"/>
        </dgm:presLayoutVars>
      </dgm:prSet>
      <dgm:spPr/>
    </dgm:pt>
    <dgm:pt modelId="{D6487043-BCE4-4173-9DAD-7308B8BA5BE5}" type="pres">
      <dgm:prSet presAssocID="{2864767A-E9F0-4219-A849-E80D67049208}" presName="FiveConn_3-4" presStyleLbl="fgAccFollowNode1" presStyleIdx="2" presStyleCnt="4">
        <dgm:presLayoutVars>
          <dgm:bulletEnabled val="1"/>
        </dgm:presLayoutVars>
      </dgm:prSet>
      <dgm:spPr/>
    </dgm:pt>
    <dgm:pt modelId="{825FC167-4898-4B26-9707-7436A2634FC5}" type="pres">
      <dgm:prSet presAssocID="{2864767A-E9F0-4219-A849-E80D67049208}" presName="FiveConn_4-5" presStyleLbl="fgAccFollowNode1" presStyleIdx="3" presStyleCnt="4">
        <dgm:presLayoutVars>
          <dgm:bulletEnabled val="1"/>
        </dgm:presLayoutVars>
      </dgm:prSet>
      <dgm:spPr/>
    </dgm:pt>
    <dgm:pt modelId="{08D0045C-5039-4924-A9D6-BEA2F7C22E2F}" type="pres">
      <dgm:prSet presAssocID="{2864767A-E9F0-4219-A849-E80D67049208}" presName="FiveNodes_1_text" presStyleLbl="node1" presStyleIdx="4" presStyleCnt="5">
        <dgm:presLayoutVars>
          <dgm:bulletEnabled val="1"/>
        </dgm:presLayoutVars>
      </dgm:prSet>
      <dgm:spPr/>
    </dgm:pt>
    <dgm:pt modelId="{F0B94E95-B5B1-4217-8E13-B7C23EBB885E}" type="pres">
      <dgm:prSet presAssocID="{2864767A-E9F0-4219-A849-E80D67049208}" presName="FiveNodes_2_text" presStyleLbl="node1" presStyleIdx="4" presStyleCnt="5">
        <dgm:presLayoutVars>
          <dgm:bulletEnabled val="1"/>
        </dgm:presLayoutVars>
      </dgm:prSet>
      <dgm:spPr/>
    </dgm:pt>
    <dgm:pt modelId="{33FDAC35-45D6-4E07-9316-7A339214B59F}" type="pres">
      <dgm:prSet presAssocID="{2864767A-E9F0-4219-A849-E80D67049208}" presName="FiveNodes_3_text" presStyleLbl="node1" presStyleIdx="4" presStyleCnt="5">
        <dgm:presLayoutVars>
          <dgm:bulletEnabled val="1"/>
        </dgm:presLayoutVars>
      </dgm:prSet>
      <dgm:spPr/>
    </dgm:pt>
    <dgm:pt modelId="{296B8AAB-961D-4F83-A2F0-8B2FB7965DAD}" type="pres">
      <dgm:prSet presAssocID="{2864767A-E9F0-4219-A849-E80D67049208}" presName="FiveNodes_4_text" presStyleLbl="node1" presStyleIdx="4" presStyleCnt="5">
        <dgm:presLayoutVars>
          <dgm:bulletEnabled val="1"/>
        </dgm:presLayoutVars>
      </dgm:prSet>
      <dgm:spPr/>
    </dgm:pt>
    <dgm:pt modelId="{CD7E43BF-5013-4AC7-89EE-8CA267552C9F}" type="pres">
      <dgm:prSet presAssocID="{2864767A-E9F0-4219-A849-E80D67049208}" presName="FiveNodes_5_text" presStyleLbl="node1" presStyleIdx="4" presStyleCnt="5">
        <dgm:presLayoutVars>
          <dgm:bulletEnabled val="1"/>
        </dgm:presLayoutVars>
      </dgm:prSet>
      <dgm:spPr/>
    </dgm:pt>
  </dgm:ptLst>
  <dgm:cxnLst>
    <dgm:cxn modelId="{C4916906-EA6E-4B1D-BE0D-10DEA0D6EC6C}" type="presOf" srcId="{59944A43-50DF-4AED-8059-9983055D4F00}" destId="{D319491B-E80D-4BF6-BAAB-57A02A1881CF}" srcOrd="0" destOrd="0" presId="urn:microsoft.com/office/officeart/2005/8/layout/vProcess5"/>
    <dgm:cxn modelId="{5115F60B-B47E-4B34-AAB5-1AD9EE5CBDF2}" srcId="{2864767A-E9F0-4219-A849-E80D67049208}" destId="{D102680D-13E1-4DE8-9D54-E6B6AE674D0E}" srcOrd="0" destOrd="0" parTransId="{9D6E8493-A495-4097-9533-F9EFF266413D}" sibTransId="{22345A4C-6143-47FC-A3EE-76362C64E607}"/>
    <dgm:cxn modelId="{BCFEB40C-C5E2-4D85-96BC-0FD113879F13}" type="presOf" srcId="{80EFF00B-1E3F-46A9-9BC4-FBC8504EE469}" destId="{D6487043-BCE4-4173-9DAD-7308B8BA5BE5}" srcOrd="0" destOrd="0" presId="urn:microsoft.com/office/officeart/2005/8/layout/vProcess5"/>
    <dgm:cxn modelId="{60C1A32B-DB13-4781-9402-482549E9EE2D}" type="presOf" srcId="{2864767A-E9F0-4219-A849-E80D67049208}" destId="{F330CBF5-55B5-455F-BE43-B4381F4EC3D8}" srcOrd="0" destOrd="0" presId="urn:microsoft.com/office/officeart/2005/8/layout/vProcess5"/>
    <dgm:cxn modelId="{BACF9230-1562-45ED-B6E5-C340773D4844}" type="presOf" srcId="{22345A4C-6143-47FC-A3EE-76362C64E607}" destId="{AF8D85CA-CAD9-4358-B183-F4DC3CC2AE91}" srcOrd="0" destOrd="0" presId="urn:microsoft.com/office/officeart/2005/8/layout/vProcess5"/>
    <dgm:cxn modelId="{446E4937-09FB-474E-9290-FF1E92BE9E3A}" srcId="{2864767A-E9F0-4219-A849-E80D67049208}" destId="{59944A43-50DF-4AED-8059-9983055D4F00}" srcOrd="4" destOrd="0" parTransId="{4A92D660-F2CF-450D-AA7C-ABDD721CE551}" sibTransId="{D7904199-7216-40A0-A556-4164C5E7E455}"/>
    <dgm:cxn modelId="{DE437D3E-375F-453F-A680-7BC2C0BFB3D2}" srcId="{2864767A-E9F0-4219-A849-E80D67049208}" destId="{F256A2C5-9F16-4E40-AA4A-6186AF0B0272}" srcOrd="5" destOrd="0" parTransId="{008F86D4-C223-42A7-8E37-6CB004C09475}" sibTransId="{EF38A61E-EDC3-415F-845A-0BDC95140881}"/>
    <dgm:cxn modelId="{CD6EC460-CB47-4720-8400-5AD1567450AA}" srcId="{2864767A-E9F0-4219-A849-E80D67049208}" destId="{69049650-6D2D-4FF0-B0D4-D3D488F8A0A7}" srcOrd="3" destOrd="0" parTransId="{2030DFB2-36BA-4286-8C20-DD8C5B921729}" sibTransId="{2C71C146-18E6-4ED3-A31E-BE29183A1B6A}"/>
    <dgm:cxn modelId="{B8BADD6D-0D6A-47EA-9D17-884D451F4436}" type="presOf" srcId="{69049650-6D2D-4FF0-B0D4-D3D488F8A0A7}" destId="{E93849CC-1229-4448-848B-2D129FCE55D1}" srcOrd="0" destOrd="0" presId="urn:microsoft.com/office/officeart/2005/8/layout/vProcess5"/>
    <dgm:cxn modelId="{92290753-3DED-4D41-9464-ABB00F4010DC}" type="presOf" srcId="{2C71C146-18E6-4ED3-A31E-BE29183A1B6A}" destId="{825FC167-4898-4B26-9707-7436A2634FC5}" srcOrd="0" destOrd="0" presId="urn:microsoft.com/office/officeart/2005/8/layout/vProcess5"/>
    <dgm:cxn modelId="{9087EF53-DBB3-4E8D-B203-435FFA7BB484}" type="presOf" srcId="{D102680D-13E1-4DE8-9D54-E6B6AE674D0E}" destId="{08D0045C-5039-4924-A9D6-BEA2F7C22E2F}" srcOrd="1" destOrd="0" presId="urn:microsoft.com/office/officeart/2005/8/layout/vProcess5"/>
    <dgm:cxn modelId="{9ACFB879-43BB-4BE4-8E1E-5AAE7D2F75E7}" type="presOf" srcId="{59944A43-50DF-4AED-8059-9983055D4F00}" destId="{CD7E43BF-5013-4AC7-89EE-8CA267552C9F}" srcOrd="1" destOrd="0" presId="urn:microsoft.com/office/officeart/2005/8/layout/vProcess5"/>
    <dgm:cxn modelId="{56198C91-1A03-4910-A1DF-F69D1F518D78}" type="presOf" srcId="{44D8C5AB-9CB2-4BB7-A193-F381F0364469}" destId="{3BD6A829-38D8-46F7-B224-06F6F64F2A6C}" srcOrd="0" destOrd="0" presId="urn:microsoft.com/office/officeart/2005/8/layout/vProcess5"/>
    <dgm:cxn modelId="{FD4F889A-70F2-4207-B9A6-A8C67C78A476}" type="presOf" srcId="{C671759E-EC9B-46C1-9B2B-8073772EDF13}" destId="{6D4B351C-9635-434B-B5CF-F5062BADB499}" srcOrd="0" destOrd="0" presId="urn:microsoft.com/office/officeart/2005/8/layout/vProcess5"/>
    <dgm:cxn modelId="{A93ED7A0-EB9A-4EF6-BA6B-A34872E9C252}" type="presOf" srcId="{0C2BDDCC-58AB-4F2B-9F7D-840C594E2646}" destId="{33FDAC35-45D6-4E07-9316-7A339214B59F}" srcOrd="1" destOrd="0" presId="urn:microsoft.com/office/officeart/2005/8/layout/vProcess5"/>
    <dgm:cxn modelId="{9012E1D1-0144-4F75-9803-24C8747A3E83}" srcId="{2864767A-E9F0-4219-A849-E80D67049208}" destId="{C671759E-EC9B-46C1-9B2B-8073772EDF13}" srcOrd="1" destOrd="0" parTransId="{BD7FC229-95DC-4B80-B7D1-11CF7A082C3A}" sibTransId="{44D8C5AB-9CB2-4BB7-A193-F381F0364469}"/>
    <dgm:cxn modelId="{44C687DE-4021-4973-B847-722DB0025443}" type="presOf" srcId="{D102680D-13E1-4DE8-9D54-E6B6AE674D0E}" destId="{49FBCB1F-96CF-42B9-87E8-18575165681C}" srcOrd="0" destOrd="0" presId="urn:microsoft.com/office/officeart/2005/8/layout/vProcess5"/>
    <dgm:cxn modelId="{B99D49E0-462A-4C3F-B70D-D7A91FDFEB02}" type="presOf" srcId="{C671759E-EC9B-46C1-9B2B-8073772EDF13}" destId="{F0B94E95-B5B1-4217-8E13-B7C23EBB885E}" srcOrd="1" destOrd="0" presId="urn:microsoft.com/office/officeart/2005/8/layout/vProcess5"/>
    <dgm:cxn modelId="{C9A16DE0-C514-4BF4-A799-857D6D225BEC}" type="presOf" srcId="{69049650-6D2D-4FF0-B0D4-D3D488F8A0A7}" destId="{296B8AAB-961D-4F83-A2F0-8B2FB7965DAD}" srcOrd="1" destOrd="0" presId="urn:microsoft.com/office/officeart/2005/8/layout/vProcess5"/>
    <dgm:cxn modelId="{A40BEBEB-5535-48EC-A0F6-A60C16D9CEB2}" srcId="{2864767A-E9F0-4219-A849-E80D67049208}" destId="{0C2BDDCC-58AB-4F2B-9F7D-840C594E2646}" srcOrd="2" destOrd="0" parTransId="{4069C520-F077-46BB-A525-5EEBFC635069}" sibTransId="{80EFF00B-1E3F-46A9-9BC4-FBC8504EE469}"/>
    <dgm:cxn modelId="{A7E795F9-6B70-4383-B9CE-C65A28B5F0B6}" type="presOf" srcId="{0C2BDDCC-58AB-4F2B-9F7D-840C594E2646}" destId="{9E177057-FB98-4DE7-83F9-98186F282938}" srcOrd="0" destOrd="0" presId="urn:microsoft.com/office/officeart/2005/8/layout/vProcess5"/>
    <dgm:cxn modelId="{A1C95EE1-7744-4E28-8AFD-B8D8FD97F6C5}" type="presParOf" srcId="{F330CBF5-55B5-455F-BE43-B4381F4EC3D8}" destId="{75678942-470B-4FC4-B8C1-5A490D643880}" srcOrd="0" destOrd="0" presId="urn:microsoft.com/office/officeart/2005/8/layout/vProcess5"/>
    <dgm:cxn modelId="{1F2D4E7A-8E2D-47D2-8E12-9E3BB417CF51}" type="presParOf" srcId="{F330CBF5-55B5-455F-BE43-B4381F4EC3D8}" destId="{49FBCB1F-96CF-42B9-87E8-18575165681C}" srcOrd="1" destOrd="0" presId="urn:microsoft.com/office/officeart/2005/8/layout/vProcess5"/>
    <dgm:cxn modelId="{D106E92A-0434-49E2-B276-8726248598CE}" type="presParOf" srcId="{F330CBF5-55B5-455F-BE43-B4381F4EC3D8}" destId="{6D4B351C-9635-434B-B5CF-F5062BADB499}" srcOrd="2" destOrd="0" presId="urn:microsoft.com/office/officeart/2005/8/layout/vProcess5"/>
    <dgm:cxn modelId="{C7CB5952-0F27-4E08-AC6E-38748AEB6531}" type="presParOf" srcId="{F330CBF5-55B5-455F-BE43-B4381F4EC3D8}" destId="{9E177057-FB98-4DE7-83F9-98186F282938}" srcOrd="3" destOrd="0" presId="urn:microsoft.com/office/officeart/2005/8/layout/vProcess5"/>
    <dgm:cxn modelId="{286486BE-1FCB-463E-BA2F-143C2B4EA4DB}" type="presParOf" srcId="{F330CBF5-55B5-455F-BE43-B4381F4EC3D8}" destId="{E93849CC-1229-4448-848B-2D129FCE55D1}" srcOrd="4" destOrd="0" presId="urn:microsoft.com/office/officeart/2005/8/layout/vProcess5"/>
    <dgm:cxn modelId="{4F20A190-6FDC-45AB-9244-5F9601EBCD1A}" type="presParOf" srcId="{F330CBF5-55B5-455F-BE43-B4381F4EC3D8}" destId="{D319491B-E80D-4BF6-BAAB-57A02A1881CF}" srcOrd="5" destOrd="0" presId="urn:microsoft.com/office/officeart/2005/8/layout/vProcess5"/>
    <dgm:cxn modelId="{A6B10698-2555-477A-8FD4-3E6456DDE216}" type="presParOf" srcId="{F330CBF5-55B5-455F-BE43-B4381F4EC3D8}" destId="{AF8D85CA-CAD9-4358-B183-F4DC3CC2AE91}" srcOrd="6" destOrd="0" presId="urn:microsoft.com/office/officeart/2005/8/layout/vProcess5"/>
    <dgm:cxn modelId="{BA5B746C-47A9-4557-9292-BA10C54210A3}" type="presParOf" srcId="{F330CBF5-55B5-455F-BE43-B4381F4EC3D8}" destId="{3BD6A829-38D8-46F7-B224-06F6F64F2A6C}" srcOrd="7" destOrd="0" presId="urn:microsoft.com/office/officeart/2005/8/layout/vProcess5"/>
    <dgm:cxn modelId="{D9DC5125-644E-4CAF-BE57-BF30510148DA}" type="presParOf" srcId="{F330CBF5-55B5-455F-BE43-B4381F4EC3D8}" destId="{D6487043-BCE4-4173-9DAD-7308B8BA5BE5}" srcOrd="8" destOrd="0" presId="urn:microsoft.com/office/officeart/2005/8/layout/vProcess5"/>
    <dgm:cxn modelId="{2767E922-1A37-40B3-89A1-D9D314B7D92C}" type="presParOf" srcId="{F330CBF5-55B5-455F-BE43-B4381F4EC3D8}" destId="{825FC167-4898-4B26-9707-7436A2634FC5}" srcOrd="9" destOrd="0" presId="urn:microsoft.com/office/officeart/2005/8/layout/vProcess5"/>
    <dgm:cxn modelId="{919E360A-704D-4278-9459-0C461E041FEC}" type="presParOf" srcId="{F330CBF5-55B5-455F-BE43-B4381F4EC3D8}" destId="{08D0045C-5039-4924-A9D6-BEA2F7C22E2F}" srcOrd="10" destOrd="0" presId="urn:microsoft.com/office/officeart/2005/8/layout/vProcess5"/>
    <dgm:cxn modelId="{EEC5B488-E774-4588-A50F-6B1CF5EE1870}" type="presParOf" srcId="{F330CBF5-55B5-455F-BE43-B4381F4EC3D8}" destId="{F0B94E95-B5B1-4217-8E13-B7C23EBB885E}" srcOrd="11" destOrd="0" presId="urn:microsoft.com/office/officeart/2005/8/layout/vProcess5"/>
    <dgm:cxn modelId="{28634DDC-45AE-4EF4-9A5D-0C3F9B5D7BF2}" type="presParOf" srcId="{F330CBF5-55B5-455F-BE43-B4381F4EC3D8}" destId="{33FDAC35-45D6-4E07-9316-7A339214B59F}" srcOrd="12" destOrd="0" presId="urn:microsoft.com/office/officeart/2005/8/layout/vProcess5"/>
    <dgm:cxn modelId="{3E7C6D9B-0362-4416-BC16-5B292E1961F2}" type="presParOf" srcId="{F330CBF5-55B5-455F-BE43-B4381F4EC3D8}" destId="{296B8AAB-961D-4F83-A2F0-8B2FB7965DAD}" srcOrd="13" destOrd="0" presId="urn:microsoft.com/office/officeart/2005/8/layout/vProcess5"/>
    <dgm:cxn modelId="{BCC86B2E-E057-436F-9927-A024A82827AF}" type="presParOf" srcId="{F330CBF5-55B5-455F-BE43-B4381F4EC3D8}" destId="{CD7E43BF-5013-4AC7-89EE-8CA267552C9F}" srcOrd="14"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4188026-8096-47E6-AF85-40275B852583}" type="doc">
      <dgm:prSet loTypeId="urn:microsoft.com/office/officeart/2005/8/layout/lProcess2" loCatId="relationship" qsTypeId="urn:microsoft.com/office/officeart/2005/8/quickstyle/simple1" qsCatId="simple" csTypeId="urn:microsoft.com/office/officeart/2005/8/colors/accent1_4" csCatId="accent1" phldr="1"/>
      <dgm:spPr/>
      <dgm:t>
        <a:bodyPr/>
        <a:lstStyle/>
        <a:p>
          <a:endParaRPr lang="en-US"/>
        </a:p>
      </dgm:t>
    </dgm:pt>
    <dgm:pt modelId="{5EB254E8-CFCB-4392-9C23-77420ACCDF7E}">
      <dgm:prSet custT="1"/>
      <dgm:spPr/>
      <dgm:t>
        <a:bodyPr/>
        <a:lstStyle/>
        <a:p>
          <a:pPr rtl="0"/>
          <a:r>
            <a:rPr lang="en-US" sz="3800" dirty="0">
              <a:latin typeface="Cambria" panose="02040503050406030204" pitchFamily="18" charset="0"/>
              <a:ea typeface="Cambria" panose="02040503050406030204" pitchFamily="18" charset="0"/>
            </a:rPr>
            <a:t>What is Peer Review Process?</a:t>
          </a:r>
        </a:p>
      </dgm:t>
    </dgm:pt>
    <dgm:pt modelId="{F37E3B80-1325-4925-B874-E02B96FE8A4A}" type="parTrans" cxnId="{4C8DE661-53EE-4CDA-A8DD-C2682288697F}">
      <dgm:prSet/>
      <dgm:spPr/>
      <dgm:t>
        <a:bodyPr/>
        <a:lstStyle/>
        <a:p>
          <a:endParaRPr lang="en-US"/>
        </a:p>
      </dgm:t>
    </dgm:pt>
    <dgm:pt modelId="{81201A4A-63AB-4B45-A217-51295E57BE29}" type="sibTrans" cxnId="{4C8DE661-53EE-4CDA-A8DD-C2682288697F}">
      <dgm:prSet/>
      <dgm:spPr/>
      <dgm:t>
        <a:bodyPr/>
        <a:lstStyle/>
        <a:p>
          <a:endParaRPr lang="en-US"/>
        </a:p>
      </dgm:t>
    </dgm:pt>
    <dgm:pt modelId="{A34788F7-6757-4785-BD94-2E2B57BE9802}">
      <dgm:prSet custT="1"/>
      <dgm:spPr/>
      <dgm:t>
        <a:bodyPr/>
        <a:lstStyle/>
        <a:p>
          <a:pPr algn="just" rtl="0"/>
          <a:r>
            <a:rPr lang="en-US" sz="2700" dirty="0"/>
            <a:t>Peer Review process is based on the “Principle of </a:t>
          </a:r>
          <a:r>
            <a:rPr lang="en-US" sz="2700" b="1" dirty="0"/>
            <a:t>systematic monitoring </a:t>
          </a:r>
          <a:r>
            <a:rPr lang="en-US" sz="2700" dirty="0"/>
            <a:t>of the </a:t>
          </a:r>
          <a:r>
            <a:rPr lang="en-US" sz="2700" b="1" dirty="0"/>
            <a:t>procedures adopted and records maintained </a:t>
          </a:r>
          <a:r>
            <a:rPr lang="en-US" sz="2700" dirty="0"/>
            <a:t>while carrying out </a:t>
          </a:r>
          <a:r>
            <a:rPr lang="en-US" sz="2700" b="1" dirty="0"/>
            <a:t>audit and assurance </a:t>
          </a:r>
          <a:r>
            <a:rPr lang="en-US" sz="2700" dirty="0"/>
            <a:t>services in the course of one’s professional responsibility to </a:t>
          </a:r>
          <a:r>
            <a:rPr lang="en-US" sz="2700" b="1" u="sng" dirty="0"/>
            <a:t>ensure and sustain quality”</a:t>
          </a:r>
          <a:r>
            <a:rPr lang="en-US" sz="2700" u="none" dirty="0"/>
            <a:t>.</a:t>
          </a:r>
        </a:p>
      </dgm:t>
    </dgm:pt>
    <dgm:pt modelId="{BB2FC746-D1AB-4DDB-888F-902958178F13}" type="parTrans" cxnId="{D24DA18A-D23C-45E9-95BD-26A6B6B75FB3}">
      <dgm:prSet/>
      <dgm:spPr/>
      <dgm:t>
        <a:bodyPr/>
        <a:lstStyle/>
        <a:p>
          <a:endParaRPr lang="en-US"/>
        </a:p>
      </dgm:t>
    </dgm:pt>
    <dgm:pt modelId="{ED16F4AF-D0C0-4EF9-8AC6-F7CBD28FF012}" type="sibTrans" cxnId="{D24DA18A-D23C-45E9-95BD-26A6B6B75FB3}">
      <dgm:prSet/>
      <dgm:spPr/>
      <dgm:t>
        <a:bodyPr/>
        <a:lstStyle/>
        <a:p>
          <a:endParaRPr lang="en-US"/>
        </a:p>
      </dgm:t>
    </dgm:pt>
    <dgm:pt modelId="{A889D074-47E3-4919-9213-199BDD75F2C5}" type="pres">
      <dgm:prSet presAssocID="{A4188026-8096-47E6-AF85-40275B852583}" presName="theList" presStyleCnt="0">
        <dgm:presLayoutVars>
          <dgm:dir/>
          <dgm:animLvl val="lvl"/>
          <dgm:resizeHandles val="exact"/>
        </dgm:presLayoutVars>
      </dgm:prSet>
      <dgm:spPr/>
    </dgm:pt>
    <dgm:pt modelId="{1D057244-8595-4A2B-9604-905508A406D5}" type="pres">
      <dgm:prSet presAssocID="{5EB254E8-CFCB-4392-9C23-77420ACCDF7E}" presName="compNode" presStyleCnt="0"/>
      <dgm:spPr/>
    </dgm:pt>
    <dgm:pt modelId="{4A5E79DC-ACEF-463D-B06E-A1182993F787}" type="pres">
      <dgm:prSet presAssocID="{5EB254E8-CFCB-4392-9C23-77420ACCDF7E}" presName="aNode" presStyleLbl="bgShp" presStyleIdx="0" presStyleCnt="1" custLinFactNeighborY="-243"/>
      <dgm:spPr/>
    </dgm:pt>
    <dgm:pt modelId="{DE434947-C20A-4571-9CFB-5C25BD9A0C02}" type="pres">
      <dgm:prSet presAssocID="{5EB254E8-CFCB-4392-9C23-77420ACCDF7E}" presName="textNode" presStyleLbl="bgShp" presStyleIdx="0" presStyleCnt="1"/>
      <dgm:spPr/>
    </dgm:pt>
    <dgm:pt modelId="{5FAF3348-7C5D-4405-BEC7-601600A84EDC}" type="pres">
      <dgm:prSet presAssocID="{5EB254E8-CFCB-4392-9C23-77420ACCDF7E}" presName="compChildNode" presStyleCnt="0"/>
      <dgm:spPr/>
    </dgm:pt>
    <dgm:pt modelId="{EA18D521-2B62-4AC9-B838-D0601C1756F0}" type="pres">
      <dgm:prSet presAssocID="{5EB254E8-CFCB-4392-9C23-77420ACCDF7E}" presName="theInnerList" presStyleCnt="0"/>
      <dgm:spPr/>
    </dgm:pt>
    <dgm:pt modelId="{01909A02-3A3C-41E8-BBF5-CA46B89F4F71}" type="pres">
      <dgm:prSet presAssocID="{A34788F7-6757-4785-BD94-2E2B57BE9802}" presName="childNode" presStyleLbl="node1" presStyleIdx="0" presStyleCnt="1" custScaleX="111987" custScaleY="92972" custLinFactNeighborX="-1117" custLinFactNeighborY="-15959">
        <dgm:presLayoutVars>
          <dgm:bulletEnabled val="1"/>
        </dgm:presLayoutVars>
      </dgm:prSet>
      <dgm:spPr/>
    </dgm:pt>
  </dgm:ptLst>
  <dgm:cxnLst>
    <dgm:cxn modelId="{97544E0E-8D14-4BEE-A2E6-0EF14E2F3398}" type="presOf" srcId="{A34788F7-6757-4785-BD94-2E2B57BE9802}" destId="{01909A02-3A3C-41E8-BBF5-CA46B89F4F71}" srcOrd="0" destOrd="0" presId="urn:microsoft.com/office/officeart/2005/8/layout/lProcess2"/>
    <dgm:cxn modelId="{97C5B921-34F8-4999-B74B-C3619C4C3E54}" type="presOf" srcId="{A4188026-8096-47E6-AF85-40275B852583}" destId="{A889D074-47E3-4919-9213-199BDD75F2C5}" srcOrd="0" destOrd="0" presId="urn:microsoft.com/office/officeart/2005/8/layout/lProcess2"/>
    <dgm:cxn modelId="{1EADA522-AC1A-49F5-9B67-F496142FA393}" type="presOf" srcId="{5EB254E8-CFCB-4392-9C23-77420ACCDF7E}" destId="{DE434947-C20A-4571-9CFB-5C25BD9A0C02}" srcOrd="1" destOrd="0" presId="urn:microsoft.com/office/officeart/2005/8/layout/lProcess2"/>
    <dgm:cxn modelId="{4C8DE661-53EE-4CDA-A8DD-C2682288697F}" srcId="{A4188026-8096-47E6-AF85-40275B852583}" destId="{5EB254E8-CFCB-4392-9C23-77420ACCDF7E}" srcOrd="0" destOrd="0" parTransId="{F37E3B80-1325-4925-B874-E02B96FE8A4A}" sibTransId="{81201A4A-63AB-4B45-A217-51295E57BE29}"/>
    <dgm:cxn modelId="{D24DA18A-D23C-45E9-95BD-26A6B6B75FB3}" srcId="{5EB254E8-CFCB-4392-9C23-77420ACCDF7E}" destId="{A34788F7-6757-4785-BD94-2E2B57BE9802}" srcOrd="0" destOrd="0" parTransId="{BB2FC746-D1AB-4DDB-888F-902958178F13}" sibTransId="{ED16F4AF-D0C0-4EF9-8AC6-F7CBD28FF012}"/>
    <dgm:cxn modelId="{E2BD919B-C54D-4AEC-B311-29DA3156AB5D}" type="presOf" srcId="{5EB254E8-CFCB-4392-9C23-77420ACCDF7E}" destId="{4A5E79DC-ACEF-463D-B06E-A1182993F787}" srcOrd="0" destOrd="0" presId="urn:microsoft.com/office/officeart/2005/8/layout/lProcess2"/>
    <dgm:cxn modelId="{C89AF8D7-5256-4BB0-A949-F6E75AC383AC}" type="presParOf" srcId="{A889D074-47E3-4919-9213-199BDD75F2C5}" destId="{1D057244-8595-4A2B-9604-905508A406D5}" srcOrd="0" destOrd="0" presId="urn:microsoft.com/office/officeart/2005/8/layout/lProcess2"/>
    <dgm:cxn modelId="{84D969EF-FEBF-47D5-82FA-532DFF47462F}" type="presParOf" srcId="{1D057244-8595-4A2B-9604-905508A406D5}" destId="{4A5E79DC-ACEF-463D-B06E-A1182993F787}" srcOrd="0" destOrd="0" presId="urn:microsoft.com/office/officeart/2005/8/layout/lProcess2"/>
    <dgm:cxn modelId="{014A8421-D4E5-406C-8233-A38E779C0D35}" type="presParOf" srcId="{1D057244-8595-4A2B-9604-905508A406D5}" destId="{DE434947-C20A-4571-9CFB-5C25BD9A0C02}" srcOrd="1" destOrd="0" presId="urn:microsoft.com/office/officeart/2005/8/layout/lProcess2"/>
    <dgm:cxn modelId="{627BAA18-2CED-4CA6-A8C1-EB15662D3B1F}" type="presParOf" srcId="{1D057244-8595-4A2B-9604-905508A406D5}" destId="{5FAF3348-7C5D-4405-BEC7-601600A84EDC}" srcOrd="2" destOrd="0" presId="urn:microsoft.com/office/officeart/2005/8/layout/lProcess2"/>
    <dgm:cxn modelId="{2AA949C3-1AA5-4DD2-88FA-428C78A9EC4E}" type="presParOf" srcId="{5FAF3348-7C5D-4405-BEC7-601600A84EDC}" destId="{EA18D521-2B62-4AC9-B838-D0601C1756F0}" srcOrd="0" destOrd="0" presId="urn:microsoft.com/office/officeart/2005/8/layout/lProcess2"/>
    <dgm:cxn modelId="{4EEA669F-2A0C-418D-ABFD-705E7DA84670}" type="presParOf" srcId="{EA18D521-2B62-4AC9-B838-D0601C1756F0}" destId="{01909A02-3A3C-41E8-BBF5-CA46B89F4F71}"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15AAA8C-24BD-4E61-B281-75C0F12894E9}" type="doc">
      <dgm:prSet loTypeId="urn:microsoft.com/office/officeart/2005/8/layout/chevron2" loCatId="list" qsTypeId="urn:microsoft.com/office/officeart/2005/8/quickstyle/3d1" qsCatId="3D" csTypeId="urn:microsoft.com/office/officeart/2005/8/colors/accent1_2" csCatId="accent1" phldr="1"/>
      <dgm:spPr/>
      <dgm:t>
        <a:bodyPr/>
        <a:lstStyle/>
        <a:p>
          <a:endParaRPr lang="en-US"/>
        </a:p>
      </dgm:t>
    </dgm:pt>
    <dgm:pt modelId="{C57CCD4F-7E63-4EF3-9799-A10AD686FD34}">
      <dgm:prSet custT="1"/>
      <dgm:spPr/>
      <dgm:t>
        <a:bodyPr/>
        <a:lstStyle/>
        <a:p>
          <a:r>
            <a:rPr lang="en-IN" sz="1700" b="1" dirty="0"/>
            <a:t>Voluntary </a:t>
          </a:r>
          <a:endParaRPr lang="en-US" sz="1700" dirty="0"/>
        </a:p>
      </dgm:t>
    </dgm:pt>
    <dgm:pt modelId="{351FEB16-CF28-4326-A62A-7558EE480AD1}" type="parTrans" cxnId="{957F23AF-728B-4FAD-9441-BBBBCF8ED8E9}">
      <dgm:prSet/>
      <dgm:spPr/>
      <dgm:t>
        <a:bodyPr/>
        <a:lstStyle/>
        <a:p>
          <a:endParaRPr lang="en-US" sz="1400"/>
        </a:p>
      </dgm:t>
    </dgm:pt>
    <dgm:pt modelId="{EA30DF75-2F45-41FB-9A10-59EF18B3390F}" type="sibTrans" cxnId="{957F23AF-728B-4FAD-9441-BBBBCF8ED8E9}">
      <dgm:prSet/>
      <dgm:spPr/>
      <dgm:t>
        <a:bodyPr/>
        <a:lstStyle/>
        <a:p>
          <a:endParaRPr lang="en-US" sz="1400"/>
        </a:p>
      </dgm:t>
    </dgm:pt>
    <dgm:pt modelId="{A0CB293A-2F83-456F-B930-1C7831345341}">
      <dgm:prSet custT="1"/>
      <dgm:spPr/>
      <dgm:t>
        <a:bodyPr/>
        <a:lstStyle/>
        <a:p>
          <a:r>
            <a:rPr lang="en-US" sz="1700" b="1" dirty="0"/>
            <a:t>Special case</a:t>
          </a:r>
          <a:endParaRPr lang="en-US" sz="1700" dirty="0"/>
        </a:p>
      </dgm:t>
    </dgm:pt>
    <dgm:pt modelId="{20A37B76-BDE4-42DD-B06D-8949D97512F8}" type="parTrans" cxnId="{7163F94B-97F1-4306-A9DE-C49DC84310F7}">
      <dgm:prSet/>
      <dgm:spPr/>
      <dgm:t>
        <a:bodyPr/>
        <a:lstStyle/>
        <a:p>
          <a:endParaRPr lang="en-US" sz="1400"/>
        </a:p>
      </dgm:t>
    </dgm:pt>
    <dgm:pt modelId="{F4228FA7-63E9-43AF-B9C9-9817F0AAC5DD}" type="sibTrans" cxnId="{7163F94B-97F1-4306-A9DE-C49DC84310F7}">
      <dgm:prSet/>
      <dgm:spPr/>
      <dgm:t>
        <a:bodyPr/>
        <a:lstStyle/>
        <a:p>
          <a:endParaRPr lang="en-US" sz="1400"/>
        </a:p>
      </dgm:t>
    </dgm:pt>
    <dgm:pt modelId="{DCBDC281-F48D-4D38-9F51-AD91246B28D0}">
      <dgm:prSet custT="1"/>
      <dgm:spPr/>
      <dgm:t>
        <a:bodyPr/>
        <a:lstStyle/>
        <a:p>
          <a:r>
            <a:rPr lang="en-IN" sz="1700" b="1" dirty="0"/>
            <a:t>New Unit</a:t>
          </a:r>
          <a:endParaRPr lang="en-US" sz="1700" dirty="0"/>
        </a:p>
      </dgm:t>
    </dgm:pt>
    <dgm:pt modelId="{777F17F7-D9BB-4D33-AC36-E6955AA28550}" type="parTrans" cxnId="{70F2C347-71A9-4CD4-8502-9BCB52247D0F}">
      <dgm:prSet/>
      <dgm:spPr/>
      <dgm:t>
        <a:bodyPr/>
        <a:lstStyle/>
        <a:p>
          <a:endParaRPr lang="en-US" sz="1400"/>
        </a:p>
      </dgm:t>
    </dgm:pt>
    <dgm:pt modelId="{FA663D0F-17E0-4FB3-980B-8292BB7A7C97}" type="sibTrans" cxnId="{70F2C347-71A9-4CD4-8502-9BCB52247D0F}">
      <dgm:prSet/>
      <dgm:spPr/>
      <dgm:t>
        <a:bodyPr/>
        <a:lstStyle/>
        <a:p>
          <a:endParaRPr lang="en-US" sz="1400"/>
        </a:p>
      </dgm:t>
    </dgm:pt>
    <dgm:pt modelId="{9F722354-3B7C-4935-8E63-A540D7E21F4D}">
      <dgm:prSet custT="1"/>
      <dgm:spPr/>
      <dgm:t>
        <a:bodyPr anchor="ctr"/>
        <a:lstStyle/>
        <a:p>
          <a:r>
            <a:rPr lang="en-IN" sz="2000" dirty="0"/>
            <a:t>Any Practice Unit may, </a:t>
          </a:r>
          <a:r>
            <a:rPr lang="en-IN" sz="2000" dirty="0" err="1"/>
            <a:t>suo</a:t>
          </a:r>
          <a:r>
            <a:rPr lang="en-IN" sz="2000" dirty="0"/>
            <a:t> motu, apply to the Board for the conduct of its Peer Review.</a:t>
          </a:r>
          <a:endParaRPr lang="en-US" sz="2000" dirty="0"/>
        </a:p>
      </dgm:t>
    </dgm:pt>
    <dgm:pt modelId="{8C0C7C50-8375-41F0-831A-7967A00F5A1C}" type="parTrans" cxnId="{44BCBE0A-7292-4098-9F9A-3DBEE6204083}">
      <dgm:prSet/>
      <dgm:spPr/>
      <dgm:t>
        <a:bodyPr/>
        <a:lstStyle/>
        <a:p>
          <a:endParaRPr lang="en-US" sz="1400"/>
        </a:p>
      </dgm:t>
    </dgm:pt>
    <dgm:pt modelId="{B46E79DE-333E-4C6A-9B32-C804420033C6}" type="sibTrans" cxnId="{44BCBE0A-7292-4098-9F9A-3DBEE6204083}">
      <dgm:prSet/>
      <dgm:spPr/>
      <dgm:t>
        <a:bodyPr/>
        <a:lstStyle/>
        <a:p>
          <a:endParaRPr lang="en-US" sz="1400"/>
        </a:p>
      </dgm:t>
    </dgm:pt>
    <dgm:pt modelId="{1629D5ED-311F-48EA-A43A-8338BC285B01}">
      <dgm:prSet custT="1"/>
      <dgm:spPr/>
      <dgm:t>
        <a:bodyPr anchor="ctr"/>
        <a:lstStyle/>
        <a:p>
          <a:r>
            <a:rPr lang="en-US" sz="2000" dirty="0"/>
            <a:t>The Board, based on specific information received from </a:t>
          </a:r>
          <a:r>
            <a:rPr lang="en-US" sz="2000" i="0" u="none" dirty="0"/>
            <a:t>Secretary, ICAI or Disciplinary directorate or any other Regulator, may conduct a special Peer Review.</a:t>
          </a:r>
        </a:p>
      </dgm:t>
    </dgm:pt>
    <dgm:pt modelId="{972AFDA8-DF54-4077-8321-597A40A34249}" type="parTrans" cxnId="{75CAEE3D-F20F-4715-BB6E-1E3F6F12AF10}">
      <dgm:prSet/>
      <dgm:spPr/>
      <dgm:t>
        <a:bodyPr/>
        <a:lstStyle/>
        <a:p>
          <a:endParaRPr lang="en-US" sz="1400"/>
        </a:p>
      </dgm:t>
    </dgm:pt>
    <dgm:pt modelId="{068DE45A-7E5F-4A84-B6B4-BE3766CDB025}" type="sibTrans" cxnId="{75CAEE3D-F20F-4715-BB6E-1E3F6F12AF10}">
      <dgm:prSet/>
      <dgm:spPr/>
      <dgm:t>
        <a:bodyPr/>
        <a:lstStyle/>
        <a:p>
          <a:endParaRPr lang="en-US" sz="1400"/>
        </a:p>
      </dgm:t>
    </dgm:pt>
    <dgm:pt modelId="{A7F385AA-10B3-41DD-8648-1023F72D5995}">
      <dgm:prSet custT="1"/>
      <dgm:spPr/>
      <dgm:t>
        <a:bodyPr/>
        <a:lstStyle/>
        <a:p>
          <a:r>
            <a:rPr lang="en-IN" sz="2000" dirty="0"/>
            <a:t>The Board may conduct Peer Review of New Units as defined under clause 2(12) of Peer Review Guidelines, 2022. </a:t>
          </a:r>
          <a:endParaRPr lang="en-US" sz="2000" dirty="0"/>
        </a:p>
      </dgm:t>
    </dgm:pt>
    <dgm:pt modelId="{B5698522-666B-418C-993A-2DB7C8FC3ED2}" type="parTrans" cxnId="{53E75EC0-456A-4860-84CD-FECE1E8B8ACE}">
      <dgm:prSet/>
      <dgm:spPr/>
      <dgm:t>
        <a:bodyPr/>
        <a:lstStyle/>
        <a:p>
          <a:endParaRPr lang="en-US" sz="1400"/>
        </a:p>
      </dgm:t>
    </dgm:pt>
    <dgm:pt modelId="{63F3478C-6536-4E72-AE3C-65E7ECA35904}" type="sibTrans" cxnId="{53E75EC0-456A-4860-84CD-FECE1E8B8ACE}">
      <dgm:prSet/>
      <dgm:spPr/>
      <dgm:t>
        <a:bodyPr/>
        <a:lstStyle/>
        <a:p>
          <a:endParaRPr lang="en-US" sz="1400"/>
        </a:p>
      </dgm:t>
    </dgm:pt>
    <dgm:pt modelId="{C445948C-28CD-4CB0-BEB5-B3A9BDC31245}" type="pres">
      <dgm:prSet presAssocID="{B15AAA8C-24BD-4E61-B281-75C0F12894E9}" presName="linearFlow" presStyleCnt="0">
        <dgm:presLayoutVars>
          <dgm:dir/>
          <dgm:animLvl val="lvl"/>
          <dgm:resizeHandles val="exact"/>
        </dgm:presLayoutVars>
      </dgm:prSet>
      <dgm:spPr/>
    </dgm:pt>
    <dgm:pt modelId="{B7FAF18B-50DD-4244-9A7D-8C10BF28EEE0}" type="pres">
      <dgm:prSet presAssocID="{C57CCD4F-7E63-4EF3-9799-A10AD686FD34}" presName="composite" presStyleCnt="0"/>
      <dgm:spPr/>
    </dgm:pt>
    <dgm:pt modelId="{33779CC5-9EB2-42B2-9482-675C7344E57B}" type="pres">
      <dgm:prSet presAssocID="{C57CCD4F-7E63-4EF3-9799-A10AD686FD34}" presName="parentText" presStyleLbl="alignNode1" presStyleIdx="0" presStyleCnt="3" custLinFactNeighborY="0">
        <dgm:presLayoutVars>
          <dgm:chMax val="1"/>
          <dgm:bulletEnabled val="1"/>
        </dgm:presLayoutVars>
      </dgm:prSet>
      <dgm:spPr/>
    </dgm:pt>
    <dgm:pt modelId="{85E0A980-736A-405D-A5D3-A81733C533FA}" type="pres">
      <dgm:prSet presAssocID="{C57CCD4F-7E63-4EF3-9799-A10AD686FD34}" presName="descendantText" presStyleLbl="alignAcc1" presStyleIdx="0" presStyleCnt="3">
        <dgm:presLayoutVars>
          <dgm:bulletEnabled val="1"/>
        </dgm:presLayoutVars>
      </dgm:prSet>
      <dgm:spPr/>
    </dgm:pt>
    <dgm:pt modelId="{FA637ACC-0B2C-424F-B621-585F60C504B9}" type="pres">
      <dgm:prSet presAssocID="{EA30DF75-2F45-41FB-9A10-59EF18B3390F}" presName="sp" presStyleCnt="0"/>
      <dgm:spPr/>
    </dgm:pt>
    <dgm:pt modelId="{4F58D526-EF1C-4B7A-94B5-9A0103CC045F}" type="pres">
      <dgm:prSet presAssocID="{A0CB293A-2F83-456F-B930-1C7831345341}" presName="composite" presStyleCnt="0"/>
      <dgm:spPr/>
    </dgm:pt>
    <dgm:pt modelId="{82F5C4EA-A9AE-4DA3-B4BF-480A6B762DC8}" type="pres">
      <dgm:prSet presAssocID="{A0CB293A-2F83-456F-B930-1C7831345341}" presName="parentText" presStyleLbl="alignNode1" presStyleIdx="1" presStyleCnt="3">
        <dgm:presLayoutVars>
          <dgm:chMax val="1"/>
          <dgm:bulletEnabled val="1"/>
        </dgm:presLayoutVars>
      </dgm:prSet>
      <dgm:spPr/>
    </dgm:pt>
    <dgm:pt modelId="{2EA91776-506F-4936-902A-376E1089BB2B}" type="pres">
      <dgm:prSet presAssocID="{A0CB293A-2F83-456F-B930-1C7831345341}" presName="descendantText" presStyleLbl="alignAcc1" presStyleIdx="1" presStyleCnt="3">
        <dgm:presLayoutVars>
          <dgm:bulletEnabled val="1"/>
        </dgm:presLayoutVars>
      </dgm:prSet>
      <dgm:spPr/>
    </dgm:pt>
    <dgm:pt modelId="{24AC144E-ACE9-44CD-BF03-9080AE1A721E}" type="pres">
      <dgm:prSet presAssocID="{F4228FA7-63E9-43AF-B9C9-9817F0AAC5DD}" presName="sp" presStyleCnt="0"/>
      <dgm:spPr/>
    </dgm:pt>
    <dgm:pt modelId="{4334522A-2FA7-4C6A-B527-095F27A3BA18}" type="pres">
      <dgm:prSet presAssocID="{DCBDC281-F48D-4D38-9F51-AD91246B28D0}" presName="composite" presStyleCnt="0"/>
      <dgm:spPr/>
    </dgm:pt>
    <dgm:pt modelId="{8EAFF15C-023E-42CE-9765-FC51EC8B8FDB}" type="pres">
      <dgm:prSet presAssocID="{DCBDC281-F48D-4D38-9F51-AD91246B28D0}" presName="parentText" presStyleLbl="alignNode1" presStyleIdx="2" presStyleCnt="3">
        <dgm:presLayoutVars>
          <dgm:chMax val="1"/>
          <dgm:bulletEnabled val="1"/>
        </dgm:presLayoutVars>
      </dgm:prSet>
      <dgm:spPr/>
    </dgm:pt>
    <dgm:pt modelId="{7B756FF3-02D5-4110-A29B-4CECEC2A3066}" type="pres">
      <dgm:prSet presAssocID="{DCBDC281-F48D-4D38-9F51-AD91246B28D0}" presName="descendantText" presStyleLbl="alignAcc1" presStyleIdx="2" presStyleCnt="3">
        <dgm:presLayoutVars>
          <dgm:bulletEnabled val="1"/>
        </dgm:presLayoutVars>
      </dgm:prSet>
      <dgm:spPr/>
    </dgm:pt>
  </dgm:ptLst>
  <dgm:cxnLst>
    <dgm:cxn modelId="{FC3AFA00-5E12-4CDE-B4B2-149BA5A44932}" type="presOf" srcId="{DCBDC281-F48D-4D38-9F51-AD91246B28D0}" destId="{8EAFF15C-023E-42CE-9765-FC51EC8B8FDB}" srcOrd="0" destOrd="0" presId="urn:microsoft.com/office/officeart/2005/8/layout/chevron2"/>
    <dgm:cxn modelId="{44BCBE0A-7292-4098-9F9A-3DBEE6204083}" srcId="{C57CCD4F-7E63-4EF3-9799-A10AD686FD34}" destId="{9F722354-3B7C-4935-8E63-A540D7E21F4D}" srcOrd="0" destOrd="0" parTransId="{8C0C7C50-8375-41F0-831A-7967A00F5A1C}" sibTransId="{B46E79DE-333E-4C6A-9B32-C804420033C6}"/>
    <dgm:cxn modelId="{F4E96337-0F8A-40BD-B10C-A3981C15B353}" type="presOf" srcId="{A0CB293A-2F83-456F-B930-1C7831345341}" destId="{82F5C4EA-A9AE-4DA3-B4BF-480A6B762DC8}" srcOrd="0" destOrd="0" presId="urn:microsoft.com/office/officeart/2005/8/layout/chevron2"/>
    <dgm:cxn modelId="{75CAEE3D-F20F-4715-BB6E-1E3F6F12AF10}" srcId="{A0CB293A-2F83-456F-B930-1C7831345341}" destId="{1629D5ED-311F-48EA-A43A-8338BC285B01}" srcOrd="0" destOrd="0" parTransId="{972AFDA8-DF54-4077-8321-597A40A34249}" sibTransId="{068DE45A-7E5F-4A84-B6B4-BE3766CDB025}"/>
    <dgm:cxn modelId="{A236A940-3350-4720-BE32-7813CB525365}" type="presOf" srcId="{1629D5ED-311F-48EA-A43A-8338BC285B01}" destId="{2EA91776-506F-4936-902A-376E1089BB2B}" srcOrd="0" destOrd="0" presId="urn:microsoft.com/office/officeart/2005/8/layout/chevron2"/>
    <dgm:cxn modelId="{70F2C347-71A9-4CD4-8502-9BCB52247D0F}" srcId="{B15AAA8C-24BD-4E61-B281-75C0F12894E9}" destId="{DCBDC281-F48D-4D38-9F51-AD91246B28D0}" srcOrd="2" destOrd="0" parTransId="{777F17F7-D9BB-4D33-AC36-E6955AA28550}" sibTransId="{FA663D0F-17E0-4FB3-980B-8292BB7A7C97}"/>
    <dgm:cxn modelId="{7163F94B-97F1-4306-A9DE-C49DC84310F7}" srcId="{B15AAA8C-24BD-4E61-B281-75C0F12894E9}" destId="{A0CB293A-2F83-456F-B930-1C7831345341}" srcOrd="1" destOrd="0" parTransId="{20A37B76-BDE4-42DD-B06D-8949D97512F8}" sibTransId="{F4228FA7-63E9-43AF-B9C9-9817F0AAC5DD}"/>
    <dgm:cxn modelId="{B496947A-2019-474F-B83A-355702DD9C64}" type="presOf" srcId="{C57CCD4F-7E63-4EF3-9799-A10AD686FD34}" destId="{33779CC5-9EB2-42B2-9482-675C7344E57B}" srcOrd="0" destOrd="0" presId="urn:microsoft.com/office/officeart/2005/8/layout/chevron2"/>
    <dgm:cxn modelId="{AC44A692-B2DC-4B5D-B06A-398FF84B5676}" type="presOf" srcId="{9F722354-3B7C-4935-8E63-A540D7E21F4D}" destId="{85E0A980-736A-405D-A5D3-A81733C533FA}" srcOrd="0" destOrd="0" presId="urn:microsoft.com/office/officeart/2005/8/layout/chevron2"/>
    <dgm:cxn modelId="{935BBA93-B396-446A-AF74-1DC531C0DEBC}" type="presOf" srcId="{B15AAA8C-24BD-4E61-B281-75C0F12894E9}" destId="{C445948C-28CD-4CB0-BEB5-B3A9BDC31245}" srcOrd="0" destOrd="0" presId="urn:microsoft.com/office/officeart/2005/8/layout/chevron2"/>
    <dgm:cxn modelId="{957F23AF-728B-4FAD-9441-BBBBCF8ED8E9}" srcId="{B15AAA8C-24BD-4E61-B281-75C0F12894E9}" destId="{C57CCD4F-7E63-4EF3-9799-A10AD686FD34}" srcOrd="0" destOrd="0" parTransId="{351FEB16-CF28-4326-A62A-7558EE480AD1}" sibTransId="{EA30DF75-2F45-41FB-9A10-59EF18B3390F}"/>
    <dgm:cxn modelId="{53E75EC0-456A-4860-84CD-FECE1E8B8ACE}" srcId="{DCBDC281-F48D-4D38-9F51-AD91246B28D0}" destId="{A7F385AA-10B3-41DD-8648-1023F72D5995}" srcOrd="0" destOrd="0" parTransId="{B5698522-666B-418C-993A-2DB7C8FC3ED2}" sibTransId="{63F3478C-6536-4E72-AE3C-65E7ECA35904}"/>
    <dgm:cxn modelId="{5F8DB0DE-0A6A-4107-A467-0DC6C67D50AF}" type="presOf" srcId="{A7F385AA-10B3-41DD-8648-1023F72D5995}" destId="{7B756FF3-02D5-4110-A29B-4CECEC2A3066}" srcOrd="0" destOrd="0" presId="urn:microsoft.com/office/officeart/2005/8/layout/chevron2"/>
    <dgm:cxn modelId="{0F0CE3CF-FE3D-49EE-96DA-D710A604C90E}" type="presParOf" srcId="{C445948C-28CD-4CB0-BEB5-B3A9BDC31245}" destId="{B7FAF18B-50DD-4244-9A7D-8C10BF28EEE0}" srcOrd="0" destOrd="0" presId="urn:microsoft.com/office/officeart/2005/8/layout/chevron2"/>
    <dgm:cxn modelId="{C60039F5-78C9-484F-978C-44F8B3CAC174}" type="presParOf" srcId="{B7FAF18B-50DD-4244-9A7D-8C10BF28EEE0}" destId="{33779CC5-9EB2-42B2-9482-675C7344E57B}" srcOrd="0" destOrd="0" presId="urn:microsoft.com/office/officeart/2005/8/layout/chevron2"/>
    <dgm:cxn modelId="{5CFF1B66-4EA8-417E-8380-7D9DF95A3C27}" type="presParOf" srcId="{B7FAF18B-50DD-4244-9A7D-8C10BF28EEE0}" destId="{85E0A980-736A-405D-A5D3-A81733C533FA}" srcOrd="1" destOrd="0" presId="urn:microsoft.com/office/officeart/2005/8/layout/chevron2"/>
    <dgm:cxn modelId="{F5D8D191-4CE9-4EA8-945F-9329FE63C45B}" type="presParOf" srcId="{C445948C-28CD-4CB0-BEB5-B3A9BDC31245}" destId="{FA637ACC-0B2C-424F-B621-585F60C504B9}" srcOrd="1" destOrd="0" presId="urn:microsoft.com/office/officeart/2005/8/layout/chevron2"/>
    <dgm:cxn modelId="{E27015C1-11A9-4D3F-8044-412982F66775}" type="presParOf" srcId="{C445948C-28CD-4CB0-BEB5-B3A9BDC31245}" destId="{4F58D526-EF1C-4B7A-94B5-9A0103CC045F}" srcOrd="2" destOrd="0" presId="urn:microsoft.com/office/officeart/2005/8/layout/chevron2"/>
    <dgm:cxn modelId="{3169692B-4735-46B1-8607-43F59832CD3E}" type="presParOf" srcId="{4F58D526-EF1C-4B7A-94B5-9A0103CC045F}" destId="{82F5C4EA-A9AE-4DA3-B4BF-480A6B762DC8}" srcOrd="0" destOrd="0" presId="urn:microsoft.com/office/officeart/2005/8/layout/chevron2"/>
    <dgm:cxn modelId="{1CFBEC10-A395-4FE3-BC6B-8D56F0634339}" type="presParOf" srcId="{4F58D526-EF1C-4B7A-94B5-9A0103CC045F}" destId="{2EA91776-506F-4936-902A-376E1089BB2B}" srcOrd="1" destOrd="0" presId="urn:microsoft.com/office/officeart/2005/8/layout/chevron2"/>
    <dgm:cxn modelId="{0CC0619B-6222-45E0-8368-AC655C0EF66A}" type="presParOf" srcId="{C445948C-28CD-4CB0-BEB5-B3A9BDC31245}" destId="{24AC144E-ACE9-44CD-BF03-9080AE1A721E}" srcOrd="3" destOrd="0" presId="urn:microsoft.com/office/officeart/2005/8/layout/chevron2"/>
    <dgm:cxn modelId="{D3BBC43D-4346-41F2-B5B9-836711655E66}" type="presParOf" srcId="{C445948C-28CD-4CB0-BEB5-B3A9BDC31245}" destId="{4334522A-2FA7-4C6A-B527-095F27A3BA18}" srcOrd="4" destOrd="0" presId="urn:microsoft.com/office/officeart/2005/8/layout/chevron2"/>
    <dgm:cxn modelId="{A26DDC31-C433-409B-9B4B-B56772543FDE}" type="presParOf" srcId="{4334522A-2FA7-4C6A-B527-095F27A3BA18}" destId="{8EAFF15C-023E-42CE-9765-FC51EC8B8FDB}" srcOrd="0" destOrd="0" presId="urn:microsoft.com/office/officeart/2005/8/layout/chevron2"/>
    <dgm:cxn modelId="{BEFDAA17-79F6-416B-B192-E1508DE1DE44}" type="presParOf" srcId="{4334522A-2FA7-4C6A-B527-095F27A3BA18}" destId="{7B756FF3-02D5-4110-A29B-4CECEC2A3066}"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70053F-B8B1-4491-B7F5-2B6E3126D2E1}">
      <dsp:nvSpPr>
        <dsp:cNvPr id="0" name=""/>
        <dsp:cNvSpPr/>
      </dsp:nvSpPr>
      <dsp:spPr>
        <a:xfrm>
          <a:off x="3571" y="1963231"/>
          <a:ext cx="4350809" cy="1740323"/>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en-IN" sz="2000" kern="1200" dirty="0"/>
            <a:t>The Institute of Chartered Accountants of India, in 1998 conceptualised a system of review of work  of professionals.</a:t>
          </a:r>
          <a:endParaRPr lang="en-US" sz="2000" kern="1200" dirty="0"/>
        </a:p>
      </dsp:txBody>
      <dsp:txXfrm>
        <a:off x="873733" y="1963231"/>
        <a:ext cx="2610486" cy="1740323"/>
      </dsp:txXfrm>
    </dsp:sp>
    <dsp:sp modelId="{DC9A3A88-AE94-41DF-88C3-069E29F4D2FD}">
      <dsp:nvSpPr>
        <dsp:cNvPr id="0" name=""/>
        <dsp:cNvSpPr/>
      </dsp:nvSpPr>
      <dsp:spPr>
        <a:xfrm>
          <a:off x="3919299" y="1963231"/>
          <a:ext cx="4350809" cy="1740323"/>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en-IN" sz="2000" kern="1200" dirty="0"/>
            <a:t>In the beginning of 21</a:t>
          </a:r>
          <a:r>
            <a:rPr lang="en-IN" sz="2000" kern="1200" baseline="30000" dirty="0"/>
            <a:t>st</a:t>
          </a:r>
          <a:r>
            <a:rPr lang="en-IN" sz="2000" kern="1200" dirty="0"/>
            <a:t> Century, the council of Institute of Chartered Accountants of India introduced the Peer Review Mechanism.</a:t>
          </a:r>
          <a:endParaRPr lang="en-US" sz="2000" kern="1200" dirty="0"/>
        </a:p>
      </dsp:txBody>
      <dsp:txXfrm>
        <a:off x="4789461" y="1963231"/>
        <a:ext cx="2610486" cy="1740323"/>
      </dsp:txXfrm>
    </dsp:sp>
    <dsp:sp modelId="{E73E4368-DB4B-4C01-B4A6-71901634092C}">
      <dsp:nvSpPr>
        <dsp:cNvPr id="0" name=""/>
        <dsp:cNvSpPr/>
      </dsp:nvSpPr>
      <dsp:spPr>
        <a:xfrm>
          <a:off x="7835027" y="1963231"/>
          <a:ext cx="4350809" cy="1740323"/>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en-IN" sz="2000" kern="1200" dirty="0"/>
            <a:t>This regulated in constitution of Peer Review Board in early 2002.</a:t>
          </a:r>
          <a:endParaRPr lang="en-US" sz="2000" kern="1200" dirty="0"/>
        </a:p>
      </dsp:txBody>
      <dsp:txXfrm>
        <a:off x="8705189" y="1963231"/>
        <a:ext cx="2610486" cy="17403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FBCB1F-96CF-42B9-87E8-18575165681C}">
      <dsp:nvSpPr>
        <dsp:cNvPr id="0" name=""/>
        <dsp:cNvSpPr/>
      </dsp:nvSpPr>
      <dsp:spPr>
        <a:xfrm>
          <a:off x="0" y="0"/>
          <a:ext cx="7808954" cy="9122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latin typeface="Cambria" panose="02040503050406030204" pitchFamily="18" charset="0"/>
              <a:ea typeface="Cambria" panose="02040503050406030204" pitchFamily="18" charset="0"/>
            </a:rPr>
            <a:t>Submission of Form-1, “Application cum Questionnaire” by the Practice Unit. </a:t>
          </a:r>
          <a:endParaRPr lang="en-IN" sz="2400" kern="1200" dirty="0">
            <a:solidFill>
              <a:schemeClr val="tx1"/>
            </a:solidFill>
          </a:endParaRPr>
        </a:p>
      </dsp:txBody>
      <dsp:txXfrm>
        <a:off x="26719" y="26719"/>
        <a:ext cx="6717842" cy="858802"/>
      </dsp:txXfrm>
    </dsp:sp>
    <dsp:sp modelId="{6D4B351C-9635-434B-B5CF-F5062BADB499}">
      <dsp:nvSpPr>
        <dsp:cNvPr id="0" name=""/>
        <dsp:cNvSpPr/>
      </dsp:nvSpPr>
      <dsp:spPr>
        <a:xfrm>
          <a:off x="583136" y="1038940"/>
          <a:ext cx="7808954" cy="9122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latin typeface="Cambria" panose="02040503050406030204" pitchFamily="18" charset="0"/>
              <a:ea typeface="Cambria" panose="02040503050406030204" pitchFamily="18" charset="0"/>
            </a:rPr>
            <a:t>Selection of Practice Unit and appointment of Reviewer</a:t>
          </a:r>
          <a:endParaRPr lang="en-IN" sz="2400" kern="1200" dirty="0">
            <a:solidFill>
              <a:schemeClr val="tx1"/>
            </a:solidFill>
          </a:endParaRPr>
        </a:p>
      </dsp:txBody>
      <dsp:txXfrm>
        <a:off x="609855" y="1065659"/>
        <a:ext cx="6579423" cy="858802"/>
      </dsp:txXfrm>
    </dsp:sp>
    <dsp:sp modelId="{9E177057-FB98-4DE7-83F9-98186F282938}">
      <dsp:nvSpPr>
        <dsp:cNvPr id="0" name=""/>
        <dsp:cNvSpPr/>
      </dsp:nvSpPr>
      <dsp:spPr>
        <a:xfrm>
          <a:off x="1166272" y="2077881"/>
          <a:ext cx="7808954" cy="9122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latin typeface="Cambria" panose="02040503050406030204" pitchFamily="18" charset="0"/>
              <a:ea typeface="Cambria" panose="02040503050406030204" pitchFamily="18" charset="0"/>
            </a:rPr>
            <a:t>Planning</a:t>
          </a:r>
        </a:p>
      </dsp:txBody>
      <dsp:txXfrm>
        <a:off x="1192991" y="2104600"/>
        <a:ext cx="6579423" cy="858802"/>
      </dsp:txXfrm>
    </dsp:sp>
    <dsp:sp modelId="{E93849CC-1229-4448-848B-2D129FCE55D1}">
      <dsp:nvSpPr>
        <dsp:cNvPr id="0" name=""/>
        <dsp:cNvSpPr/>
      </dsp:nvSpPr>
      <dsp:spPr>
        <a:xfrm>
          <a:off x="1749408" y="3116822"/>
          <a:ext cx="7808954" cy="9122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latin typeface="Cambria" panose="02040503050406030204" pitchFamily="18" charset="0"/>
              <a:ea typeface="Cambria" panose="02040503050406030204" pitchFamily="18" charset="0"/>
            </a:rPr>
            <a:t>Execution</a:t>
          </a:r>
          <a:endParaRPr lang="en-IN" sz="2400" kern="1200" dirty="0">
            <a:solidFill>
              <a:schemeClr val="tx1"/>
            </a:solidFill>
          </a:endParaRPr>
        </a:p>
      </dsp:txBody>
      <dsp:txXfrm>
        <a:off x="1776127" y="3143541"/>
        <a:ext cx="6579423" cy="858802"/>
      </dsp:txXfrm>
    </dsp:sp>
    <dsp:sp modelId="{D319491B-E80D-4BF6-BAAB-57A02A1881CF}">
      <dsp:nvSpPr>
        <dsp:cNvPr id="0" name=""/>
        <dsp:cNvSpPr/>
      </dsp:nvSpPr>
      <dsp:spPr>
        <a:xfrm>
          <a:off x="2332544" y="4155763"/>
          <a:ext cx="7808954" cy="9122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latin typeface="Cambria" panose="02040503050406030204" pitchFamily="18" charset="0"/>
              <a:ea typeface="Cambria" panose="02040503050406030204" pitchFamily="18" charset="0"/>
            </a:rPr>
            <a:t>Reporting</a:t>
          </a:r>
          <a:endParaRPr lang="en-IN" sz="2400" kern="1200" dirty="0">
            <a:solidFill>
              <a:schemeClr val="tx1"/>
            </a:solidFill>
          </a:endParaRPr>
        </a:p>
      </dsp:txBody>
      <dsp:txXfrm>
        <a:off x="2359263" y="4182482"/>
        <a:ext cx="6579423" cy="858802"/>
      </dsp:txXfrm>
    </dsp:sp>
    <dsp:sp modelId="{AF8D85CA-CAD9-4358-B183-F4DC3CC2AE91}">
      <dsp:nvSpPr>
        <dsp:cNvPr id="0" name=""/>
        <dsp:cNvSpPr/>
      </dsp:nvSpPr>
      <dsp:spPr>
        <a:xfrm>
          <a:off x="7215997" y="666442"/>
          <a:ext cx="592956" cy="592956"/>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IN" sz="2700" kern="1200"/>
        </a:p>
      </dsp:txBody>
      <dsp:txXfrm>
        <a:off x="7349412" y="666442"/>
        <a:ext cx="326126" cy="446199"/>
      </dsp:txXfrm>
    </dsp:sp>
    <dsp:sp modelId="{3BD6A829-38D8-46F7-B224-06F6F64F2A6C}">
      <dsp:nvSpPr>
        <dsp:cNvPr id="0" name=""/>
        <dsp:cNvSpPr/>
      </dsp:nvSpPr>
      <dsp:spPr>
        <a:xfrm>
          <a:off x="7799133" y="1705383"/>
          <a:ext cx="592956" cy="592956"/>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IN" sz="2700" kern="1200"/>
        </a:p>
      </dsp:txBody>
      <dsp:txXfrm>
        <a:off x="7932548" y="1705383"/>
        <a:ext cx="326126" cy="446199"/>
      </dsp:txXfrm>
    </dsp:sp>
    <dsp:sp modelId="{D6487043-BCE4-4173-9DAD-7308B8BA5BE5}">
      <dsp:nvSpPr>
        <dsp:cNvPr id="0" name=""/>
        <dsp:cNvSpPr/>
      </dsp:nvSpPr>
      <dsp:spPr>
        <a:xfrm>
          <a:off x="8382270" y="2729120"/>
          <a:ext cx="592956" cy="592956"/>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IN" sz="2700" kern="1200"/>
        </a:p>
      </dsp:txBody>
      <dsp:txXfrm>
        <a:off x="8515685" y="2729120"/>
        <a:ext cx="326126" cy="446199"/>
      </dsp:txXfrm>
    </dsp:sp>
    <dsp:sp modelId="{825FC167-4898-4B26-9707-7436A2634FC5}">
      <dsp:nvSpPr>
        <dsp:cNvPr id="0" name=""/>
        <dsp:cNvSpPr/>
      </dsp:nvSpPr>
      <dsp:spPr>
        <a:xfrm>
          <a:off x="8965406" y="3778196"/>
          <a:ext cx="592956" cy="592956"/>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IN" sz="2700" kern="1200"/>
        </a:p>
      </dsp:txBody>
      <dsp:txXfrm>
        <a:off x="9098821" y="3778196"/>
        <a:ext cx="326126" cy="4461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5E79DC-ACEF-463D-B06E-A1182993F787}">
      <dsp:nvSpPr>
        <dsp:cNvPr id="0" name=""/>
        <dsp:cNvSpPr/>
      </dsp:nvSpPr>
      <dsp:spPr>
        <a:xfrm>
          <a:off x="0" y="0"/>
          <a:ext cx="11529287" cy="4683114"/>
        </a:xfrm>
        <a:prstGeom prst="roundRect">
          <a:avLst>
            <a:gd name="adj" fmla="val 10000"/>
          </a:avLst>
        </a:prstGeom>
        <a:solidFill>
          <a:schemeClr val="accent1">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marL="0" lvl="0" indent="0" algn="ctr" defTabSz="1689100" rtl="0">
            <a:lnSpc>
              <a:spcPct val="90000"/>
            </a:lnSpc>
            <a:spcBef>
              <a:spcPct val="0"/>
            </a:spcBef>
            <a:spcAft>
              <a:spcPct val="35000"/>
            </a:spcAft>
            <a:buNone/>
          </a:pPr>
          <a:r>
            <a:rPr lang="en-US" sz="3800" kern="1200" dirty="0">
              <a:latin typeface="Cambria" panose="02040503050406030204" pitchFamily="18" charset="0"/>
              <a:ea typeface="Cambria" panose="02040503050406030204" pitchFamily="18" charset="0"/>
            </a:rPr>
            <a:t>What is Peer Review Process?</a:t>
          </a:r>
        </a:p>
      </dsp:txBody>
      <dsp:txXfrm>
        <a:off x="0" y="0"/>
        <a:ext cx="11529287" cy="1404934"/>
      </dsp:txXfrm>
    </dsp:sp>
    <dsp:sp modelId="{01909A02-3A3C-41E8-BBF5-CA46B89F4F71}">
      <dsp:nvSpPr>
        <dsp:cNvPr id="0" name=""/>
        <dsp:cNvSpPr/>
      </dsp:nvSpPr>
      <dsp:spPr>
        <a:xfrm>
          <a:off x="497096" y="1026105"/>
          <a:ext cx="10329042" cy="2830090"/>
        </a:xfrm>
        <a:prstGeom prst="roundRect">
          <a:avLst>
            <a:gd name="adj" fmla="val 10000"/>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just" defTabSz="1200150" rtl="0">
            <a:lnSpc>
              <a:spcPct val="90000"/>
            </a:lnSpc>
            <a:spcBef>
              <a:spcPct val="0"/>
            </a:spcBef>
            <a:spcAft>
              <a:spcPct val="35000"/>
            </a:spcAft>
            <a:buNone/>
          </a:pPr>
          <a:r>
            <a:rPr lang="en-US" sz="2700" kern="1200" dirty="0"/>
            <a:t>Peer Review process is based on the “Principle of </a:t>
          </a:r>
          <a:r>
            <a:rPr lang="en-US" sz="2700" b="1" kern="1200" dirty="0"/>
            <a:t>systematic monitoring </a:t>
          </a:r>
          <a:r>
            <a:rPr lang="en-US" sz="2700" kern="1200" dirty="0"/>
            <a:t>of the </a:t>
          </a:r>
          <a:r>
            <a:rPr lang="en-US" sz="2700" b="1" kern="1200" dirty="0"/>
            <a:t>procedures adopted and records maintained </a:t>
          </a:r>
          <a:r>
            <a:rPr lang="en-US" sz="2700" kern="1200" dirty="0"/>
            <a:t>while carrying out </a:t>
          </a:r>
          <a:r>
            <a:rPr lang="en-US" sz="2700" b="1" kern="1200" dirty="0"/>
            <a:t>audit and assurance </a:t>
          </a:r>
          <a:r>
            <a:rPr lang="en-US" sz="2700" kern="1200" dirty="0"/>
            <a:t>services in the course of one’s professional responsibility to </a:t>
          </a:r>
          <a:r>
            <a:rPr lang="en-US" sz="2700" b="1" u="sng" kern="1200" dirty="0"/>
            <a:t>ensure and sustain quality”</a:t>
          </a:r>
          <a:r>
            <a:rPr lang="en-US" sz="2700" u="none" kern="1200" dirty="0"/>
            <a:t>.</a:t>
          </a:r>
        </a:p>
      </dsp:txBody>
      <dsp:txXfrm>
        <a:off x="579987" y="1108996"/>
        <a:ext cx="10163260" cy="266430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779CC5-9EB2-42B2-9482-675C7344E57B}">
      <dsp:nvSpPr>
        <dsp:cNvPr id="0" name=""/>
        <dsp:cNvSpPr/>
      </dsp:nvSpPr>
      <dsp:spPr>
        <a:xfrm rot="5400000">
          <a:off x="-298396" y="299422"/>
          <a:ext cx="1989310" cy="1392517"/>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IN" sz="1700" b="1" kern="1200" dirty="0"/>
            <a:t>Voluntary </a:t>
          </a:r>
          <a:endParaRPr lang="en-US" sz="1700" kern="1200" dirty="0"/>
        </a:p>
      </dsp:txBody>
      <dsp:txXfrm rot="-5400000">
        <a:off x="1" y="697285"/>
        <a:ext cx="1392517" cy="596793"/>
      </dsp:txXfrm>
    </dsp:sp>
    <dsp:sp modelId="{85E0A980-736A-405D-A5D3-A81733C533FA}">
      <dsp:nvSpPr>
        <dsp:cNvPr id="0" name=""/>
        <dsp:cNvSpPr/>
      </dsp:nvSpPr>
      <dsp:spPr>
        <a:xfrm rot="5400000">
          <a:off x="5665786" y="-4272243"/>
          <a:ext cx="1293051" cy="9839590"/>
        </a:xfrm>
        <a:prstGeom prst="round2Same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IN" sz="2000" kern="1200" dirty="0"/>
            <a:t>Any Practice Unit may, </a:t>
          </a:r>
          <a:r>
            <a:rPr lang="en-IN" sz="2000" kern="1200" dirty="0" err="1"/>
            <a:t>suo</a:t>
          </a:r>
          <a:r>
            <a:rPr lang="en-IN" sz="2000" kern="1200" dirty="0"/>
            <a:t> motu, apply to the Board for the conduct of its Peer Review.</a:t>
          </a:r>
          <a:endParaRPr lang="en-US" sz="2000" kern="1200" dirty="0"/>
        </a:p>
      </dsp:txBody>
      <dsp:txXfrm rot="-5400000">
        <a:off x="1392517" y="64148"/>
        <a:ext cx="9776468" cy="1166807"/>
      </dsp:txXfrm>
    </dsp:sp>
    <dsp:sp modelId="{82F5C4EA-A9AE-4DA3-B4BF-480A6B762DC8}">
      <dsp:nvSpPr>
        <dsp:cNvPr id="0" name=""/>
        <dsp:cNvSpPr/>
      </dsp:nvSpPr>
      <dsp:spPr>
        <a:xfrm rot="5400000">
          <a:off x="-298396" y="2098054"/>
          <a:ext cx="1989310" cy="1392517"/>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b="1" kern="1200" dirty="0"/>
            <a:t>Special case</a:t>
          </a:r>
          <a:endParaRPr lang="en-US" sz="1700" kern="1200" dirty="0"/>
        </a:p>
      </dsp:txBody>
      <dsp:txXfrm rot="-5400000">
        <a:off x="1" y="2495917"/>
        <a:ext cx="1392517" cy="596793"/>
      </dsp:txXfrm>
    </dsp:sp>
    <dsp:sp modelId="{2EA91776-506F-4936-902A-376E1089BB2B}">
      <dsp:nvSpPr>
        <dsp:cNvPr id="0" name=""/>
        <dsp:cNvSpPr/>
      </dsp:nvSpPr>
      <dsp:spPr>
        <a:xfrm rot="5400000">
          <a:off x="5665786" y="-2473611"/>
          <a:ext cx="1293051" cy="9839590"/>
        </a:xfrm>
        <a:prstGeom prst="round2Same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The Board, based on specific information received from </a:t>
          </a:r>
          <a:r>
            <a:rPr lang="en-US" sz="2000" i="0" u="none" kern="1200" dirty="0"/>
            <a:t>Secretary, ICAI or Disciplinary directorate or any other Regulator, may conduct a special Peer Review.</a:t>
          </a:r>
        </a:p>
      </dsp:txBody>
      <dsp:txXfrm rot="-5400000">
        <a:off x="1392517" y="1862780"/>
        <a:ext cx="9776468" cy="1166807"/>
      </dsp:txXfrm>
    </dsp:sp>
    <dsp:sp modelId="{8EAFF15C-023E-42CE-9765-FC51EC8B8FDB}">
      <dsp:nvSpPr>
        <dsp:cNvPr id="0" name=""/>
        <dsp:cNvSpPr/>
      </dsp:nvSpPr>
      <dsp:spPr>
        <a:xfrm rot="5400000">
          <a:off x="-298396" y="3896685"/>
          <a:ext cx="1989310" cy="1392517"/>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IN" sz="1700" b="1" kern="1200" dirty="0"/>
            <a:t>New Unit</a:t>
          </a:r>
          <a:endParaRPr lang="en-US" sz="1700" kern="1200" dirty="0"/>
        </a:p>
      </dsp:txBody>
      <dsp:txXfrm rot="-5400000">
        <a:off x="1" y="4294548"/>
        <a:ext cx="1392517" cy="596793"/>
      </dsp:txXfrm>
    </dsp:sp>
    <dsp:sp modelId="{7B756FF3-02D5-4110-A29B-4CECEC2A3066}">
      <dsp:nvSpPr>
        <dsp:cNvPr id="0" name=""/>
        <dsp:cNvSpPr/>
      </dsp:nvSpPr>
      <dsp:spPr>
        <a:xfrm rot="5400000">
          <a:off x="5665786" y="-674979"/>
          <a:ext cx="1293051" cy="9839590"/>
        </a:xfrm>
        <a:prstGeom prst="round2Same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IN" sz="2000" kern="1200" dirty="0"/>
            <a:t>The Board may conduct Peer Review of New Units as defined under clause 2(12) of Peer Review Guidelines, 2022. </a:t>
          </a:r>
          <a:endParaRPr lang="en-US" sz="2000" kern="1200" dirty="0"/>
        </a:p>
      </dsp:txBody>
      <dsp:txXfrm rot="-5400000">
        <a:off x="1392517" y="3661412"/>
        <a:ext cx="9776468" cy="1166807"/>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A64E86-457F-4B1E-9962-11E9A4CB52E3}" type="datetimeFigureOut">
              <a:rPr lang="en-IN" smtClean="0"/>
              <a:t>28-03-2024</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8506D9-C59D-4E37-8C6D-D2070DD55C5E}" type="slidenum">
              <a:rPr lang="en-IN" smtClean="0"/>
              <a:t>‹#›</a:t>
            </a:fld>
            <a:endParaRPr lang="en-IN" dirty="0"/>
          </a:p>
        </p:txBody>
      </p:sp>
    </p:spTree>
    <p:extLst>
      <p:ext uri="{BB962C8B-B14F-4D97-AF65-F5344CB8AC3E}">
        <p14:creationId xmlns:p14="http://schemas.microsoft.com/office/powerpoint/2010/main" val="182462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C8506D9-C59D-4E37-8C6D-D2070DD55C5E}" type="slidenum">
              <a:rPr lang="en-IN" smtClean="0"/>
              <a:t>2</a:t>
            </a:fld>
            <a:endParaRPr lang="en-IN" dirty="0"/>
          </a:p>
        </p:txBody>
      </p:sp>
    </p:spTree>
    <p:extLst>
      <p:ext uri="{BB962C8B-B14F-4D97-AF65-F5344CB8AC3E}">
        <p14:creationId xmlns:p14="http://schemas.microsoft.com/office/powerpoint/2010/main" val="14717195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8506D9-C59D-4E37-8C6D-D2070DD55C5E}" type="slidenum">
              <a:rPr lang="en-IN" smtClean="0"/>
              <a:t>15</a:t>
            </a:fld>
            <a:endParaRPr lang="en-IN" dirty="0"/>
          </a:p>
        </p:txBody>
      </p:sp>
    </p:spTree>
    <p:extLst>
      <p:ext uri="{BB962C8B-B14F-4D97-AF65-F5344CB8AC3E}">
        <p14:creationId xmlns:p14="http://schemas.microsoft.com/office/powerpoint/2010/main" val="19403290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8506D9-C59D-4E37-8C6D-D2070DD55C5E}" type="slidenum">
              <a:rPr lang="en-IN" smtClean="0"/>
              <a:t>16</a:t>
            </a:fld>
            <a:endParaRPr lang="en-IN" dirty="0"/>
          </a:p>
        </p:txBody>
      </p:sp>
    </p:spTree>
    <p:extLst>
      <p:ext uri="{BB962C8B-B14F-4D97-AF65-F5344CB8AC3E}">
        <p14:creationId xmlns:p14="http://schemas.microsoft.com/office/powerpoint/2010/main" val="2249906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8506D9-C59D-4E37-8C6D-D2070DD55C5E}" type="slidenum">
              <a:rPr lang="en-IN" smtClean="0"/>
              <a:t>7</a:t>
            </a:fld>
            <a:endParaRPr lang="en-IN" dirty="0"/>
          </a:p>
        </p:txBody>
      </p:sp>
    </p:spTree>
    <p:extLst>
      <p:ext uri="{BB962C8B-B14F-4D97-AF65-F5344CB8AC3E}">
        <p14:creationId xmlns:p14="http://schemas.microsoft.com/office/powerpoint/2010/main" val="3981637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8506D9-C59D-4E37-8C6D-D2070DD55C5E}" type="slidenum">
              <a:rPr lang="en-IN" smtClean="0"/>
              <a:t>8</a:t>
            </a:fld>
            <a:endParaRPr lang="en-IN" dirty="0"/>
          </a:p>
        </p:txBody>
      </p:sp>
    </p:spTree>
    <p:extLst>
      <p:ext uri="{BB962C8B-B14F-4D97-AF65-F5344CB8AC3E}">
        <p14:creationId xmlns:p14="http://schemas.microsoft.com/office/powerpoint/2010/main" val="3981637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8506D9-C59D-4E37-8C6D-D2070DD55C5E}" type="slidenum">
              <a:rPr lang="en-IN" smtClean="0"/>
              <a:t>9</a:t>
            </a:fld>
            <a:endParaRPr lang="en-IN" dirty="0"/>
          </a:p>
        </p:txBody>
      </p:sp>
    </p:spTree>
    <p:extLst>
      <p:ext uri="{BB962C8B-B14F-4D97-AF65-F5344CB8AC3E}">
        <p14:creationId xmlns:p14="http://schemas.microsoft.com/office/powerpoint/2010/main" val="36541481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8506D9-C59D-4E37-8C6D-D2070DD55C5E}" type="slidenum">
              <a:rPr lang="en-IN" smtClean="0"/>
              <a:t>10</a:t>
            </a:fld>
            <a:endParaRPr lang="en-IN" dirty="0"/>
          </a:p>
        </p:txBody>
      </p:sp>
    </p:spTree>
    <p:extLst>
      <p:ext uri="{BB962C8B-B14F-4D97-AF65-F5344CB8AC3E}">
        <p14:creationId xmlns:p14="http://schemas.microsoft.com/office/powerpoint/2010/main" val="39816378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8506D9-C59D-4E37-8C6D-D2070DD55C5E}" type="slidenum">
              <a:rPr lang="en-IN" smtClean="0"/>
              <a:t>11</a:t>
            </a:fld>
            <a:endParaRPr lang="en-IN" dirty="0"/>
          </a:p>
        </p:txBody>
      </p:sp>
    </p:spTree>
    <p:extLst>
      <p:ext uri="{BB962C8B-B14F-4D97-AF65-F5344CB8AC3E}">
        <p14:creationId xmlns:p14="http://schemas.microsoft.com/office/powerpoint/2010/main" val="1306621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8506D9-C59D-4E37-8C6D-D2070DD55C5E}" type="slidenum">
              <a:rPr lang="en-IN" smtClean="0"/>
              <a:t>12</a:t>
            </a:fld>
            <a:endParaRPr lang="en-IN" dirty="0"/>
          </a:p>
        </p:txBody>
      </p:sp>
    </p:spTree>
    <p:extLst>
      <p:ext uri="{BB962C8B-B14F-4D97-AF65-F5344CB8AC3E}">
        <p14:creationId xmlns:p14="http://schemas.microsoft.com/office/powerpoint/2010/main" val="8689971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8506D9-C59D-4E37-8C6D-D2070DD55C5E}" type="slidenum">
              <a:rPr lang="en-IN" smtClean="0"/>
              <a:t>13</a:t>
            </a:fld>
            <a:endParaRPr lang="en-IN" dirty="0"/>
          </a:p>
        </p:txBody>
      </p:sp>
    </p:spTree>
    <p:extLst>
      <p:ext uri="{BB962C8B-B14F-4D97-AF65-F5344CB8AC3E}">
        <p14:creationId xmlns:p14="http://schemas.microsoft.com/office/powerpoint/2010/main" val="40266533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8506D9-C59D-4E37-8C6D-D2070DD55C5E}" type="slidenum">
              <a:rPr lang="en-IN" smtClean="0"/>
              <a:t>14</a:t>
            </a:fld>
            <a:endParaRPr lang="en-IN" dirty="0"/>
          </a:p>
        </p:txBody>
      </p:sp>
    </p:spTree>
    <p:extLst>
      <p:ext uri="{BB962C8B-B14F-4D97-AF65-F5344CB8AC3E}">
        <p14:creationId xmlns:p14="http://schemas.microsoft.com/office/powerpoint/2010/main" val="2500644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4C45EF11-FA0A-4691-BEB8-3E4BFA8393AE}" type="datetime1">
              <a:rPr lang="en-IN" smtClean="0"/>
              <a:t>28-03-2024</a:t>
            </a:fld>
            <a:endParaRPr lang="en-IN" dirty="0"/>
          </a:p>
        </p:txBody>
      </p:sp>
      <p:sp>
        <p:nvSpPr>
          <p:cNvPr id="5" name="Footer Placeholder 4"/>
          <p:cNvSpPr>
            <a:spLocks noGrp="1"/>
          </p:cNvSpPr>
          <p:nvPr>
            <p:ph type="ftr" sz="quarter" idx="11"/>
          </p:nvPr>
        </p:nvSpPr>
        <p:spPr/>
        <p:txBody>
          <a:bodyPr/>
          <a:lstStyle/>
          <a:p>
            <a:r>
              <a:rPr lang="en-IN" dirty="0"/>
              <a:t>Peer Review Board, ICAI</a:t>
            </a:r>
          </a:p>
        </p:txBody>
      </p:sp>
      <p:sp>
        <p:nvSpPr>
          <p:cNvPr id="6" name="Slide Number Placeholder 5"/>
          <p:cNvSpPr>
            <a:spLocks noGrp="1"/>
          </p:cNvSpPr>
          <p:nvPr>
            <p:ph type="sldNum" sz="quarter" idx="12"/>
          </p:nvPr>
        </p:nvSpPr>
        <p:spPr/>
        <p:txBody>
          <a:bodyPr/>
          <a:lstStyle/>
          <a:p>
            <a:fld id="{FFB73F3D-0041-4AA4-B0CC-83A87CB05033}" type="slidenum">
              <a:rPr lang="en-IN" smtClean="0"/>
              <a:t>‹#›</a:t>
            </a:fld>
            <a:endParaRPr lang="en-IN" dirty="0"/>
          </a:p>
        </p:txBody>
      </p:sp>
    </p:spTree>
    <p:extLst>
      <p:ext uri="{BB962C8B-B14F-4D97-AF65-F5344CB8AC3E}">
        <p14:creationId xmlns:p14="http://schemas.microsoft.com/office/powerpoint/2010/main" val="3602529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C237D5A4-89C7-4A82-BA57-09DDF30667DD}" type="datetime1">
              <a:rPr lang="en-IN" smtClean="0"/>
              <a:t>28-03-2024</a:t>
            </a:fld>
            <a:endParaRPr lang="en-IN" dirty="0"/>
          </a:p>
        </p:txBody>
      </p:sp>
      <p:sp>
        <p:nvSpPr>
          <p:cNvPr id="5" name="Footer Placeholder 4"/>
          <p:cNvSpPr>
            <a:spLocks noGrp="1"/>
          </p:cNvSpPr>
          <p:nvPr>
            <p:ph type="ftr" sz="quarter" idx="11"/>
          </p:nvPr>
        </p:nvSpPr>
        <p:spPr/>
        <p:txBody>
          <a:bodyPr/>
          <a:lstStyle/>
          <a:p>
            <a:r>
              <a:rPr lang="en-IN" dirty="0"/>
              <a:t>Peer Review Board, ICAI</a:t>
            </a:r>
          </a:p>
        </p:txBody>
      </p:sp>
      <p:sp>
        <p:nvSpPr>
          <p:cNvPr id="6" name="Slide Number Placeholder 5"/>
          <p:cNvSpPr>
            <a:spLocks noGrp="1"/>
          </p:cNvSpPr>
          <p:nvPr>
            <p:ph type="sldNum" sz="quarter" idx="12"/>
          </p:nvPr>
        </p:nvSpPr>
        <p:spPr/>
        <p:txBody>
          <a:bodyPr/>
          <a:lstStyle/>
          <a:p>
            <a:fld id="{FFB73F3D-0041-4AA4-B0CC-83A87CB05033}" type="slidenum">
              <a:rPr lang="en-IN" smtClean="0"/>
              <a:t>‹#›</a:t>
            </a:fld>
            <a:endParaRPr lang="en-IN" dirty="0"/>
          </a:p>
        </p:txBody>
      </p:sp>
    </p:spTree>
    <p:extLst>
      <p:ext uri="{BB962C8B-B14F-4D97-AF65-F5344CB8AC3E}">
        <p14:creationId xmlns:p14="http://schemas.microsoft.com/office/powerpoint/2010/main" val="2369856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AFA62972-9388-409F-B6E5-21E87CFBDA09}" type="datetime1">
              <a:rPr lang="en-IN" smtClean="0"/>
              <a:t>28-03-2024</a:t>
            </a:fld>
            <a:endParaRPr lang="en-IN" dirty="0"/>
          </a:p>
        </p:txBody>
      </p:sp>
      <p:sp>
        <p:nvSpPr>
          <p:cNvPr id="5" name="Footer Placeholder 4"/>
          <p:cNvSpPr>
            <a:spLocks noGrp="1"/>
          </p:cNvSpPr>
          <p:nvPr>
            <p:ph type="ftr" sz="quarter" idx="11"/>
          </p:nvPr>
        </p:nvSpPr>
        <p:spPr/>
        <p:txBody>
          <a:bodyPr/>
          <a:lstStyle/>
          <a:p>
            <a:r>
              <a:rPr lang="en-IN" dirty="0"/>
              <a:t>Peer Review Board, ICAI</a:t>
            </a:r>
          </a:p>
        </p:txBody>
      </p:sp>
      <p:sp>
        <p:nvSpPr>
          <p:cNvPr id="6" name="Slide Number Placeholder 5"/>
          <p:cNvSpPr>
            <a:spLocks noGrp="1"/>
          </p:cNvSpPr>
          <p:nvPr>
            <p:ph type="sldNum" sz="quarter" idx="12"/>
          </p:nvPr>
        </p:nvSpPr>
        <p:spPr/>
        <p:txBody>
          <a:bodyPr/>
          <a:lstStyle/>
          <a:p>
            <a:fld id="{FFB73F3D-0041-4AA4-B0CC-83A87CB05033}" type="slidenum">
              <a:rPr lang="en-IN" smtClean="0"/>
              <a:t>‹#›</a:t>
            </a:fld>
            <a:endParaRPr lang="en-IN" dirty="0"/>
          </a:p>
        </p:txBody>
      </p:sp>
    </p:spTree>
    <p:extLst>
      <p:ext uri="{BB962C8B-B14F-4D97-AF65-F5344CB8AC3E}">
        <p14:creationId xmlns:p14="http://schemas.microsoft.com/office/powerpoint/2010/main" val="3663862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AF0C270A-AD97-4D22-B6F4-7379A73C5BFF}" type="datetime1">
              <a:rPr lang="en-IN" smtClean="0"/>
              <a:t>28-03-2024</a:t>
            </a:fld>
            <a:endParaRPr lang="en-IN" dirty="0"/>
          </a:p>
        </p:txBody>
      </p:sp>
      <p:sp>
        <p:nvSpPr>
          <p:cNvPr id="5" name="Footer Placeholder 4"/>
          <p:cNvSpPr>
            <a:spLocks noGrp="1"/>
          </p:cNvSpPr>
          <p:nvPr>
            <p:ph type="ftr" sz="quarter" idx="11"/>
          </p:nvPr>
        </p:nvSpPr>
        <p:spPr/>
        <p:txBody>
          <a:bodyPr/>
          <a:lstStyle/>
          <a:p>
            <a:r>
              <a:rPr lang="en-IN" dirty="0"/>
              <a:t>Peer Review Board, ICAI</a:t>
            </a:r>
          </a:p>
        </p:txBody>
      </p:sp>
      <p:sp>
        <p:nvSpPr>
          <p:cNvPr id="6" name="Slide Number Placeholder 5"/>
          <p:cNvSpPr>
            <a:spLocks noGrp="1"/>
          </p:cNvSpPr>
          <p:nvPr>
            <p:ph type="sldNum" sz="quarter" idx="12"/>
          </p:nvPr>
        </p:nvSpPr>
        <p:spPr/>
        <p:txBody>
          <a:bodyPr/>
          <a:lstStyle/>
          <a:p>
            <a:fld id="{FFB73F3D-0041-4AA4-B0CC-83A87CB05033}" type="slidenum">
              <a:rPr lang="en-IN" smtClean="0"/>
              <a:t>‹#›</a:t>
            </a:fld>
            <a:endParaRPr lang="en-IN" dirty="0"/>
          </a:p>
        </p:txBody>
      </p:sp>
    </p:spTree>
    <p:extLst>
      <p:ext uri="{BB962C8B-B14F-4D97-AF65-F5344CB8AC3E}">
        <p14:creationId xmlns:p14="http://schemas.microsoft.com/office/powerpoint/2010/main" val="1460409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3BF443-F45F-408F-99A0-48EAAA173E52}" type="datetime1">
              <a:rPr lang="en-IN" smtClean="0"/>
              <a:t>28-03-2024</a:t>
            </a:fld>
            <a:endParaRPr lang="en-IN" dirty="0"/>
          </a:p>
        </p:txBody>
      </p:sp>
      <p:sp>
        <p:nvSpPr>
          <p:cNvPr id="5" name="Footer Placeholder 4"/>
          <p:cNvSpPr>
            <a:spLocks noGrp="1"/>
          </p:cNvSpPr>
          <p:nvPr>
            <p:ph type="ftr" sz="quarter" idx="11"/>
          </p:nvPr>
        </p:nvSpPr>
        <p:spPr/>
        <p:txBody>
          <a:bodyPr/>
          <a:lstStyle/>
          <a:p>
            <a:r>
              <a:rPr lang="en-IN" dirty="0"/>
              <a:t>Peer Review Board, ICAI</a:t>
            </a:r>
          </a:p>
        </p:txBody>
      </p:sp>
      <p:sp>
        <p:nvSpPr>
          <p:cNvPr id="6" name="Slide Number Placeholder 5"/>
          <p:cNvSpPr>
            <a:spLocks noGrp="1"/>
          </p:cNvSpPr>
          <p:nvPr>
            <p:ph type="sldNum" sz="quarter" idx="12"/>
          </p:nvPr>
        </p:nvSpPr>
        <p:spPr/>
        <p:txBody>
          <a:bodyPr/>
          <a:lstStyle/>
          <a:p>
            <a:fld id="{FFB73F3D-0041-4AA4-B0CC-83A87CB05033}" type="slidenum">
              <a:rPr lang="en-IN" smtClean="0"/>
              <a:t>‹#›</a:t>
            </a:fld>
            <a:endParaRPr lang="en-IN" dirty="0"/>
          </a:p>
        </p:txBody>
      </p:sp>
    </p:spTree>
    <p:extLst>
      <p:ext uri="{BB962C8B-B14F-4D97-AF65-F5344CB8AC3E}">
        <p14:creationId xmlns:p14="http://schemas.microsoft.com/office/powerpoint/2010/main" val="4066128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46BF2BF4-200B-47E8-B16A-2B446D27BE9B}" type="datetime1">
              <a:rPr lang="en-IN" smtClean="0"/>
              <a:t>28-03-2024</a:t>
            </a:fld>
            <a:endParaRPr lang="en-IN" dirty="0"/>
          </a:p>
        </p:txBody>
      </p:sp>
      <p:sp>
        <p:nvSpPr>
          <p:cNvPr id="6" name="Footer Placeholder 5"/>
          <p:cNvSpPr>
            <a:spLocks noGrp="1"/>
          </p:cNvSpPr>
          <p:nvPr>
            <p:ph type="ftr" sz="quarter" idx="11"/>
          </p:nvPr>
        </p:nvSpPr>
        <p:spPr/>
        <p:txBody>
          <a:bodyPr/>
          <a:lstStyle/>
          <a:p>
            <a:r>
              <a:rPr lang="en-IN" dirty="0"/>
              <a:t>Peer Review Board, ICAI</a:t>
            </a:r>
          </a:p>
        </p:txBody>
      </p:sp>
      <p:sp>
        <p:nvSpPr>
          <p:cNvPr id="7" name="Slide Number Placeholder 6"/>
          <p:cNvSpPr>
            <a:spLocks noGrp="1"/>
          </p:cNvSpPr>
          <p:nvPr>
            <p:ph type="sldNum" sz="quarter" idx="12"/>
          </p:nvPr>
        </p:nvSpPr>
        <p:spPr/>
        <p:txBody>
          <a:bodyPr/>
          <a:lstStyle/>
          <a:p>
            <a:fld id="{FFB73F3D-0041-4AA4-B0CC-83A87CB05033}" type="slidenum">
              <a:rPr lang="en-IN" smtClean="0"/>
              <a:t>‹#›</a:t>
            </a:fld>
            <a:endParaRPr lang="en-IN" dirty="0"/>
          </a:p>
        </p:txBody>
      </p:sp>
    </p:spTree>
    <p:extLst>
      <p:ext uri="{BB962C8B-B14F-4D97-AF65-F5344CB8AC3E}">
        <p14:creationId xmlns:p14="http://schemas.microsoft.com/office/powerpoint/2010/main" val="1946139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7712EC03-0187-43B5-90CE-9C94190250BC}" type="datetime1">
              <a:rPr lang="en-IN" smtClean="0"/>
              <a:t>28-03-2024</a:t>
            </a:fld>
            <a:endParaRPr lang="en-IN" dirty="0"/>
          </a:p>
        </p:txBody>
      </p:sp>
      <p:sp>
        <p:nvSpPr>
          <p:cNvPr id="8" name="Footer Placeholder 7"/>
          <p:cNvSpPr>
            <a:spLocks noGrp="1"/>
          </p:cNvSpPr>
          <p:nvPr>
            <p:ph type="ftr" sz="quarter" idx="11"/>
          </p:nvPr>
        </p:nvSpPr>
        <p:spPr/>
        <p:txBody>
          <a:bodyPr/>
          <a:lstStyle/>
          <a:p>
            <a:r>
              <a:rPr lang="en-IN" dirty="0"/>
              <a:t>Peer Review Board, ICAI</a:t>
            </a:r>
          </a:p>
        </p:txBody>
      </p:sp>
      <p:sp>
        <p:nvSpPr>
          <p:cNvPr id="9" name="Slide Number Placeholder 8"/>
          <p:cNvSpPr>
            <a:spLocks noGrp="1"/>
          </p:cNvSpPr>
          <p:nvPr>
            <p:ph type="sldNum" sz="quarter" idx="12"/>
          </p:nvPr>
        </p:nvSpPr>
        <p:spPr/>
        <p:txBody>
          <a:bodyPr/>
          <a:lstStyle/>
          <a:p>
            <a:fld id="{FFB73F3D-0041-4AA4-B0CC-83A87CB05033}" type="slidenum">
              <a:rPr lang="en-IN" smtClean="0"/>
              <a:t>‹#›</a:t>
            </a:fld>
            <a:endParaRPr lang="en-IN" dirty="0"/>
          </a:p>
        </p:txBody>
      </p:sp>
    </p:spTree>
    <p:extLst>
      <p:ext uri="{BB962C8B-B14F-4D97-AF65-F5344CB8AC3E}">
        <p14:creationId xmlns:p14="http://schemas.microsoft.com/office/powerpoint/2010/main" val="3291668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CB372DA8-6FE1-47A8-8725-7BBAD5286C62}" type="datetime1">
              <a:rPr lang="en-IN" smtClean="0"/>
              <a:t>28-03-2024</a:t>
            </a:fld>
            <a:endParaRPr lang="en-IN" dirty="0"/>
          </a:p>
        </p:txBody>
      </p:sp>
      <p:sp>
        <p:nvSpPr>
          <p:cNvPr id="4" name="Footer Placeholder 3"/>
          <p:cNvSpPr>
            <a:spLocks noGrp="1"/>
          </p:cNvSpPr>
          <p:nvPr>
            <p:ph type="ftr" sz="quarter" idx="11"/>
          </p:nvPr>
        </p:nvSpPr>
        <p:spPr/>
        <p:txBody>
          <a:bodyPr/>
          <a:lstStyle/>
          <a:p>
            <a:r>
              <a:rPr lang="en-IN" dirty="0"/>
              <a:t>Peer Review Board, ICAI</a:t>
            </a:r>
          </a:p>
        </p:txBody>
      </p:sp>
      <p:sp>
        <p:nvSpPr>
          <p:cNvPr id="5" name="Slide Number Placeholder 4"/>
          <p:cNvSpPr>
            <a:spLocks noGrp="1"/>
          </p:cNvSpPr>
          <p:nvPr>
            <p:ph type="sldNum" sz="quarter" idx="12"/>
          </p:nvPr>
        </p:nvSpPr>
        <p:spPr/>
        <p:txBody>
          <a:bodyPr/>
          <a:lstStyle/>
          <a:p>
            <a:fld id="{FFB73F3D-0041-4AA4-B0CC-83A87CB05033}" type="slidenum">
              <a:rPr lang="en-IN" smtClean="0"/>
              <a:t>‹#›</a:t>
            </a:fld>
            <a:endParaRPr lang="en-IN" dirty="0"/>
          </a:p>
        </p:txBody>
      </p:sp>
    </p:spTree>
    <p:extLst>
      <p:ext uri="{BB962C8B-B14F-4D97-AF65-F5344CB8AC3E}">
        <p14:creationId xmlns:p14="http://schemas.microsoft.com/office/powerpoint/2010/main" val="689758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FB074-3B23-4932-8A09-48FB32B21C8C}" type="datetime1">
              <a:rPr lang="en-IN" smtClean="0"/>
              <a:t>28-03-2024</a:t>
            </a:fld>
            <a:endParaRPr lang="en-IN" dirty="0"/>
          </a:p>
        </p:txBody>
      </p:sp>
      <p:sp>
        <p:nvSpPr>
          <p:cNvPr id="3" name="Footer Placeholder 2"/>
          <p:cNvSpPr>
            <a:spLocks noGrp="1"/>
          </p:cNvSpPr>
          <p:nvPr>
            <p:ph type="ftr" sz="quarter" idx="11"/>
          </p:nvPr>
        </p:nvSpPr>
        <p:spPr/>
        <p:txBody>
          <a:bodyPr/>
          <a:lstStyle/>
          <a:p>
            <a:r>
              <a:rPr lang="en-IN" dirty="0"/>
              <a:t>Peer Review Board, ICAI</a:t>
            </a:r>
          </a:p>
        </p:txBody>
      </p:sp>
      <p:sp>
        <p:nvSpPr>
          <p:cNvPr id="4" name="Slide Number Placeholder 3"/>
          <p:cNvSpPr>
            <a:spLocks noGrp="1"/>
          </p:cNvSpPr>
          <p:nvPr>
            <p:ph type="sldNum" sz="quarter" idx="12"/>
          </p:nvPr>
        </p:nvSpPr>
        <p:spPr/>
        <p:txBody>
          <a:bodyPr/>
          <a:lstStyle/>
          <a:p>
            <a:fld id="{FFB73F3D-0041-4AA4-B0CC-83A87CB05033}" type="slidenum">
              <a:rPr lang="en-IN" smtClean="0"/>
              <a:t>‹#›</a:t>
            </a:fld>
            <a:endParaRPr lang="en-IN" dirty="0"/>
          </a:p>
        </p:txBody>
      </p:sp>
    </p:spTree>
    <p:extLst>
      <p:ext uri="{BB962C8B-B14F-4D97-AF65-F5344CB8AC3E}">
        <p14:creationId xmlns:p14="http://schemas.microsoft.com/office/powerpoint/2010/main" val="434371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374DB6-91A7-4551-8061-0505F61F28E6}" type="datetime1">
              <a:rPr lang="en-IN" smtClean="0"/>
              <a:t>28-03-2024</a:t>
            </a:fld>
            <a:endParaRPr lang="en-IN" dirty="0"/>
          </a:p>
        </p:txBody>
      </p:sp>
      <p:sp>
        <p:nvSpPr>
          <p:cNvPr id="6" name="Footer Placeholder 5"/>
          <p:cNvSpPr>
            <a:spLocks noGrp="1"/>
          </p:cNvSpPr>
          <p:nvPr>
            <p:ph type="ftr" sz="quarter" idx="11"/>
          </p:nvPr>
        </p:nvSpPr>
        <p:spPr/>
        <p:txBody>
          <a:bodyPr/>
          <a:lstStyle/>
          <a:p>
            <a:r>
              <a:rPr lang="en-IN" dirty="0"/>
              <a:t>Peer Review Board, ICAI</a:t>
            </a:r>
          </a:p>
        </p:txBody>
      </p:sp>
      <p:sp>
        <p:nvSpPr>
          <p:cNvPr id="7" name="Slide Number Placeholder 6"/>
          <p:cNvSpPr>
            <a:spLocks noGrp="1"/>
          </p:cNvSpPr>
          <p:nvPr>
            <p:ph type="sldNum" sz="quarter" idx="12"/>
          </p:nvPr>
        </p:nvSpPr>
        <p:spPr/>
        <p:txBody>
          <a:bodyPr/>
          <a:lstStyle/>
          <a:p>
            <a:fld id="{FFB73F3D-0041-4AA4-B0CC-83A87CB05033}" type="slidenum">
              <a:rPr lang="en-IN" smtClean="0"/>
              <a:t>‹#›</a:t>
            </a:fld>
            <a:endParaRPr lang="en-IN" dirty="0"/>
          </a:p>
        </p:txBody>
      </p:sp>
    </p:spTree>
    <p:extLst>
      <p:ext uri="{BB962C8B-B14F-4D97-AF65-F5344CB8AC3E}">
        <p14:creationId xmlns:p14="http://schemas.microsoft.com/office/powerpoint/2010/main" val="4188120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B9C167-C297-419E-A439-9917EF6B221F}" type="datetime1">
              <a:rPr lang="en-IN" smtClean="0"/>
              <a:t>28-03-2024</a:t>
            </a:fld>
            <a:endParaRPr lang="en-IN" dirty="0"/>
          </a:p>
        </p:txBody>
      </p:sp>
      <p:sp>
        <p:nvSpPr>
          <p:cNvPr id="6" name="Footer Placeholder 5"/>
          <p:cNvSpPr>
            <a:spLocks noGrp="1"/>
          </p:cNvSpPr>
          <p:nvPr>
            <p:ph type="ftr" sz="quarter" idx="11"/>
          </p:nvPr>
        </p:nvSpPr>
        <p:spPr/>
        <p:txBody>
          <a:bodyPr/>
          <a:lstStyle/>
          <a:p>
            <a:r>
              <a:rPr lang="en-IN" dirty="0"/>
              <a:t>Peer Review Board, ICAI</a:t>
            </a:r>
          </a:p>
        </p:txBody>
      </p:sp>
      <p:sp>
        <p:nvSpPr>
          <p:cNvPr id="7" name="Slide Number Placeholder 6"/>
          <p:cNvSpPr>
            <a:spLocks noGrp="1"/>
          </p:cNvSpPr>
          <p:nvPr>
            <p:ph type="sldNum" sz="quarter" idx="12"/>
          </p:nvPr>
        </p:nvSpPr>
        <p:spPr/>
        <p:txBody>
          <a:bodyPr/>
          <a:lstStyle/>
          <a:p>
            <a:fld id="{FFB73F3D-0041-4AA4-B0CC-83A87CB05033}" type="slidenum">
              <a:rPr lang="en-IN" smtClean="0"/>
              <a:t>‹#›</a:t>
            </a:fld>
            <a:endParaRPr lang="en-IN" dirty="0"/>
          </a:p>
        </p:txBody>
      </p:sp>
    </p:spTree>
    <p:extLst>
      <p:ext uri="{BB962C8B-B14F-4D97-AF65-F5344CB8AC3E}">
        <p14:creationId xmlns:p14="http://schemas.microsoft.com/office/powerpoint/2010/main" val="3868437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D56B46-ECFC-4095-B7B1-10371E79AD50}" type="datetime1">
              <a:rPr lang="en-IN" smtClean="0"/>
              <a:t>28-03-2024</a:t>
            </a:fld>
            <a:endParaRPr lang="en-IN"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dirty="0"/>
              <a:t>Peer Review Board, ICAI</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B73F3D-0041-4AA4-B0CC-83A87CB05033}" type="slidenum">
              <a:rPr lang="en-IN" smtClean="0"/>
              <a:t>‹#›</a:t>
            </a:fld>
            <a:endParaRPr lang="en-IN" dirty="0"/>
          </a:p>
        </p:txBody>
      </p:sp>
    </p:spTree>
    <p:extLst>
      <p:ext uri="{BB962C8B-B14F-4D97-AF65-F5344CB8AC3E}">
        <p14:creationId xmlns:p14="http://schemas.microsoft.com/office/powerpoint/2010/main" val="733001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tiff"/><Relationship Id="rId7" Type="http://schemas.openxmlformats.org/officeDocument/2006/relationships/diagramColors" Target="../diagrams/colors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tiff"/><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tiff"/><Relationship Id="rId7" Type="http://schemas.openxmlformats.org/officeDocument/2006/relationships/diagramColors" Target="../diagrams/colors2.xml"/><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8" Type="http://schemas.openxmlformats.org/officeDocument/2006/relationships/image" Target="../media/image2.tiff"/><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038600" y="6385225"/>
            <a:ext cx="4114800" cy="365125"/>
          </a:xfrm>
        </p:spPr>
        <p:txBody>
          <a:bodyPr/>
          <a:lstStyle/>
          <a:p>
            <a:r>
              <a:rPr lang="en-IN" dirty="0"/>
              <a:t>Peer Review Board, ICAI</a:t>
            </a:r>
          </a:p>
        </p:txBody>
      </p:sp>
      <p:pic>
        <p:nvPicPr>
          <p:cNvPr id="6" name="Picture 4" descr="https://media.istockphoto.com/photos/business-people-sitting-at-desk-discussing-picture-id1159591390?b=1&amp;k=6&amp;m=1159591390&amp;s=170667a&amp;w=0&amp;h=hQgHVTiwrQ0g1BRy0Bw7AEAdknqO22C8s_T0LBvbpI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5240" y="-18324"/>
            <a:ext cx="7096760" cy="6876323"/>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FFB73F3D-0041-4AA4-B0CC-83A87CB05033}" type="slidenum">
              <a:rPr lang="en-IN" smtClean="0"/>
              <a:t>1</a:t>
            </a:fld>
            <a:endParaRPr lang="en-IN" dirty="0"/>
          </a:p>
        </p:txBody>
      </p:sp>
      <p:sp>
        <p:nvSpPr>
          <p:cNvPr id="4" name="Rectangle 3"/>
          <p:cNvSpPr/>
          <p:nvPr/>
        </p:nvSpPr>
        <p:spPr>
          <a:xfrm>
            <a:off x="0" y="-22884"/>
            <a:ext cx="5316780" cy="6880883"/>
          </a:xfrm>
          <a:prstGeom prst="rect">
            <a:avLst/>
          </a:prstGeom>
          <a:pattFill prst="pct40">
            <a:fgClr>
              <a:srgbClr val="C2CDCF"/>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0160" y="5303520"/>
            <a:ext cx="9370470" cy="83312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000" dirty="0">
                <a:solidFill>
                  <a:schemeClr val="bg1"/>
                </a:solidFill>
                <a:latin typeface="Cambria" panose="02040503050406030204" pitchFamily="18" charset="0"/>
                <a:ea typeface="Cambria" panose="02040503050406030204" pitchFamily="18" charset="0"/>
              </a:rPr>
              <a:t>The Institute of Chartered Accountants of India</a:t>
            </a:r>
          </a:p>
        </p:txBody>
      </p:sp>
      <p:sp>
        <p:nvSpPr>
          <p:cNvPr id="5" name="Rectangle 4"/>
          <p:cNvSpPr/>
          <p:nvPr/>
        </p:nvSpPr>
        <p:spPr>
          <a:xfrm>
            <a:off x="9184640" y="-30480"/>
            <a:ext cx="364033" cy="68920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rot="16200000">
            <a:off x="5914038" y="102197"/>
            <a:ext cx="342000" cy="12233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rot="16200000">
            <a:off x="5918932" y="-827082"/>
            <a:ext cx="341836" cy="12242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251220" y="1345066"/>
            <a:ext cx="4988560" cy="646331"/>
          </a:xfrm>
          <a:prstGeom prst="rect">
            <a:avLst/>
          </a:prstGeom>
          <a:noFill/>
        </p:spPr>
        <p:txBody>
          <a:bodyPr wrap="square" rtlCol="0">
            <a:spAutoFit/>
          </a:bodyPr>
          <a:lstStyle/>
          <a:p>
            <a:endParaRPr lang="en-IN" sz="3600" b="1" dirty="0">
              <a:solidFill>
                <a:schemeClr val="accent5">
                  <a:lumMod val="50000"/>
                </a:schemeClr>
              </a:solidFill>
              <a:latin typeface="Cambria" panose="02040503050406030204" pitchFamily="18" charset="0"/>
              <a:ea typeface="Cambria" panose="02040503050406030204" pitchFamily="18" charset="0"/>
            </a:endParaRPr>
          </a:p>
        </p:txBody>
      </p:sp>
      <p:sp>
        <p:nvSpPr>
          <p:cNvPr id="18" name="TextBox 17"/>
          <p:cNvSpPr txBox="1"/>
          <p:nvPr/>
        </p:nvSpPr>
        <p:spPr>
          <a:xfrm>
            <a:off x="251220" y="3193743"/>
            <a:ext cx="4988560" cy="707886"/>
          </a:xfrm>
          <a:prstGeom prst="rect">
            <a:avLst/>
          </a:prstGeom>
          <a:noFill/>
        </p:spPr>
        <p:txBody>
          <a:bodyPr wrap="square" rtlCol="0">
            <a:spAutoFit/>
          </a:bodyPr>
          <a:lstStyle/>
          <a:p>
            <a:r>
              <a:rPr lang="en-IN" sz="4000" b="1" dirty="0">
                <a:solidFill>
                  <a:schemeClr val="accent5">
                    <a:lumMod val="50000"/>
                  </a:schemeClr>
                </a:solidFill>
                <a:latin typeface="Cambria" panose="02040503050406030204" pitchFamily="18" charset="0"/>
                <a:ea typeface="Cambria" panose="02040503050406030204" pitchFamily="18" charset="0"/>
              </a:rPr>
              <a:t>Peer Review Board</a:t>
            </a:r>
            <a:endParaRPr lang="en-IN" sz="4800" b="1" dirty="0">
              <a:solidFill>
                <a:schemeClr val="accent5">
                  <a:lumMod val="50000"/>
                </a:schemeClr>
              </a:solidFill>
              <a:latin typeface="Cambria" panose="02040503050406030204" pitchFamily="18" charset="0"/>
              <a:ea typeface="Cambria" panose="02040503050406030204" pitchFamily="18" charset="0"/>
            </a:endParaRPr>
          </a:p>
        </p:txBody>
      </p:sp>
      <p:pic>
        <p:nvPicPr>
          <p:cNvPr id="19" name="Picture 18"/>
          <p:cNvPicPr>
            <a:picLocks noChangeAspect="1"/>
          </p:cNvPicPr>
          <p:nvPr/>
        </p:nvPicPr>
        <p:blipFill>
          <a:blip r:embed="rId3"/>
          <a:stretch>
            <a:fillRect/>
          </a:stretch>
        </p:blipFill>
        <p:spPr>
          <a:xfrm>
            <a:off x="11046928" y="-18324"/>
            <a:ext cx="1154291" cy="1070992"/>
          </a:xfrm>
          <a:prstGeom prst="rect">
            <a:avLst/>
          </a:prstGeom>
        </p:spPr>
      </p:pic>
      <p:grpSp>
        <p:nvGrpSpPr>
          <p:cNvPr id="15" name="Group 14"/>
          <p:cNvGrpSpPr/>
          <p:nvPr/>
        </p:nvGrpSpPr>
        <p:grpSpPr>
          <a:xfrm rot="5400000" flipH="1">
            <a:off x="2363453" y="-2375816"/>
            <a:ext cx="579718" cy="5326940"/>
            <a:chOff x="11314791" y="3374187"/>
            <a:chExt cx="876049" cy="3503946"/>
          </a:xfrm>
          <a:solidFill>
            <a:schemeClr val="accent2"/>
          </a:solidFill>
        </p:grpSpPr>
        <p:sp>
          <p:nvSpPr>
            <p:cNvPr id="16" name="Rectangle 15"/>
            <p:cNvSpPr/>
            <p:nvPr/>
          </p:nvSpPr>
          <p:spPr>
            <a:xfrm>
              <a:off x="12007240" y="3374187"/>
              <a:ext cx="183600" cy="34987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7" name="Rectangle 16"/>
            <p:cNvSpPr/>
            <p:nvPr/>
          </p:nvSpPr>
          <p:spPr>
            <a:xfrm>
              <a:off x="11665574" y="3981564"/>
              <a:ext cx="183600" cy="289239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0" name="Rectangle 19"/>
            <p:cNvSpPr/>
            <p:nvPr/>
          </p:nvSpPr>
          <p:spPr>
            <a:xfrm>
              <a:off x="11314791" y="4552748"/>
              <a:ext cx="183600" cy="2325385"/>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grpSp>
    </p:spTree>
    <p:extLst>
      <p:ext uri="{BB962C8B-B14F-4D97-AF65-F5344CB8AC3E}">
        <p14:creationId xmlns:p14="http://schemas.microsoft.com/office/powerpoint/2010/main" val="1669874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p:cNvSpPr/>
          <p:nvPr/>
        </p:nvSpPr>
        <p:spPr>
          <a:xfrm>
            <a:off x="2592" y="260736"/>
            <a:ext cx="1142814" cy="407964"/>
          </a:xfrm>
          <a:prstGeom prst="homePlate">
            <a:avLst/>
          </a:prstGeom>
          <a:solidFill>
            <a:schemeClr val="accent1">
              <a:lumMod val="60000"/>
              <a:lumOff val="40000"/>
            </a:schemeClr>
          </a:solidFill>
          <a:ln>
            <a:solidFill>
              <a:schemeClr val="accent1">
                <a:lumMod val="60000"/>
                <a:lumOff val="4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IN" baseline="-25000" dirty="0"/>
          </a:p>
        </p:txBody>
      </p:sp>
      <p:cxnSp>
        <p:nvCxnSpPr>
          <p:cNvPr id="8" name="Straight Connector 7"/>
          <p:cNvCxnSpPr/>
          <p:nvPr/>
        </p:nvCxnSpPr>
        <p:spPr>
          <a:xfrm flipV="1">
            <a:off x="-9625" y="847023"/>
            <a:ext cx="11087993" cy="18880"/>
          </a:xfrm>
          <a:prstGeom prst="line">
            <a:avLst/>
          </a:prstGeom>
          <a:ln w="47625">
            <a:solidFill>
              <a:schemeClr val="bg2">
                <a:lumMod val="50000"/>
              </a:schemeClr>
            </a:solidFill>
            <a:prstDash val="lgDash"/>
          </a:ln>
        </p:spPr>
        <p:style>
          <a:lnRef idx="3">
            <a:schemeClr val="accent6"/>
          </a:lnRef>
          <a:fillRef idx="0">
            <a:schemeClr val="accent6"/>
          </a:fillRef>
          <a:effectRef idx="2">
            <a:schemeClr val="accent6"/>
          </a:effectRef>
          <a:fontRef idx="minor">
            <a:schemeClr val="tx1"/>
          </a:fontRef>
        </p:style>
      </p:cxnSp>
      <p:sp>
        <p:nvSpPr>
          <p:cNvPr id="11" name="Pentagon 10"/>
          <p:cNvSpPr/>
          <p:nvPr/>
        </p:nvSpPr>
        <p:spPr>
          <a:xfrm>
            <a:off x="0" y="87409"/>
            <a:ext cx="956603" cy="365760"/>
          </a:xfrm>
          <a:prstGeom prst="homePlate">
            <a:avLst/>
          </a:prstGeom>
          <a:solidFill>
            <a:srgbClr val="002060">
              <a:alpha val="90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 name="TextBox 11"/>
          <p:cNvSpPr txBox="1"/>
          <p:nvPr/>
        </p:nvSpPr>
        <p:spPr>
          <a:xfrm>
            <a:off x="1145406" y="93550"/>
            <a:ext cx="9932962" cy="584775"/>
          </a:xfrm>
          <a:prstGeom prst="rect">
            <a:avLst/>
          </a:prstGeom>
          <a:noFill/>
        </p:spPr>
        <p:txBody>
          <a:bodyPr wrap="square" rtlCol="0">
            <a:spAutoFit/>
          </a:bodyPr>
          <a:lstStyle/>
          <a:p>
            <a:r>
              <a:rPr lang="en-US" sz="3200" b="1" dirty="0">
                <a:solidFill>
                  <a:srgbClr val="002060"/>
                </a:solidFill>
                <a:latin typeface="Cambria" panose="02040503050406030204" pitchFamily="18" charset="0"/>
                <a:ea typeface="Cambria" panose="02040503050406030204" pitchFamily="18" charset="0"/>
              </a:rPr>
              <a:t>Criteria of Peer Review</a:t>
            </a:r>
            <a:endParaRPr lang="en-IN" sz="3200" b="1" dirty="0">
              <a:solidFill>
                <a:srgbClr val="002060"/>
              </a:solidFill>
              <a:latin typeface="Cambria" panose="02040503050406030204" pitchFamily="18" charset="0"/>
              <a:ea typeface="Cambria" panose="02040503050406030204" pitchFamily="18" charset="0"/>
            </a:endParaRPr>
          </a:p>
        </p:txBody>
      </p:sp>
      <p:sp>
        <p:nvSpPr>
          <p:cNvPr id="5" name="Footer Placeholder 4"/>
          <p:cNvSpPr>
            <a:spLocks noGrp="1"/>
          </p:cNvSpPr>
          <p:nvPr>
            <p:ph type="ftr" sz="quarter" idx="11"/>
          </p:nvPr>
        </p:nvSpPr>
        <p:spPr/>
        <p:txBody>
          <a:bodyPr/>
          <a:lstStyle/>
          <a:p>
            <a:r>
              <a:rPr lang="en-IN" dirty="0"/>
              <a:t>Peer Review Board, ICAI</a:t>
            </a:r>
          </a:p>
        </p:txBody>
      </p:sp>
      <p:sp>
        <p:nvSpPr>
          <p:cNvPr id="7" name="Slide Number Placeholder 6"/>
          <p:cNvSpPr>
            <a:spLocks noGrp="1"/>
          </p:cNvSpPr>
          <p:nvPr>
            <p:ph type="sldNum" sz="quarter" idx="12"/>
          </p:nvPr>
        </p:nvSpPr>
        <p:spPr/>
        <p:txBody>
          <a:bodyPr/>
          <a:lstStyle/>
          <a:p>
            <a:fld id="{FFB73F3D-0041-4AA4-B0CC-83A87CB05033}" type="slidenum">
              <a:rPr lang="en-IN" smtClean="0"/>
              <a:t>10</a:t>
            </a:fld>
            <a:endParaRPr lang="en-IN" dirty="0"/>
          </a:p>
        </p:txBody>
      </p:sp>
      <p:pic>
        <p:nvPicPr>
          <p:cNvPr id="18" name="Picture 17"/>
          <p:cNvPicPr>
            <a:picLocks noChangeAspect="1"/>
          </p:cNvPicPr>
          <p:nvPr/>
        </p:nvPicPr>
        <p:blipFill>
          <a:blip r:embed="rId3"/>
          <a:stretch>
            <a:fillRect/>
          </a:stretch>
        </p:blipFill>
        <p:spPr>
          <a:xfrm>
            <a:off x="11078368" y="0"/>
            <a:ext cx="1154291" cy="1070992"/>
          </a:xfrm>
          <a:prstGeom prst="rect">
            <a:avLst/>
          </a:prstGeom>
        </p:spPr>
      </p:pic>
      <p:graphicFrame>
        <p:nvGraphicFramePr>
          <p:cNvPr id="16" name="Content Placeholder 5">
            <a:extLst>
              <a:ext uri="{FF2B5EF4-FFF2-40B4-BE49-F238E27FC236}">
                <a16:creationId xmlns:a16="http://schemas.microsoft.com/office/drawing/2014/main" id="{DE659A1F-F856-433D-833F-09521EDEC14E}"/>
              </a:ext>
            </a:extLst>
          </p:cNvPr>
          <p:cNvGraphicFramePr>
            <a:graphicFrameLocks noGrp="1"/>
          </p:cNvGraphicFramePr>
          <p:nvPr>
            <p:ph idx="1"/>
            <p:extLst>
              <p:ext uri="{D42A27DB-BD31-4B8C-83A1-F6EECF244321}">
                <p14:modId xmlns:p14="http://schemas.microsoft.com/office/powerpoint/2010/main" val="1138792075"/>
              </p:ext>
            </p:extLst>
          </p:nvPr>
        </p:nvGraphicFramePr>
        <p:xfrm>
          <a:off x="272955" y="907709"/>
          <a:ext cx="11232108" cy="558862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203948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p:cNvSpPr/>
          <p:nvPr/>
        </p:nvSpPr>
        <p:spPr>
          <a:xfrm>
            <a:off x="2592" y="260736"/>
            <a:ext cx="1142814" cy="407964"/>
          </a:xfrm>
          <a:prstGeom prst="homePlate">
            <a:avLst/>
          </a:prstGeom>
          <a:solidFill>
            <a:schemeClr val="accent1">
              <a:lumMod val="60000"/>
              <a:lumOff val="40000"/>
            </a:schemeClr>
          </a:solidFill>
          <a:ln>
            <a:solidFill>
              <a:schemeClr val="accent1">
                <a:lumMod val="60000"/>
                <a:lumOff val="4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IN" baseline="-25000" dirty="0"/>
          </a:p>
        </p:txBody>
      </p:sp>
      <p:cxnSp>
        <p:nvCxnSpPr>
          <p:cNvPr id="8" name="Straight Connector 7"/>
          <p:cNvCxnSpPr/>
          <p:nvPr/>
        </p:nvCxnSpPr>
        <p:spPr>
          <a:xfrm flipV="1">
            <a:off x="-9625" y="847023"/>
            <a:ext cx="11087993" cy="18880"/>
          </a:xfrm>
          <a:prstGeom prst="line">
            <a:avLst/>
          </a:prstGeom>
          <a:ln w="47625">
            <a:solidFill>
              <a:schemeClr val="bg2">
                <a:lumMod val="50000"/>
              </a:schemeClr>
            </a:solidFill>
            <a:prstDash val="lgDash"/>
          </a:ln>
        </p:spPr>
        <p:style>
          <a:lnRef idx="3">
            <a:schemeClr val="accent6"/>
          </a:lnRef>
          <a:fillRef idx="0">
            <a:schemeClr val="accent6"/>
          </a:fillRef>
          <a:effectRef idx="2">
            <a:schemeClr val="accent6"/>
          </a:effectRef>
          <a:fontRef idx="minor">
            <a:schemeClr val="tx1"/>
          </a:fontRef>
        </p:style>
      </p:cxnSp>
      <p:sp>
        <p:nvSpPr>
          <p:cNvPr id="11" name="Pentagon 10"/>
          <p:cNvSpPr/>
          <p:nvPr/>
        </p:nvSpPr>
        <p:spPr>
          <a:xfrm>
            <a:off x="0" y="87409"/>
            <a:ext cx="956603" cy="365760"/>
          </a:xfrm>
          <a:prstGeom prst="homePlate">
            <a:avLst/>
          </a:prstGeom>
          <a:solidFill>
            <a:srgbClr val="002060">
              <a:alpha val="90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 name="TextBox 11"/>
          <p:cNvSpPr txBox="1"/>
          <p:nvPr/>
        </p:nvSpPr>
        <p:spPr>
          <a:xfrm>
            <a:off x="1334209" y="117037"/>
            <a:ext cx="9932962" cy="584775"/>
          </a:xfrm>
          <a:prstGeom prst="rect">
            <a:avLst/>
          </a:prstGeom>
          <a:noFill/>
        </p:spPr>
        <p:txBody>
          <a:bodyPr wrap="square" rtlCol="0">
            <a:spAutoFit/>
          </a:bodyPr>
          <a:lstStyle/>
          <a:p>
            <a:r>
              <a:rPr lang="en-US" sz="3200" b="1" dirty="0">
                <a:solidFill>
                  <a:srgbClr val="002060"/>
                </a:solidFill>
                <a:latin typeface="Cambria" panose="02040503050406030204" pitchFamily="18" charset="0"/>
                <a:ea typeface="Cambria" panose="02040503050406030204" pitchFamily="18" charset="0"/>
              </a:rPr>
              <a:t>Peer Review Mandate-Roll Out Implementation</a:t>
            </a:r>
            <a:endParaRPr lang="en-IN" sz="3200" b="1" dirty="0">
              <a:solidFill>
                <a:srgbClr val="002060"/>
              </a:solidFill>
              <a:latin typeface="Cambria" panose="02040503050406030204" pitchFamily="18" charset="0"/>
              <a:ea typeface="Cambria" panose="02040503050406030204" pitchFamily="18" charset="0"/>
            </a:endParaRPr>
          </a:p>
        </p:txBody>
      </p:sp>
      <p:sp>
        <p:nvSpPr>
          <p:cNvPr id="5" name="Footer Placeholder 4"/>
          <p:cNvSpPr>
            <a:spLocks noGrp="1"/>
          </p:cNvSpPr>
          <p:nvPr>
            <p:ph type="ftr" sz="quarter" idx="11"/>
          </p:nvPr>
        </p:nvSpPr>
        <p:spPr/>
        <p:txBody>
          <a:bodyPr/>
          <a:lstStyle/>
          <a:p>
            <a:r>
              <a:rPr lang="en-IN" dirty="0"/>
              <a:t>Peer Review Board, ICAI</a:t>
            </a:r>
          </a:p>
        </p:txBody>
      </p:sp>
      <p:sp>
        <p:nvSpPr>
          <p:cNvPr id="7" name="Slide Number Placeholder 6"/>
          <p:cNvSpPr>
            <a:spLocks noGrp="1"/>
          </p:cNvSpPr>
          <p:nvPr>
            <p:ph type="sldNum" sz="quarter" idx="12"/>
          </p:nvPr>
        </p:nvSpPr>
        <p:spPr/>
        <p:txBody>
          <a:bodyPr/>
          <a:lstStyle/>
          <a:p>
            <a:fld id="{FFB73F3D-0041-4AA4-B0CC-83A87CB05033}" type="slidenum">
              <a:rPr lang="en-IN" smtClean="0"/>
              <a:t>11</a:t>
            </a:fld>
            <a:endParaRPr lang="en-IN" dirty="0"/>
          </a:p>
        </p:txBody>
      </p:sp>
      <p:pic>
        <p:nvPicPr>
          <p:cNvPr id="18" name="Picture 17"/>
          <p:cNvPicPr>
            <a:picLocks noChangeAspect="1"/>
          </p:cNvPicPr>
          <p:nvPr/>
        </p:nvPicPr>
        <p:blipFill>
          <a:blip r:embed="rId3"/>
          <a:stretch>
            <a:fillRect/>
          </a:stretch>
        </p:blipFill>
        <p:spPr>
          <a:xfrm>
            <a:off x="11078368" y="0"/>
            <a:ext cx="1154291" cy="1070992"/>
          </a:xfrm>
          <a:prstGeom prst="rect">
            <a:avLst/>
          </a:prstGeom>
        </p:spPr>
      </p:pic>
      <p:sp>
        <p:nvSpPr>
          <p:cNvPr id="2" name="Rectangle: Rounded Corners 1">
            <a:extLst>
              <a:ext uri="{FF2B5EF4-FFF2-40B4-BE49-F238E27FC236}">
                <a16:creationId xmlns:a16="http://schemas.microsoft.com/office/drawing/2014/main" id="{0DF5D1AF-1ACF-B3E4-2CD1-8BD625FA740B}"/>
              </a:ext>
            </a:extLst>
          </p:cNvPr>
          <p:cNvSpPr/>
          <p:nvPr/>
        </p:nvSpPr>
        <p:spPr>
          <a:xfrm>
            <a:off x="760022" y="1259757"/>
            <a:ext cx="10593778" cy="4891661"/>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TextBox 2">
            <a:extLst>
              <a:ext uri="{FF2B5EF4-FFF2-40B4-BE49-F238E27FC236}">
                <a16:creationId xmlns:a16="http://schemas.microsoft.com/office/drawing/2014/main" id="{077F9459-0C80-9DC2-A1CA-3402CE754EF0}"/>
              </a:ext>
            </a:extLst>
          </p:cNvPr>
          <p:cNvSpPr txBox="1"/>
          <p:nvPr/>
        </p:nvSpPr>
        <p:spPr>
          <a:xfrm>
            <a:off x="1555667" y="1554675"/>
            <a:ext cx="9013371" cy="523220"/>
          </a:xfrm>
          <a:prstGeom prst="rect">
            <a:avLst/>
          </a:prstGeom>
          <a:noFill/>
        </p:spPr>
        <p:txBody>
          <a:bodyPr wrap="square" rtlCol="0">
            <a:spAutoFit/>
          </a:bodyPr>
          <a:lstStyle/>
          <a:p>
            <a:pPr algn="ctr"/>
            <a:r>
              <a:rPr lang="en-IN" sz="2800" b="1" u="sng" dirty="0"/>
              <a:t>PHASE I</a:t>
            </a:r>
          </a:p>
        </p:txBody>
      </p:sp>
      <p:sp>
        <p:nvSpPr>
          <p:cNvPr id="4" name="TextBox 3">
            <a:extLst>
              <a:ext uri="{FF2B5EF4-FFF2-40B4-BE49-F238E27FC236}">
                <a16:creationId xmlns:a16="http://schemas.microsoft.com/office/drawing/2014/main" id="{BC6F7F6F-CFC6-A42F-30A7-7477E591D6B5}"/>
              </a:ext>
            </a:extLst>
          </p:cNvPr>
          <p:cNvSpPr txBox="1"/>
          <p:nvPr/>
        </p:nvSpPr>
        <p:spPr>
          <a:xfrm>
            <a:off x="5890160" y="2830026"/>
            <a:ext cx="4975761" cy="2246769"/>
          </a:xfrm>
          <a:prstGeom prst="rect">
            <a:avLst/>
          </a:prstGeom>
          <a:noFill/>
        </p:spPr>
        <p:txBody>
          <a:bodyPr wrap="square" rtlCol="0">
            <a:spAutoFit/>
          </a:bodyPr>
          <a:lstStyle/>
          <a:p>
            <a:r>
              <a:rPr lang="en-US" sz="2000" b="1" dirty="0">
                <a:effectLst/>
              </a:rPr>
              <a:t>Practice Units which propose to undertake Statutory Audit of enterprises whose equity or debt securities are listed in India or abroad as defined under SEBI (Listing Obligations and Disclosure Requirements) Regulations, 2015: For these Practice Units, there is a pre-requisite of having Peer Review Certificate.</a:t>
            </a:r>
          </a:p>
        </p:txBody>
      </p:sp>
      <p:sp>
        <p:nvSpPr>
          <p:cNvPr id="9" name="Arrow: Right 8">
            <a:extLst>
              <a:ext uri="{FF2B5EF4-FFF2-40B4-BE49-F238E27FC236}">
                <a16:creationId xmlns:a16="http://schemas.microsoft.com/office/drawing/2014/main" id="{C507EF61-D1FD-DE43-33CF-0441CE027157}"/>
              </a:ext>
            </a:extLst>
          </p:cNvPr>
          <p:cNvSpPr/>
          <p:nvPr/>
        </p:nvSpPr>
        <p:spPr>
          <a:xfrm>
            <a:off x="4132613" y="3640675"/>
            <a:ext cx="1496291" cy="64126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TextBox 9">
            <a:extLst>
              <a:ext uri="{FF2B5EF4-FFF2-40B4-BE49-F238E27FC236}">
                <a16:creationId xmlns:a16="http://schemas.microsoft.com/office/drawing/2014/main" id="{7AD8BF57-D827-237D-0CF4-18CBBAE48C34}"/>
              </a:ext>
            </a:extLst>
          </p:cNvPr>
          <p:cNvSpPr txBox="1"/>
          <p:nvPr/>
        </p:nvSpPr>
        <p:spPr>
          <a:xfrm>
            <a:off x="1145406" y="2923022"/>
            <a:ext cx="3236589" cy="1754326"/>
          </a:xfrm>
          <a:prstGeom prst="rect">
            <a:avLst/>
          </a:prstGeom>
          <a:noFill/>
        </p:spPr>
        <p:txBody>
          <a:bodyPr wrap="square" rtlCol="0">
            <a:spAutoFit/>
          </a:bodyPr>
          <a:lstStyle/>
          <a:p>
            <a:r>
              <a:rPr lang="en-IN" sz="2700" b="1" kern="1200" dirty="0">
                <a:effectLst/>
                <a:latin typeface="+mn-lt"/>
                <a:ea typeface="+mn-ea"/>
                <a:cs typeface="+mn-cs"/>
              </a:rPr>
              <a:t>Category of firms covered for Mandatory Peer Review  </a:t>
            </a:r>
            <a:endParaRPr lang="en-IN" sz="2700" dirty="0"/>
          </a:p>
        </p:txBody>
      </p:sp>
      <p:sp>
        <p:nvSpPr>
          <p:cNvPr id="13" name="TextBox 12">
            <a:extLst>
              <a:ext uri="{FF2B5EF4-FFF2-40B4-BE49-F238E27FC236}">
                <a16:creationId xmlns:a16="http://schemas.microsoft.com/office/drawing/2014/main" id="{3546FF1A-ADCD-2B5C-4481-E086E94EC7A5}"/>
              </a:ext>
            </a:extLst>
          </p:cNvPr>
          <p:cNvSpPr txBox="1"/>
          <p:nvPr/>
        </p:nvSpPr>
        <p:spPr>
          <a:xfrm>
            <a:off x="1555667" y="2121831"/>
            <a:ext cx="9417133" cy="485710"/>
          </a:xfrm>
          <a:prstGeom prst="rect">
            <a:avLst/>
          </a:prstGeom>
          <a:noFill/>
        </p:spPr>
        <p:txBody>
          <a:bodyPr wrap="square" rtlCol="0">
            <a:spAutoFit/>
          </a:bodyPr>
          <a:lstStyle/>
          <a:p>
            <a:pPr marL="0" marR="173355" algn="ctr" defTabSz="914400" rtl="0" eaLnBrk="1" fontAlgn="base" latinLnBrk="0" hangingPunct="1">
              <a:lnSpc>
                <a:spcPct val="107000"/>
              </a:lnSpc>
              <a:spcAft>
                <a:spcPts val="800"/>
              </a:spcAft>
            </a:pPr>
            <a:r>
              <a:rPr lang="en-IN" sz="2500" b="1" kern="1200" dirty="0">
                <a:solidFill>
                  <a:schemeClr val="lt1"/>
                </a:solidFill>
                <a:effectLst/>
                <a:latin typeface="+mn-lt"/>
                <a:ea typeface="+mn-ea"/>
                <a:cs typeface="+mn-cs"/>
              </a:rPr>
              <a:t>Date from which Peer Review is Mandatory- 01.04.2022</a:t>
            </a:r>
          </a:p>
        </p:txBody>
      </p:sp>
    </p:spTree>
    <p:extLst>
      <p:ext uri="{BB962C8B-B14F-4D97-AF65-F5344CB8AC3E}">
        <p14:creationId xmlns:p14="http://schemas.microsoft.com/office/powerpoint/2010/main" val="3154334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p:cNvSpPr/>
          <p:nvPr/>
        </p:nvSpPr>
        <p:spPr>
          <a:xfrm>
            <a:off x="2592" y="260736"/>
            <a:ext cx="1142814" cy="407964"/>
          </a:xfrm>
          <a:prstGeom prst="homePlate">
            <a:avLst/>
          </a:prstGeom>
          <a:solidFill>
            <a:schemeClr val="accent1">
              <a:lumMod val="60000"/>
              <a:lumOff val="40000"/>
            </a:schemeClr>
          </a:solidFill>
          <a:ln>
            <a:solidFill>
              <a:schemeClr val="accent1">
                <a:lumMod val="60000"/>
                <a:lumOff val="4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IN" baseline="-25000" dirty="0"/>
          </a:p>
        </p:txBody>
      </p:sp>
      <p:cxnSp>
        <p:nvCxnSpPr>
          <p:cNvPr id="8" name="Straight Connector 7"/>
          <p:cNvCxnSpPr/>
          <p:nvPr/>
        </p:nvCxnSpPr>
        <p:spPr>
          <a:xfrm flipV="1">
            <a:off x="-9625" y="847023"/>
            <a:ext cx="11087993" cy="18880"/>
          </a:xfrm>
          <a:prstGeom prst="line">
            <a:avLst/>
          </a:prstGeom>
          <a:ln w="47625">
            <a:solidFill>
              <a:schemeClr val="bg2">
                <a:lumMod val="50000"/>
              </a:schemeClr>
            </a:solidFill>
            <a:prstDash val="lgDash"/>
          </a:ln>
        </p:spPr>
        <p:style>
          <a:lnRef idx="3">
            <a:schemeClr val="accent6"/>
          </a:lnRef>
          <a:fillRef idx="0">
            <a:schemeClr val="accent6"/>
          </a:fillRef>
          <a:effectRef idx="2">
            <a:schemeClr val="accent6"/>
          </a:effectRef>
          <a:fontRef idx="minor">
            <a:schemeClr val="tx1"/>
          </a:fontRef>
        </p:style>
      </p:cxnSp>
      <p:sp>
        <p:nvSpPr>
          <p:cNvPr id="11" name="Pentagon 10"/>
          <p:cNvSpPr/>
          <p:nvPr/>
        </p:nvSpPr>
        <p:spPr>
          <a:xfrm>
            <a:off x="0" y="87409"/>
            <a:ext cx="956603" cy="365760"/>
          </a:xfrm>
          <a:prstGeom prst="homePlate">
            <a:avLst/>
          </a:prstGeom>
          <a:solidFill>
            <a:srgbClr val="002060">
              <a:alpha val="90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 name="TextBox 11"/>
          <p:cNvSpPr txBox="1"/>
          <p:nvPr/>
        </p:nvSpPr>
        <p:spPr>
          <a:xfrm>
            <a:off x="1334209" y="117037"/>
            <a:ext cx="9932962" cy="584775"/>
          </a:xfrm>
          <a:prstGeom prst="rect">
            <a:avLst/>
          </a:prstGeom>
          <a:noFill/>
        </p:spPr>
        <p:txBody>
          <a:bodyPr wrap="square" rtlCol="0">
            <a:spAutoFit/>
          </a:bodyPr>
          <a:lstStyle/>
          <a:p>
            <a:r>
              <a:rPr lang="en-US" sz="3200" b="1" dirty="0">
                <a:solidFill>
                  <a:srgbClr val="002060"/>
                </a:solidFill>
                <a:latin typeface="Cambria" panose="02040503050406030204" pitchFamily="18" charset="0"/>
                <a:ea typeface="Cambria" panose="02040503050406030204" pitchFamily="18" charset="0"/>
              </a:rPr>
              <a:t>Peer Review Mandate-Roll Out Implementation</a:t>
            </a:r>
            <a:endParaRPr lang="en-IN" sz="3200" b="1" dirty="0">
              <a:solidFill>
                <a:srgbClr val="002060"/>
              </a:solidFill>
              <a:latin typeface="Cambria" panose="02040503050406030204" pitchFamily="18" charset="0"/>
              <a:ea typeface="Cambria" panose="02040503050406030204" pitchFamily="18" charset="0"/>
            </a:endParaRPr>
          </a:p>
        </p:txBody>
      </p:sp>
      <p:sp>
        <p:nvSpPr>
          <p:cNvPr id="5" name="Footer Placeholder 4"/>
          <p:cNvSpPr>
            <a:spLocks noGrp="1"/>
          </p:cNvSpPr>
          <p:nvPr>
            <p:ph type="ftr" sz="quarter" idx="11"/>
          </p:nvPr>
        </p:nvSpPr>
        <p:spPr/>
        <p:txBody>
          <a:bodyPr/>
          <a:lstStyle/>
          <a:p>
            <a:r>
              <a:rPr lang="en-IN" dirty="0"/>
              <a:t>Peer Review Board, ICAI</a:t>
            </a:r>
          </a:p>
        </p:txBody>
      </p:sp>
      <p:sp>
        <p:nvSpPr>
          <p:cNvPr id="7" name="Slide Number Placeholder 6"/>
          <p:cNvSpPr>
            <a:spLocks noGrp="1"/>
          </p:cNvSpPr>
          <p:nvPr>
            <p:ph type="sldNum" sz="quarter" idx="12"/>
          </p:nvPr>
        </p:nvSpPr>
        <p:spPr/>
        <p:txBody>
          <a:bodyPr/>
          <a:lstStyle/>
          <a:p>
            <a:fld id="{FFB73F3D-0041-4AA4-B0CC-83A87CB05033}" type="slidenum">
              <a:rPr lang="en-IN" smtClean="0"/>
              <a:t>12</a:t>
            </a:fld>
            <a:endParaRPr lang="en-IN" dirty="0"/>
          </a:p>
        </p:txBody>
      </p:sp>
      <p:pic>
        <p:nvPicPr>
          <p:cNvPr id="18" name="Picture 17"/>
          <p:cNvPicPr>
            <a:picLocks noChangeAspect="1"/>
          </p:cNvPicPr>
          <p:nvPr/>
        </p:nvPicPr>
        <p:blipFill>
          <a:blip r:embed="rId3"/>
          <a:stretch>
            <a:fillRect/>
          </a:stretch>
        </p:blipFill>
        <p:spPr>
          <a:xfrm>
            <a:off x="11078368" y="0"/>
            <a:ext cx="1154291" cy="1070992"/>
          </a:xfrm>
          <a:prstGeom prst="rect">
            <a:avLst/>
          </a:prstGeom>
        </p:spPr>
      </p:pic>
      <p:sp>
        <p:nvSpPr>
          <p:cNvPr id="2" name="Rectangle: Rounded Corners 1">
            <a:extLst>
              <a:ext uri="{FF2B5EF4-FFF2-40B4-BE49-F238E27FC236}">
                <a16:creationId xmlns:a16="http://schemas.microsoft.com/office/drawing/2014/main" id="{0DF5D1AF-1ACF-B3E4-2CD1-8BD625FA740B}"/>
              </a:ext>
            </a:extLst>
          </p:cNvPr>
          <p:cNvSpPr/>
          <p:nvPr/>
        </p:nvSpPr>
        <p:spPr>
          <a:xfrm>
            <a:off x="760022" y="1259757"/>
            <a:ext cx="10593778" cy="4891661"/>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TextBox 2">
            <a:extLst>
              <a:ext uri="{FF2B5EF4-FFF2-40B4-BE49-F238E27FC236}">
                <a16:creationId xmlns:a16="http://schemas.microsoft.com/office/drawing/2014/main" id="{077F9459-0C80-9DC2-A1CA-3402CE754EF0}"/>
              </a:ext>
            </a:extLst>
          </p:cNvPr>
          <p:cNvSpPr txBox="1"/>
          <p:nvPr/>
        </p:nvSpPr>
        <p:spPr>
          <a:xfrm>
            <a:off x="1555667" y="1554675"/>
            <a:ext cx="9013371" cy="523220"/>
          </a:xfrm>
          <a:prstGeom prst="rect">
            <a:avLst/>
          </a:prstGeom>
          <a:noFill/>
        </p:spPr>
        <p:txBody>
          <a:bodyPr wrap="square" rtlCol="0">
            <a:spAutoFit/>
          </a:bodyPr>
          <a:lstStyle/>
          <a:p>
            <a:pPr algn="ctr"/>
            <a:r>
              <a:rPr lang="en-IN" sz="2800" b="1" u="sng" dirty="0"/>
              <a:t>PHASE II</a:t>
            </a:r>
          </a:p>
        </p:txBody>
      </p:sp>
      <p:sp>
        <p:nvSpPr>
          <p:cNvPr id="4" name="TextBox 3">
            <a:extLst>
              <a:ext uri="{FF2B5EF4-FFF2-40B4-BE49-F238E27FC236}">
                <a16:creationId xmlns:a16="http://schemas.microsoft.com/office/drawing/2014/main" id="{BC6F7F6F-CFC6-A42F-30A7-7477E591D6B5}"/>
              </a:ext>
            </a:extLst>
          </p:cNvPr>
          <p:cNvSpPr txBox="1"/>
          <p:nvPr/>
        </p:nvSpPr>
        <p:spPr>
          <a:xfrm>
            <a:off x="4839195" y="2830026"/>
            <a:ext cx="6239173" cy="2800767"/>
          </a:xfrm>
          <a:prstGeom prst="rect">
            <a:avLst/>
          </a:prstGeom>
          <a:noFill/>
        </p:spPr>
        <p:txBody>
          <a:bodyPr wrap="square" rtlCol="0">
            <a:spAutoFit/>
          </a:bodyPr>
          <a:lstStyle/>
          <a:p>
            <a:pPr fontAlgn="base"/>
            <a:r>
              <a:rPr lang="en-IN" sz="1600" b="1" kern="1200" dirty="0">
                <a:solidFill>
                  <a:schemeClr val="dk1"/>
                </a:solidFill>
                <a:effectLst/>
                <a:latin typeface="+mn-lt"/>
                <a:ea typeface="+mn-ea"/>
                <a:cs typeface="+mn-cs"/>
              </a:rPr>
              <a:t>Practice Units which propose to undertake Statutory Audit of unlisted public companies having paid-up capital of not less than rupees five hundred crores or having annual turnover of not less than rupees one thousand crores or having, in aggregate, outstanding loans, debentures and deposits of not less than rupees five hundred crores as on the 31st March of immediately preceding financial year: For these Practice Units, there is a pre-requisite of having Peer Review Certificate. </a:t>
            </a:r>
          </a:p>
          <a:p>
            <a:pPr fontAlgn="base"/>
            <a:r>
              <a:rPr lang="en-IN" sz="1700" b="1" kern="1200" dirty="0">
                <a:solidFill>
                  <a:schemeClr val="dk1"/>
                </a:solidFill>
                <a:effectLst/>
                <a:latin typeface="+mn-lt"/>
                <a:ea typeface="+mn-ea"/>
                <a:cs typeface="+mn-cs"/>
              </a:rPr>
              <a:t>OR</a:t>
            </a:r>
            <a:r>
              <a:rPr lang="en-IN" sz="1600" b="1" kern="1200" dirty="0">
                <a:solidFill>
                  <a:schemeClr val="dk1"/>
                </a:solidFill>
                <a:effectLst/>
                <a:latin typeface="+mn-lt"/>
                <a:ea typeface="+mn-ea"/>
                <a:cs typeface="+mn-cs"/>
              </a:rPr>
              <a:t> </a:t>
            </a:r>
          </a:p>
          <a:p>
            <a:r>
              <a:rPr lang="en-IN" sz="1600" b="1" kern="1200" dirty="0">
                <a:solidFill>
                  <a:schemeClr val="dk1"/>
                </a:solidFill>
                <a:effectLst/>
                <a:latin typeface="+mn-lt"/>
                <a:ea typeface="+mn-ea"/>
                <a:cs typeface="+mn-cs"/>
              </a:rPr>
              <a:t>Practice Units rendering attestation services and having 5 or more partners: For these Practice Units, there is a pre-requisite of having Peer Review Certificate before accepting any Statutory audit.</a:t>
            </a:r>
            <a:endParaRPr lang="en-IN" sz="1600" b="1" dirty="0"/>
          </a:p>
        </p:txBody>
      </p:sp>
      <p:sp>
        <p:nvSpPr>
          <p:cNvPr id="9" name="Arrow: Right 8">
            <a:extLst>
              <a:ext uri="{FF2B5EF4-FFF2-40B4-BE49-F238E27FC236}">
                <a16:creationId xmlns:a16="http://schemas.microsoft.com/office/drawing/2014/main" id="{C507EF61-D1FD-DE43-33CF-0441CE027157}"/>
              </a:ext>
            </a:extLst>
          </p:cNvPr>
          <p:cNvSpPr/>
          <p:nvPr/>
        </p:nvSpPr>
        <p:spPr>
          <a:xfrm>
            <a:off x="3852979" y="3629538"/>
            <a:ext cx="914400" cy="64126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TextBox 9">
            <a:extLst>
              <a:ext uri="{FF2B5EF4-FFF2-40B4-BE49-F238E27FC236}">
                <a16:creationId xmlns:a16="http://schemas.microsoft.com/office/drawing/2014/main" id="{7AD8BF57-D827-237D-0CF4-18CBBAE48C34}"/>
              </a:ext>
            </a:extLst>
          </p:cNvPr>
          <p:cNvSpPr txBox="1"/>
          <p:nvPr/>
        </p:nvSpPr>
        <p:spPr>
          <a:xfrm>
            <a:off x="1145406" y="2923022"/>
            <a:ext cx="3236589" cy="1754326"/>
          </a:xfrm>
          <a:prstGeom prst="rect">
            <a:avLst/>
          </a:prstGeom>
          <a:noFill/>
        </p:spPr>
        <p:txBody>
          <a:bodyPr wrap="square" rtlCol="0">
            <a:spAutoFit/>
          </a:bodyPr>
          <a:lstStyle/>
          <a:p>
            <a:r>
              <a:rPr lang="en-IN" sz="2700" b="1" kern="1200" dirty="0">
                <a:effectLst/>
                <a:latin typeface="+mn-lt"/>
                <a:ea typeface="+mn-ea"/>
                <a:cs typeface="+mn-cs"/>
              </a:rPr>
              <a:t>Category of firms covered for Mandatory Peer Review  </a:t>
            </a:r>
            <a:endParaRPr lang="en-IN" sz="2700" dirty="0"/>
          </a:p>
        </p:txBody>
      </p:sp>
      <p:sp>
        <p:nvSpPr>
          <p:cNvPr id="13" name="TextBox 12">
            <a:extLst>
              <a:ext uri="{FF2B5EF4-FFF2-40B4-BE49-F238E27FC236}">
                <a16:creationId xmlns:a16="http://schemas.microsoft.com/office/drawing/2014/main" id="{3546FF1A-ADCD-2B5C-4481-E086E94EC7A5}"/>
              </a:ext>
            </a:extLst>
          </p:cNvPr>
          <p:cNvSpPr txBox="1"/>
          <p:nvPr/>
        </p:nvSpPr>
        <p:spPr>
          <a:xfrm>
            <a:off x="1555667" y="2121831"/>
            <a:ext cx="9417133" cy="485710"/>
          </a:xfrm>
          <a:prstGeom prst="rect">
            <a:avLst/>
          </a:prstGeom>
          <a:noFill/>
        </p:spPr>
        <p:txBody>
          <a:bodyPr wrap="square" rtlCol="0">
            <a:spAutoFit/>
          </a:bodyPr>
          <a:lstStyle/>
          <a:p>
            <a:pPr marL="0" marR="173355" algn="ctr" defTabSz="914400" rtl="0" eaLnBrk="1" fontAlgn="base" latinLnBrk="0" hangingPunct="1">
              <a:lnSpc>
                <a:spcPct val="107000"/>
              </a:lnSpc>
              <a:spcAft>
                <a:spcPts val="800"/>
              </a:spcAft>
            </a:pPr>
            <a:r>
              <a:rPr lang="en-IN" sz="2500" b="1" kern="1200" dirty="0">
                <a:solidFill>
                  <a:schemeClr val="lt1"/>
                </a:solidFill>
                <a:effectLst/>
                <a:latin typeface="+mn-lt"/>
                <a:ea typeface="+mn-ea"/>
                <a:cs typeface="+mn-cs"/>
              </a:rPr>
              <a:t>Date from which Peer Review is Mandatory- 01.07.2024</a:t>
            </a:r>
          </a:p>
        </p:txBody>
      </p:sp>
    </p:spTree>
    <p:extLst>
      <p:ext uri="{BB962C8B-B14F-4D97-AF65-F5344CB8AC3E}">
        <p14:creationId xmlns:p14="http://schemas.microsoft.com/office/powerpoint/2010/main" val="604031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p:cNvSpPr/>
          <p:nvPr/>
        </p:nvSpPr>
        <p:spPr>
          <a:xfrm>
            <a:off x="2592" y="260736"/>
            <a:ext cx="1142814" cy="407964"/>
          </a:xfrm>
          <a:prstGeom prst="homePlate">
            <a:avLst/>
          </a:prstGeom>
          <a:solidFill>
            <a:schemeClr val="accent1">
              <a:lumMod val="60000"/>
              <a:lumOff val="40000"/>
            </a:schemeClr>
          </a:solidFill>
          <a:ln>
            <a:solidFill>
              <a:schemeClr val="accent1">
                <a:lumMod val="60000"/>
                <a:lumOff val="4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IN" baseline="-25000" dirty="0"/>
          </a:p>
        </p:txBody>
      </p:sp>
      <p:cxnSp>
        <p:nvCxnSpPr>
          <p:cNvPr id="8" name="Straight Connector 7"/>
          <p:cNvCxnSpPr/>
          <p:nvPr/>
        </p:nvCxnSpPr>
        <p:spPr>
          <a:xfrm flipV="1">
            <a:off x="-9625" y="847023"/>
            <a:ext cx="11087993" cy="18880"/>
          </a:xfrm>
          <a:prstGeom prst="line">
            <a:avLst/>
          </a:prstGeom>
          <a:ln w="47625">
            <a:solidFill>
              <a:schemeClr val="bg2">
                <a:lumMod val="50000"/>
              </a:schemeClr>
            </a:solidFill>
            <a:prstDash val="lgDash"/>
          </a:ln>
        </p:spPr>
        <p:style>
          <a:lnRef idx="3">
            <a:schemeClr val="accent6"/>
          </a:lnRef>
          <a:fillRef idx="0">
            <a:schemeClr val="accent6"/>
          </a:fillRef>
          <a:effectRef idx="2">
            <a:schemeClr val="accent6"/>
          </a:effectRef>
          <a:fontRef idx="minor">
            <a:schemeClr val="tx1"/>
          </a:fontRef>
        </p:style>
      </p:cxnSp>
      <p:sp>
        <p:nvSpPr>
          <p:cNvPr id="11" name="Pentagon 10"/>
          <p:cNvSpPr/>
          <p:nvPr/>
        </p:nvSpPr>
        <p:spPr>
          <a:xfrm>
            <a:off x="0" y="87409"/>
            <a:ext cx="956603" cy="365760"/>
          </a:xfrm>
          <a:prstGeom prst="homePlate">
            <a:avLst/>
          </a:prstGeom>
          <a:solidFill>
            <a:srgbClr val="002060">
              <a:alpha val="90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 name="TextBox 11"/>
          <p:cNvSpPr txBox="1"/>
          <p:nvPr/>
        </p:nvSpPr>
        <p:spPr>
          <a:xfrm>
            <a:off x="1334209" y="117037"/>
            <a:ext cx="9932962" cy="584775"/>
          </a:xfrm>
          <a:prstGeom prst="rect">
            <a:avLst/>
          </a:prstGeom>
          <a:noFill/>
        </p:spPr>
        <p:txBody>
          <a:bodyPr wrap="square" rtlCol="0">
            <a:spAutoFit/>
          </a:bodyPr>
          <a:lstStyle/>
          <a:p>
            <a:r>
              <a:rPr lang="en-US" sz="3200" b="1" dirty="0">
                <a:solidFill>
                  <a:srgbClr val="002060"/>
                </a:solidFill>
                <a:latin typeface="Cambria" panose="02040503050406030204" pitchFamily="18" charset="0"/>
                <a:ea typeface="Cambria" panose="02040503050406030204" pitchFamily="18" charset="0"/>
              </a:rPr>
              <a:t>Peer Review Mandate-Roll Out Implementation</a:t>
            </a:r>
            <a:endParaRPr lang="en-IN" sz="3200" b="1" dirty="0">
              <a:solidFill>
                <a:srgbClr val="002060"/>
              </a:solidFill>
              <a:latin typeface="Cambria" panose="02040503050406030204" pitchFamily="18" charset="0"/>
              <a:ea typeface="Cambria" panose="02040503050406030204" pitchFamily="18" charset="0"/>
            </a:endParaRPr>
          </a:p>
        </p:txBody>
      </p:sp>
      <p:sp>
        <p:nvSpPr>
          <p:cNvPr id="5" name="Footer Placeholder 4"/>
          <p:cNvSpPr>
            <a:spLocks noGrp="1"/>
          </p:cNvSpPr>
          <p:nvPr>
            <p:ph type="ftr" sz="quarter" idx="11"/>
          </p:nvPr>
        </p:nvSpPr>
        <p:spPr/>
        <p:txBody>
          <a:bodyPr/>
          <a:lstStyle/>
          <a:p>
            <a:r>
              <a:rPr lang="en-IN" dirty="0"/>
              <a:t>Peer Review Board, ICAI</a:t>
            </a:r>
          </a:p>
        </p:txBody>
      </p:sp>
      <p:sp>
        <p:nvSpPr>
          <p:cNvPr id="7" name="Slide Number Placeholder 6"/>
          <p:cNvSpPr>
            <a:spLocks noGrp="1"/>
          </p:cNvSpPr>
          <p:nvPr>
            <p:ph type="sldNum" sz="quarter" idx="12"/>
          </p:nvPr>
        </p:nvSpPr>
        <p:spPr/>
        <p:txBody>
          <a:bodyPr/>
          <a:lstStyle/>
          <a:p>
            <a:fld id="{FFB73F3D-0041-4AA4-B0CC-83A87CB05033}" type="slidenum">
              <a:rPr lang="en-IN" smtClean="0"/>
              <a:t>13</a:t>
            </a:fld>
            <a:endParaRPr lang="en-IN" dirty="0"/>
          </a:p>
        </p:txBody>
      </p:sp>
      <p:pic>
        <p:nvPicPr>
          <p:cNvPr id="18" name="Picture 17"/>
          <p:cNvPicPr>
            <a:picLocks noChangeAspect="1"/>
          </p:cNvPicPr>
          <p:nvPr/>
        </p:nvPicPr>
        <p:blipFill>
          <a:blip r:embed="rId3"/>
          <a:stretch>
            <a:fillRect/>
          </a:stretch>
        </p:blipFill>
        <p:spPr>
          <a:xfrm>
            <a:off x="11078368" y="0"/>
            <a:ext cx="1154291" cy="1070992"/>
          </a:xfrm>
          <a:prstGeom prst="rect">
            <a:avLst/>
          </a:prstGeom>
        </p:spPr>
      </p:pic>
      <p:sp>
        <p:nvSpPr>
          <p:cNvPr id="2" name="Rectangle: Rounded Corners 1">
            <a:extLst>
              <a:ext uri="{FF2B5EF4-FFF2-40B4-BE49-F238E27FC236}">
                <a16:creationId xmlns:a16="http://schemas.microsoft.com/office/drawing/2014/main" id="{0DF5D1AF-1ACF-B3E4-2CD1-8BD625FA740B}"/>
              </a:ext>
            </a:extLst>
          </p:cNvPr>
          <p:cNvSpPr/>
          <p:nvPr/>
        </p:nvSpPr>
        <p:spPr>
          <a:xfrm>
            <a:off x="760022" y="1259757"/>
            <a:ext cx="10593778" cy="4891661"/>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TextBox 2">
            <a:extLst>
              <a:ext uri="{FF2B5EF4-FFF2-40B4-BE49-F238E27FC236}">
                <a16:creationId xmlns:a16="http://schemas.microsoft.com/office/drawing/2014/main" id="{077F9459-0C80-9DC2-A1CA-3402CE754EF0}"/>
              </a:ext>
            </a:extLst>
          </p:cNvPr>
          <p:cNvSpPr txBox="1"/>
          <p:nvPr/>
        </p:nvSpPr>
        <p:spPr>
          <a:xfrm>
            <a:off x="1555667" y="1554675"/>
            <a:ext cx="9013371" cy="523220"/>
          </a:xfrm>
          <a:prstGeom prst="rect">
            <a:avLst/>
          </a:prstGeom>
          <a:noFill/>
        </p:spPr>
        <p:txBody>
          <a:bodyPr wrap="square" rtlCol="0">
            <a:spAutoFit/>
          </a:bodyPr>
          <a:lstStyle/>
          <a:p>
            <a:pPr algn="ctr"/>
            <a:r>
              <a:rPr lang="en-IN" sz="2800" b="1" u="sng" dirty="0"/>
              <a:t>PHASE III</a:t>
            </a:r>
          </a:p>
        </p:txBody>
      </p:sp>
      <p:sp>
        <p:nvSpPr>
          <p:cNvPr id="4" name="TextBox 3">
            <a:extLst>
              <a:ext uri="{FF2B5EF4-FFF2-40B4-BE49-F238E27FC236}">
                <a16:creationId xmlns:a16="http://schemas.microsoft.com/office/drawing/2014/main" id="{BC6F7F6F-CFC6-A42F-30A7-7477E591D6B5}"/>
              </a:ext>
            </a:extLst>
          </p:cNvPr>
          <p:cNvSpPr txBox="1"/>
          <p:nvPr/>
        </p:nvSpPr>
        <p:spPr>
          <a:xfrm>
            <a:off x="4839195" y="2830026"/>
            <a:ext cx="6239173" cy="2554545"/>
          </a:xfrm>
          <a:prstGeom prst="rect">
            <a:avLst/>
          </a:prstGeom>
          <a:noFill/>
        </p:spPr>
        <p:txBody>
          <a:bodyPr wrap="square" rtlCol="0">
            <a:spAutoFit/>
          </a:bodyPr>
          <a:lstStyle/>
          <a:p>
            <a:pPr fontAlgn="base"/>
            <a:r>
              <a:rPr lang="en-IN" sz="1600" b="1" kern="1200" dirty="0">
                <a:solidFill>
                  <a:schemeClr val="dk1"/>
                </a:solidFill>
                <a:effectLst/>
                <a:latin typeface="+mn-lt"/>
                <a:ea typeface="+mn-ea"/>
                <a:cs typeface="+mn-cs"/>
              </a:rPr>
              <a:t>Practice Units which propose to undertake the Statutory Audit of entities which have raised funds from public or banks or financial institutions of over Fifty Crores rupees during the period under review or of any body corporate including trusts which are covered under public interest entities: For these Practice Units, there is a pre-requisite of having Peer Review Certificate. </a:t>
            </a:r>
          </a:p>
          <a:p>
            <a:pPr fontAlgn="base"/>
            <a:r>
              <a:rPr lang="en-IN" sz="1700" b="1" kern="1200" dirty="0">
                <a:solidFill>
                  <a:schemeClr val="dk1"/>
                </a:solidFill>
                <a:effectLst/>
                <a:latin typeface="+mn-lt"/>
                <a:ea typeface="+mn-ea"/>
                <a:cs typeface="+mn-cs"/>
              </a:rPr>
              <a:t>OR</a:t>
            </a:r>
            <a:r>
              <a:rPr lang="en-IN" sz="1600" kern="1200" dirty="0">
                <a:solidFill>
                  <a:schemeClr val="dk1"/>
                </a:solidFill>
                <a:effectLst/>
                <a:latin typeface="+mn-lt"/>
                <a:ea typeface="+mn-ea"/>
                <a:cs typeface="+mn-cs"/>
              </a:rPr>
              <a:t> </a:t>
            </a:r>
          </a:p>
          <a:p>
            <a:r>
              <a:rPr lang="en-IN" sz="1600" b="1" kern="1200" dirty="0">
                <a:solidFill>
                  <a:schemeClr val="dk1"/>
                </a:solidFill>
                <a:effectLst/>
                <a:latin typeface="+mn-lt"/>
                <a:ea typeface="+mn-ea"/>
                <a:cs typeface="+mn-cs"/>
              </a:rPr>
              <a:t>Practice Units rendering attestation services and having 4 or more partners: For these Practice Units, there is a pre-requisite of having Peer Review Certificate before accepting any Statutory audit. </a:t>
            </a:r>
            <a:endParaRPr lang="en-IN" sz="1600" b="1" dirty="0"/>
          </a:p>
        </p:txBody>
      </p:sp>
      <p:sp>
        <p:nvSpPr>
          <p:cNvPr id="9" name="Arrow: Right 8">
            <a:extLst>
              <a:ext uri="{FF2B5EF4-FFF2-40B4-BE49-F238E27FC236}">
                <a16:creationId xmlns:a16="http://schemas.microsoft.com/office/drawing/2014/main" id="{C507EF61-D1FD-DE43-33CF-0441CE027157}"/>
              </a:ext>
            </a:extLst>
          </p:cNvPr>
          <p:cNvSpPr/>
          <p:nvPr/>
        </p:nvSpPr>
        <p:spPr>
          <a:xfrm>
            <a:off x="3852979" y="3629538"/>
            <a:ext cx="914400" cy="64126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TextBox 9">
            <a:extLst>
              <a:ext uri="{FF2B5EF4-FFF2-40B4-BE49-F238E27FC236}">
                <a16:creationId xmlns:a16="http://schemas.microsoft.com/office/drawing/2014/main" id="{7AD8BF57-D827-237D-0CF4-18CBBAE48C34}"/>
              </a:ext>
            </a:extLst>
          </p:cNvPr>
          <p:cNvSpPr txBox="1"/>
          <p:nvPr/>
        </p:nvSpPr>
        <p:spPr>
          <a:xfrm>
            <a:off x="1145406" y="2923022"/>
            <a:ext cx="3236589" cy="1754326"/>
          </a:xfrm>
          <a:prstGeom prst="rect">
            <a:avLst/>
          </a:prstGeom>
          <a:noFill/>
        </p:spPr>
        <p:txBody>
          <a:bodyPr wrap="square" rtlCol="0">
            <a:spAutoFit/>
          </a:bodyPr>
          <a:lstStyle/>
          <a:p>
            <a:r>
              <a:rPr lang="en-IN" sz="2700" b="1" kern="1200" dirty="0">
                <a:effectLst/>
                <a:latin typeface="+mn-lt"/>
                <a:ea typeface="+mn-ea"/>
                <a:cs typeface="+mn-cs"/>
              </a:rPr>
              <a:t>Category of firms covered for Mandatory Peer Review  </a:t>
            </a:r>
            <a:endParaRPr lang="en-IN" sz="2700" dirty="0"/>
          </a:p>
        </p:txBody>
      </p:sp>
      <p:sp>
        <p:nvSpPr>
          <p:cNvPr id="13" name="TextBox 12">
            <a:extLst>
              <a:ext uri="{FF2B5EF4-FFF2-40B4-BE49-F238E27FC236}">
                <a16:creationId xmlns:a16="http://schemas.microsoft.com/office/drawing/2014/main" id="{3546FF1A-ADCD-2B5C-4481-E086E94EC7A5}"/>
              </a:ext>
            </a:extLst>
          </p:cNvPr>
          <p:cNvSpPr txBox="1"/>
          <p:nvPr/>
        </p:nvSpPr>
        <p:spPr>
          <a:xfrm>
            <a:off x="1555667" y="2121831"/>
            <a:ext cx="9417133" cy="485710"/>
          </a:xfrm>
          <a:prstGeom prst="rect">
            <a:avLst/>
          </a:prstGeom>
          <a:noFill/>
        </p:spPr>
        <p:txBody>
          <a:bodyPr wrap="square" rtlCol="0">
            <a:spAutoFit/>
          </a:bodyPr>
          <a:lstStyle/>
          <a:p>
            <a:pPr marL="0" marR="173355" algn="ctr" defTabSz="914400" rtl="0" eaLnBrk="1" fontAlgn="base" latinLnBrk="0" hangingPunct="1">
              <a:lnSpc>
                <a:spcPct val="107000"/>
              </a:lnSpc>
              <a:spcAft>
                <a:spcPts val="800"/>
              </a:spcAft>
            </a:pPr>
            <a:r>
              <a:rPr lang="en-IN" sz="2500" b="1" kern="1200" dirty="0">
                <a:solidFill>
                  <a:schemeClr val="lt1"/>
                </a:solidFill>
                <a:effectLst/>
                <a:latin typeface="+mn-lt"/>
                <a:ea typeface="+mn-ea"/>
                <a:cs typeface="+mn-cs"/>
              </a:rPr>
              <a:t>Date from which Peer Review is Mandatory- 01.01.2025</a:t>
            </a:r>
          </a:p>
        </p:txBody>
      </p:sp>
    </p:spTree>
    <p:extLst>
      <p:ext uri="{BB962C8B-B14F-4D97-AF65-F5344CB8AC3E}">
        <p14:creationId xmlns:p14="http://schemas.microsoft.com/office/powerpoint/2010/main" val="2398255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p:cNvSpPr/>
          <p:nvPr/>
        </p:nvSpPr>
        <p:spPr>
          <a:xfrm>
            <a:off x="2592" y="260736"/>
            <a:ext cx="1142814" cy="407964"/>
          </a:xfrm>
          <a:prstGeom prst="homePlate">
            <a:avLst/>
          </a:prstGeom>
          <a:solidFill>
            <a:schemeClr val="accent1">
              <a:lumMod val="60000"/>
              <a:lumOff val="40000"/>
            </a:schemeClr>
          </a:solidFill>
          <a:ln>
            <a:solidFill>
              <a:schemeClr val="accent1">
                <a:lumMod val="60000"/>
                <a:lumOff val="4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IN" baseline="-25000" dirty="0"/>
          </a:p>
        </p:txBody>
      </p:sp>
      <p:cxnSp>
        <p:nvCxnSpPr>
          <p:cNvPr id="8" name="Straight Connector 7"/>
          <p:cNvCxnSpPr/>
          <p:nvPr/>
        </p:nvCxnSpPr>
        <p:spPr>
          <a:xfrm flipV="1">
            <a:off x="-9625" y="847023"/>
            <a:ext cx="11087993" cy="18880"/>
          </a:xfrm>
          <a:prstGeom prst="line">
            <a:avLst/>
          </a:prstGeom>
          <a:ln w="47625">
            <a:solidFill>
              <a:schemeClr val="bg2">
                <a:lumMod val="50000"/>
              </a:schemeClr>
            </a:solidFill>
            <a:prstDash val="lgDash"/>
          </a:ln>
        </p:spPr>
        <p:style>
          <a:lnRef idx="3">
            <a:schemeClr val="accent6"/>
          </a:lnRef>
          <a:fillRef idx="0">
            <a:schemeClr val="accent6"/>
          </a:fillRef>
          <a:effectRef idx="2">
            <a:schemeClr val="accent6"/>
          </a:effectRef>
          <a:fontRef idx="minor">
            <a:schemeClr val="tx1"/>
          </a:fontRef>
        </p:style>
      </p:cxnSp>
      <p:sp>
        <p:nvSpPr>
          <p:cNvPr id="11" name="Pentagon 10"/>
          <p:cNvSpPr/>
          <p:nvPr/>
        </p:nvSpPr>
        <p:spPr>
          <a:xfrm>
            <a:off x="0" y="87409"/>
            <a:ext cx="956603" cy="365760"/>
          </a:xfrm>
          <a:prstGeom prst="homePlate">
            <a:avLst/>
          </a:prstGeom>
          <a:solidFill>
            <a:srgbClr val="002060">
              <a:alpha val="90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 name="TextBox 11"/>
          <p:cNvSpPr txBox="1"/>
          <p:nvPr/>
        </p:nvSpPr>
        <p:spPr>
          <a:xfrm>
            <a:off x="1334209" y="117037"/>
            <a:ext cx="9932962" cy="584775"/>
          </a:xfrm>
          <a:prstGeom prst="rect">
            <a:avLst/>
          </a:prstGeom>
          <a:noFill/>
        </p:spPr>
        <p:txBody>
          <a:bodyPr wrap="square" rtlCol="0">
            <a:spAutoFit/>
          </a:bodyPr>
          <a:lstStyle/>
          <a:p>
            <a:r>
              <a:rPr lang="en-US" sz="3200" b="1" dirty="0">
                <a:solidFill>
                  <a:srgbClr val="002060"/>
                </a:solidFill>
                <a:latin typeface="Cambria" panose="02040503050406030204" pitchFamily="18" charset="0"/>
                <a:ea typeface="Cambria" panose="02040503050406030204" pitchFamily="18" charset="0"/>
              </a:rPr>
              <a:t>Peer Review Mandate-Roll Out Implementation</a:t>
            </a:r>
            <a:endParaRPr lang="en-IN" sz="3200" b="1" dirty="0">
              <a:solidFill>
                <a:srgbClr val="002060"/>
              </a:solidFill>
              <a:latin typeface="Cambria" panose="02040503050406030204" pitchFamily="18" charset="0"/>
              <a:ea typeface="Cambria" panose="02040503050406030204" pitchFamily="18" charset="0"/>
            </a:endParaRPr>
          </a:p>
        </p:txBody>
      </p:sp>
      <p:sp>
        <p:nvSpPr>
          <p:cNvPr id="5" name="Footer Placeholder 4"/>
          <p:cNvSpPr>
            <a:spLocks noGrp="1"/>
          </p:cNvSpPr>
          <p:nvPr>
            <p:ph type="ftr" sz="quarter" idx="11"/>
          </p:nvPr>
        </p:nvSpPr>
        <p:spPr/>
        <p:txBody>
          <a:bodyPr/>
          <a:lstStyle/>
          <a:p>
            <a:r>
              <a:rPr lang="en-IN" dirty="0"/>
              <a:t>Peer Review Board, ICAI</a:t>
            </a:r>
          </a:p>
        </p:txBody>
      </p:sp>
      <p:sp>
        <p:nvSpPr>
          <p:cNvPr id="7" name="Slide Number Placeholder 6"/>
          <p:cNvSpPr>
            <a:spLocks noGrp="1"/>
          </p:cNvSpPr>
          <p:nvPr>
            <p:ph type="sldNum" sz="quarter" idx="12"/>
          </p:nvPr>
        </p:nvSpPr>
        <p:spPr/>
        <p:txBody>
          <a:bodyPr/>
          <a:lstStyle/>
          <a:p>
            <a:fld id="{FFB73F3D-0041-4AA4-B0CC-83A87CB05033}" type="slidenum">
              <a:rPr lang="en-IN" smtClean="0"/>
              <a:t>14</a:t>
            </a:fld>
            <a:endParaRPr lang="en-IN" dirty="0"/>
          </a:p>
        </p:txBody>
      </p:sp>
      <p:pic>
        <p:nvPicPr>
          <p:cNvPr id="18" name="Picture 17"/>
          <p:cNvPicPr>
            <a:picLocks noChangeAspect="1"/>
          </p:cNvPicPr>
          <p:nvPr/>
        </p:nvPicPr>
        <p:blipFill>
          <a:blip r:embed="rId3"/>
          <a:stretch>
            <a:fillRect/>
          </a:stretch>
        </p:blipFill>
        <p:spPr>
          <a:xfrm>
            <a:off x="11078368" y="0"/>
            <a:ext cx="1154291" cy="1070992"/>
          </a:xfrm>
          <a:prstGeom prst="rect">
            <a:avLst/>
          </a:prstGeom>
        </p:spPr>
      </p:pic>
      <p:sp>
        <p:nvSpPr>
          <p:cNvPr id="2" name="Rectangle: Rounded Corners 1">
            <a:extLst>
              <a:ext uri="{FF2B5EF4-FFF2-40B4-BE49-F238E27FC236}">
                <a16:creationId xmlns:a16="http://schemas.microsoft.com/office/drawing/2014/main" id="{0DF5D1AF-1ACF-B3E4-2CD1-8BD625FA740B}"/>
              </a:ext>
            </a:extLst>
          </p:cNvPr>
          <p:cNvSpPr/>
          <p:nvPr/>
        </p:nvSpPr>
        <p:spPr>
          <a:xfrm>
            <a:off x="760022" y="1259757"/>
            <a:ext cx="10593778" cy="4891661"/>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TextBox 2">
            <a:extLst>
              <a:ext uri="{FF2B5EF4-FFF2-40B4-BE49-F238E27FC236}">
                <a16:creationId xmlns:a16="http://schemas.microsoft.com/office/drawing/2014/main" id="{077F9459-0C80-9DC2-A1CA-3402CE754EF0}"/>
              </a:ext>
            </a:extLst>
          </p:cNvPr>
          <p:cNvSpPr txBox="1"/>
          <p:nvPr/>
        </p:nvSpPr>
        <p:spPr>
          <a:xfrm>
            <a:off x="1555667" y="1554675"/>
            <a:ext cx="9013371" cy="523220"/>
          </a:xfrm>
          <a:prstGeom prst="rect">
            <a:avLst/>
          </a:prstGeom>
          <a:noFill/>
        </p:spPr>
        <p:txBody>
          <a:bodyPr wrap="square" rtlCol="0">
            <a:spAutoFit/>
          </a:bodyPr>
          <a:lstStyle/>
          <a:p>
            <a:pPr algn="ctr"/>
            <a:r>
              <a:rPr lang="en-IN" sz="2800" b="1" u="sng" dirty="0"/>
              <a:t>PHASE IV</a:t>
            </a:r>
          </a:p>
        </p:txBody>
      </p:sp>
      <p:sp>
        <p:nvSpPr>
          <p:cNvPr id="4" name="TextBox 3">
            <a:extLst>
              <a:ext uri="{FF2B5EF4-FFF2-40B4-BE49-F238E27FC236}">
                <a16:creationId xmlns:a16="http://schemas.microsoft.com/office/drawing/2014/main" id="{BC6F7F6F-CFC6-A42F-30A7-7477E591D6B5}"/>
              </a:ext>
            </a:extLst>
          </p:cNvPr>
          <p:cNvSpPr txBox="1"/>
          <p:nvPr/>
        </p:nvSpPr>
        <p:spPr>
          <a:xfrm>
            <a:off x="5320145" y="2830026"/>
            <a:ext cx="5248893" cy="2585323"/>
          </a:xfrm>
          <a:prstGeom prst="rect">
            <a:avLst/>
          </a:prstGeom>
          <a:noFill/>
        </p:spPr>
        <p:txBody>
          <a:bodyPr wrap="square" rtlCol="0">
            <a:spAutoFit/>
          </a:bodyPr>
          <a:lstStyle/>
          <a:p>
            <a:r>
              <a:rPr lang="en-US" b="1" i="0" kern="1200" dirty="0">
                <a:solidFill>
                  <a:schemeClr val="dk1"/>
                </a:solidFill>
                <a:effectLst/>
                <a:latin typeface="+mn-lt"/>
                <a:ea typeface="+mn-ea"/>
                <a:cs typeface="+mn-cs"/>
              </a:rPr>
              <a:t>Practice Units which propose to undertake audits of branches of Public Sector banks : For these Practice Units, there is a pre-requisite of having Peer Review Certificate</a:t>
            </a:r>
            <a:br>
              <a:rPr lang="en-US" b="1" dirty="0"/>
            </a:br>
            <a:r>
              <a:rPr lang="en-US" b="1" i="0" kern="1200" dirty="0">
                <a:solidFill>
                  <a:schemeClr val="dk1"/>
                </a:solidFill>
                <a:effectLst/>
                <a:latin typeface="+mn-lt"/>
                <a:ea typeface="+mn-ea"/>
                <a:cs typeface="+mn-cs"/>
              </a:rPr>
              <a:t>OR</a:t>
            </a:r>
            <a:br>
              <a:rPr lang="en-US" b="1" dirty="0"/>
            </a:br>
            <a:r>
              <a:rPr lang="en-US" b="1" i="0" kern="1200" dirty="0">
                <a:solidFill>
                  <a:schemeClr val="dk1"/>
                </a:solidFill>
                <a:effectLst/>
                <a:latin typeface="+mn-lt"/>
                <a:ea typeface="+mn-ea"/>
                <a:cs typeface="+mn-cs"/>
              </a:rPr>
              <a:t>Practice Units rendering attestation services and having 3 or more partners: For these Practice Units, there is a pre-requisite of having Peer Review Certificate before accepting any Statutory audit.</a:t>
            </a:r>
            <a:endParaRPr lang="en-IN" b="1" dirty="0"/>
          </a:p>
        </p:txBody>
      </p:sp>
      <p:sp>
        <p:nvSpPr>
          <p:cNvPr id="9" name="Arrow: Right 8">
            <a:extLst>
              <a:ext uri="{FF2B5EF4-FFF2-40B4-BE49-F238E27FC236}">
                <a16:creationId xmlns:a16="http://schemas.microsoft.com/office/drawing/2014/main" id="{C507EF61-D1FD-DE43-33CF-0441CE027157}"/>
              </a:ext>
            </a:extLst>
          </p:cNvPr>
          <p:cNvSpPr/>
          <p:nvPr/>
        </p:nvSpPr>
        <p:spPr>
          <a:xfrm>
            <a:off x="3852979" y="3629538"/>
            <a:ext cx="1372164" cy="64126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TextBox 9">
            <a:extLst>
              <a:ext uri="{FF2B5EF4-FFF2-40B4-BE49-F238E27FC236}">
                <a16:creationId xmlns:a16="http://schemas.microsoft.com/office/drawing/2014/main" id="{7AD8BF57-D827-237D-0CF4-18CBBAE48C34}"/>
              </a:ext>
            </a:extLst>
          </p:cNvPr>
          <p:cNvSpPr txBox="1"/>
          <p:nvPr/>
        </p:nvSpPr>
        <p:spPr>
          <a:xfrm>
            <a:off x="1145406" y="2923022"/>
            <a:ext cx="3236589" cy="1754326"/>
          </a:xfrm>
          <a:prstGeom prst="rect">
            <a:avLst/>
          </a:prstGeom>
          <a:noFill/>
        </p:spPr>
        <p:txBody>
          <a:bodyPr wrap="square" rtlCol="0">
            <a:spAutoFit/>
          </a:bodyPr>
          <a:lstStyle/>
          <a:p>
            <a:r>
              <a:rPr lang="en-IN" sz="2700" b="1" kern="1200" dirty="0">
                <a:effectLst/>
                <a:latin typeface="+mn-lt"/>
                <a:ea typeface="+mn-ea"/>
                <a:cs typeface="+mn-cs"/>
              </a:rPr>
              <a:t>Category of firms covered for Mandatory Peer Review  </a:t>
            </a:r>
            <a:endParaRPr lang="en-IN" sz="2700" dirty="0"/>
          </a:p>
        </p:txBody>
      </p:sp>
      <p:sp>
        <p:nvSpPr>
          <p:cNvPr id="13" name="TextBox 12">
            <a:extLst>
              <a:ext uri="{FF2B5EF4-FFF2-40B4-BE49-F238E27FC236}">
                <a16:creationId xmlns:a16="http://schemas.microsoft.com/office/drawing/2014/main" id="{3546FF1A-ADCD-2B5C-4481-E086E94EC7A5}"/>
              </a:ext>
            </a:extLst>
          </p:cNvPr>
          <p:cNvSpPr txBox="1"/>
          <p:nvPr/>
        </p:nvSpPr>
        <p:spPr>
          <a:xfrm>
            <a:off x="1555667" y="2121831"/>
            <a:ext cx="9417133" cy="485710"/>
          </a:xfrm>
          <a:prstGeom prst="rect">
            <a:avLst/>
          </a:prstGeom>
          <a:noFill/>
        </p:spPr>
        <p:txBody>
          <a:bodyPr wrap="square" rtlCol="0">
            <a:spAutoFit/>
          </a:bodyPr>
          <a:lstStyle/>
          <a:p>
            <a:pPr marL="0" marR="173355" algn="ctr" defTabSz="914400" rtl="0" eaLnBrk="1" fontAlgn="base" latinLnBrk="0" hangingPunct="1">
              <a:lnSpc>
                <a:spcPct val="107000"/>
              </a:lnSpc>
              <a:spcAft>
                <a:spcPts val="800"/>
              </a:spcAft>
            </a:pPr>
            <a:r>
              <a:rPr lang="en-IN" sz="2500" b="1" kern="1200" dirty="0">
                <a:solidFill>
                  <a:schemeClr val="lt1"/>
                </a:solidFill>
                <a:effectLst/>
                <a:latin typeface="+mn-lt"/>
                <a:ea typeface="+mn-ea"/>
                <a:cs typeface="+mn-cs"/>
              </a:rPr>
              <a:t>Date from which Peer Review is Mandatory- 01.04.2025</a:t>
            </a:r>
          </a:p>
        </p:txBody>
      </p:sp>
    </p:spTree>
    <p:extLst>
      <p:ext uri="{BB962C8B-B14F-4D97-AF65-F5344CB8AC3E}">
        <p14:creationId xmlns:p14="http://schemas.microsoft.com/office/powerpoint/2010/main" val="947407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p:cNvSpPr/>
          <p:nvPr/>
        </p:nvSpPr>
        <p:spPr>
          <a:xfrm>
            <a:off x="2592" y="260736"/>
            <a:ext cx="1142814" cy="407964"/>
          </a:xfrm>
          <a:prstGeom prst="homePlate">
            <a:avLst/>
          </a:prstGeom>
          <a:solidFill>
            <a:schemeClr val="accent1">
              <a:lumMod val="60000"/>
              <a:lumOff val="40000"/>
            </a:schemeClr>
          </a:solidFill>
          <a:ln>
            <a:solidFill>
              <a:schemeClr val="accent1">
                <a:lumMod val="60000"/>
                <a:lumOff val="4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IN" baseline="-25000" dirty="0"/>
          </a:p>
        </p:txBody>
      </p:sp>
      <p:cxnSp>
        <p:nvCxnSpPr>
          <p:cNvPr id="8" name="Straight Connector 7"/>
          <p:cNvCxnSpPr/>
          <p:nvPr/>
        </p:nvCxnSpPr>
        <p:spPr>
          <a:xfrm flipV="1">
            <a:off x="-9625" y="847023"/>
            <a:ext cx="11087993" cy="18880"/>
          </a:xfrm>
          <a:prstGeom prst="line">
            <a:avLst/>
          </a:prstGeom>
          <a:ln w="47625">
            <a:solidFill>
              <a:schemeClr val="bg2">
                <a:lumMod val="50000"/>
              </a:schemeClr>
            </a:solidFill>
            <a:prstDash val="lgDash"/>
          </a:ln>
        </p:spPr>
        <p:style>
          <a:lnRef idx="3">
            <a:schemeClr val="accent6"/>
          </a:lnRef>
          <a:fillRef idx="0">
            <a:schemeClr val="accent6"/>
          </a:fillRef>
          <a:effectRef idx="2">
            <a:schemeClr val="accent6"/>
          </a:effectRef>
          <a:fontRef idx="minor">
            <a:schemeClr val="tx1"/>
          </a:fontRef>
        </p:style>
      </p:cxnSp>
      <p:sp>
        <p:nvSpPr>
          <p:cNvPr id="11" name="Pentagon 10"/>
          <p:cNvSpPr/>
          <p:nvPr/>
        </p:nvSpPr>
        <p:spPr>
          <a:xfrm>
            <a:off x="0" y="87409"/>
            <a:ext cx="956603" cy="365760"/>
          </a:xfrm>
          <a:prstGeom prst="homePlate">
            <a:avLst/>
          </a:prstGeom>
          <a:solidFill>
            <a:srgbClr val="002060">
              <a:alpha val="90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 name="TextBox 11"/>
          <p:cNvSpPr txBox="1"/>
          <p:nvPr/>
        </p:nvSpPr>
        <p:spPr>
          <a:xfrm>
            <a:off x="1145406" y="93550"/>
            <a:ext cx="9932962" cy="584775"/>
          </a:xfrm>
          <a:prstGeom prst="rect">
            <a:avLst/>
          </a:prstGeom>
          <a:noFill/>
        </p:spPr>
        <p:txBody>
          <a:bodyPr wrap="square" rtlCol="0">
            <a:spAutoFit/>
          </a:bodyPr>
          <a:lstStyle/>
          <a:p>
            <a:r>
              <a:rPr lang="en-US" sz="3200" b="1" dirty="0">
                <a:solidFill>
                  <a:srgbClr val="002060"/>
                </a:solidFill>
                <a:latin typeface="Cambria" panose="02040503050406030204" pitchFamily="18" charset="0"/>
                <a:ea typeface="Cambria" panose="02040503050406030204" pitchFamily="18" charset="0"/>
              </a:rPr>
              <a:t>Cost of Peer Review</a:t>
            </a:r>
            <a:endParaRPr lang="en-IN" sz="3200" b="1" dirty="0">
              <a:solidFill>
                <a:srgbClr val="002060"/>
              </a:solidFill>
              <a:latin typeface="Cambria" panose="02040503050406030204" pitchFamily="18" charset="0"/>
              <a:ea typeface="Cambria" panose="02040503050406030204" pitchFamily="18" charset="0"/>
            </a:endParaRPr>
          </a:p>
        </p:txBody>
      </p:sp>
      <p:sp>
        <p:nvSpPr>
          <p:cNvPr id="5" name="Footer Placeholder 4"/>
          <p:cNvSpPr>
            <a:spLocks noGrp="1"/>
          </p:cNvSpPr>
          <p:nvPr>
            <p:ph type="ftr" sz="quarter" idx="11"/>
          </p:nvPr>
        </p:nvSpPr>
        <p:spPr/>
        <p:txBody>
          <a:bodyPr/>
          <a:lstStyle/>
          <a:p>
            <a:r>
              <a:rPr lang="en-IN" dirty="0"/>
              <a:t>Peer Review Board, ICAI</a:t>
            </a:r>
          </a:p>
        </p:txBody>
      </p:sp>
      <p:sp>
        <p:nvSpPr>
          <p:cNvPr id="7" name="Slide Number Placeholder 6"/>
          <p:cNvSpPr>
            <a:spLocks noGrp="1"/>
          </p:cNvSpPr>
          <p:nvPr>
            <p:ph type="sldNum" sz="quarter" idx="12"/>
          </p:nvPr>
        </p:nvSpPr>
        <p:spPr/>
        <p:txBody>
          <a:bodyPr/>
          <a:lstStyle/>
          <a:p>
            <a:fld id="{FFB73F3D-0041-4AA4-B0CC-83A87CB05033}" type="slidenum">
              <a:rPr lang="en-IN" smtClean="0"/>
              <a:t>15</a:t>
            </a:fld>
            <a:endParaRPr lang="en-IN" dirty="0"/>
          </a:p>
        </p:txBody>
      </p:sp>
      <p:pic>
        <p:nvPicPr>
          <p:cNvPr id="18" name="Picture 17"/>
          <p:cNvPicPr>
            <a:picLocks noChangeAspect="1"/>
          </p:cNvPicPr>
          <p:nvPr/>
        </p:nvPicPr>
        <p:blipFill>
          <a:blip r:embed="rId3"/>
          <a:stretch>
            <a:fillRect/>
          </a:stretch>
        </p:blipFill>
        <p:spPr>
          <a:xfrm>
            <a:off x="11046928" y="-18324"/>
            <a:ext cx="1154291" cy="1070992"/>
          </a:xfrm>
          <a:prstGeom prst="rect">
            <a:avLst/>
          </a:prstGeom>
        </p:spPr>
      </p:pic>
      <p:sp>
        <p:nvSpPr>
          <p:cNvPr id="13" name="Rectangle: Rounded Corners 6">
            <a:extLst>
              <a:ext uri="{FF2B5EF4-FFF2-40B4-BE49-F238E27FC236}">
                <a16:creationId xmlns:a16="http://schemas.microsoft.com/office/drawing/2014/main" id="{B4DFDA2F-E9E6-505F-64C2-23E5607777E1}"/>
              </a:ext>
            </a:extLst>
          </p:cNvPr>
          <p:cNvSpPr/>
          <p:nvPr/>
        </p:nvSpPr>
        <p:spPr>
          <a:xfrm>
            <a:off x="482885" y="1034600"/>
            <a:ext cx="11190559" cy="4694399"/>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sz="1500" spc="20" dirty="0">
              <a:cs typeface="Times New Roman" panose="02020603050405020304" pitchFamily="18" charset="0"/>
            </a:endParaRPr>
          </a:p>
        </p:txBody>
      </p:sp>
      <p:sp>
        <p:nvSpPr>
          <p:cNvPr id="3" name="Rectangle 2">
            <a:extLst>
              <a:ext uri="{FF2B5EF4-FFF2-40B4-BE49-F238E27FC236}">
                <a16:creationId xmlns:a16="http://schemas.microsoft.com/office/drawing/2014/main" id="{366CC04D-35A5-FF7B-8708-33B03CE96C3A}"/>
              </a:ext>
            </a:extLst>
          </p:cNvPr>
          <p:cNvSpPr/>
          <p:nvPr/>
        </p:nvSpPr>
        <p:spPr>
          <a:xfrm>
            <a:off x="582611" y="5823400"/>
            <a:ext cx="10495757" cy="63769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63500" marR="231775" algn="just">
              <a:lnSpc>
                <a:spcPct val="107000"/>
              </a:lnSpc>
              <a:spcBef>
                <a:spcPts val="365"/>
              </a:spcBef>
              <a:spcAft>
                <a:spcPts val="0"/>
              </a:spcAft>
            </a:pPr>
            <a:r>
              <a:rPr lang="en-US" sz="1300" i="1" dirty="0">
                <a:effectLst/>
                <a:latin typeface="Palatino Linotype" panose="02040502050505030304" pitchFamily="18" charset="0"/>
                <a:ea typeface="Tahoma" panose="020B0604030504040204" pitchFamily="34" charset="0"/>
              </a:rPr>
              <a:t>* For calculating Average gross receipts/</a:t>
            </a:r>
            <a:r>
              <a:rPr lang="en-US" sz="1300" i="1" spc="5" dirty="0">
                <a:effectLst/>
                <a:latin typeface="Palatino Linotype" panose="02040502050505030304" pitchFamily="18" charset="0"/>
                <a:ea typeface="Tahoma" panose="020B0604030504040204" pitchFamily="34" charset="0"/>
              </a:rPr>
              <a:t> </a:t>
            </a:r>
            <a:r>
              <a:rPr lang="en-US" sz="1300" i="1" dirty="0">
                <a:effectLst/>
                <a:latin typeface="Palatino Linotype" panose="02040502050505030304" pitchFamily="18" charset="0"/>
                <a:ea typeface="Tahoma" panose="020B0604030504040204" pitchFamily="34" charset="0"/>
              </a:rPr>
              <a:t>revenue from</a:t>
            </a:r>
            <a:r>
              <a:rPr lang="en-US" sz="1300" i="1" spc="5" dirty="0">
                <a:effectLst/>
                <a:latin typeface="Palatino Linotype" panose="02040502050505030304" pitchFamily="18" charset="0"/>
                <a:ea typeface="Tahoma" panose="020B0604030504040204" pitchFamily="34" charset="0"/>
              </a:rPr>
              <a:t> </a:t>
            </a:r>
            <a:r>
              <a:rPr lang="en-US" sz="1300" i="1" dirty="0">
                <a:effectLst/>
                <a:latin typeface="Palatino Linotype" panose="02040502050505030304" pitchFamily="18" charset="0"/>
                <a:ea typeface="Tahoma" panose="020B0604030504040204" pitchFamily="34" charset="0"/>
              </a:rPr>
              <a:t>assurance</a:t>
            </a:r>
            <a:r>
              <a:rPr lang="en-US" sz="1300" i="1" spc="5" dirty="0">
                <a:effectLst/>
                <a:latin typeface="Palatino Linotype" panose="02040502050505030304" pitchFamily="18" charset="0"/>
                <a:ea typeface="Tahoma" panose="020B0604030504040204" pitchFamily="34" charset="0"/>
              </a:rPr>
              <a:t> </a:t>
            </a:r>
            <a:r>
              <a:rPr lang="en-US" sz="1300" i="1" dirty="0">
                <a:effectLst/>
                <a:latin typeface="Palatino Linotype" panose="02040502050505030304" pitchFamily="18" charset="0"/>
                <a:ea typeface="Tahoma" panose="020B0604030504040204" pitchFamily="34" charset="0"/>
              </a:rPr>
              <a:t>service clients of Practice</a:t>
            </a:r>
            <a:r>
              <a:rPr lang="en-US" sz="1300" i="1" spc="-260" dirty="0">
                <a:effectLst/>
                <a:latin typeface="Palatino Linotype" panose="02040502050505030304" pitchFamily="18" charset="0"/>
                <a:ea typeface="Tahoma" panose="020B0604030504040204" pitchFamily="34" charset="0"/>
              </a:rPr>
              <a:t> </a:t>
            </a:r>
            <a:r>
              <a:rPr lang="en-US" sz="1300" i="1" dirty="0">
                <a:effectLst/>
                <a:latin typeface="Palatino Linotype" panose="02040502050505030304" pitchFamily="18" charset="0"/>
                <a:ea typeface="Tahoma" panose="020B0604030504040204" pitchFamily="34" charset="0"/>
              </a:rPr>
              <a:t>Unit (Per Annum) the sum total of gross receipts/ revenue from assurance service clients for</a:t>
            </a:r>
            <a:r>
              <a:rPr lang="en-US" sz="1300" i="1" spc="5" dirty="0">
                <a:effectLst/>
                <a:latin typeface="Palatino Linotype" panose="02040502050505030304" pitchFamily="18" charset="0"/>
                <a:ea typeface="Tahoma" panose="020B0604030504040204" pitchFamily="34" charset="0"/>
              </a:rPr>
              <a:t> </a:t>
            </a:r>
            <a:r>
              <a:rPr lang="en-US" sz="1300" i="1" dirty="0">
                <a:effectLst/>
                <a:latin typeface="Palatino Linotype" panose="02040502050505030304" pitchFamily="18" charset="0"/>
                <a:ea typeface="Tahoma" panose="020B0604030504040204" pitchFamily="34" charset="0"/>
              </a:rPr>
              <a:t>all the</a:t>
            </a:r>
            <a:r>
              <a:rPr lang="en-US" sz="1300" i="1" spc="10" dirty="0">
                <a:effectLst/>
                <a:latin typeface="Palatino Linotype" panose="02040502050505030304" pitchFamily="18" charset="0"/>
                <a:ea typeface="Tahoma" panose="020B0604030504040204" pitchFamily="34" charset="0"/>
              </a:rPr>
              <a:t> </a:t>
            </a:r>
            <a:r>
              <a:rPr lang="en-US" sz="1300" i="1" dirty="0">
                <a:effectLst/>
                <a:latin typeface="Palatino Linotype" panose="02040502050505030304" pitchFamily="18" charset="0"/>
                <a:ea typeface="Tahoma" panose="020B0604030504040204" pitchFamily="34" charset="0"/>
              </a:rPr>
              <a:t>periods</a:t>
            </a:r>
            <a:r>
              <a:rPr lang="en-US" sz="1300" i="1" spc="-5" dirty="0">
                <a:effectLst/>
                <a:latin typeface="Palatino Linotype" panose="02040502050505030304" pitchFamily="18" charset="0"/>
                <a:ea typeface="Tahoma" panose="020B0604030504040204" pitchFamily="34" charset="0"/>
              </a:rPr>
              <a:t> </a:t>
            </a:r>
            <a:r>
              <a:rPr lang="en-US" sz="1300" i="1" dirty="0">
                <a:effectLst/>
                <a:latin typeface="Palatino Linotype" panose="02040502050505030304" pitchFamily="18" charset="0"/>
                <a:ea typeface="Tahoma" panose="020B0604030504040204" pitchFamily="34" charset="0"/>
              </a:rPr>
              <a:t>under</a:t>
            </a:r>
            <a:r>
              <a:rPr lang="en-US" sz="1300" i="1" spc="-10" dirty="0">
                <a:effectLst/>
                <a:latin typeface="Palatino Linotype" panose="02040502050505030304" pitchFamily="18" charset="0"/>
                <a:ea typeface="Tahoma" panose="020B0604030504040204" pitchFamily="34" charset="0"/>
              </a:rPr>
              <a:t> </a:t>
            </a:r>
            <a:r>
              <a:rPr lang="en-US" sz="1300" i="1" dirty="0">
                <a:effectLst/>
                <a:latin typeface="Palatino Linotype" panose="02040502050505030304" pitchFamily="18" charset="0"/>
                <a:ea typeface="Tahoma" panose="020B0604030504040204" pitchFamily="34" charset="0"/>
              </a:rPr>
              <a:t>review</a:t>
            </a:r>
            <a:r>
              <a:rPr lang="en-US" sz="1300" i="1" spc="5" dirty="0">
                <a:effectLst/>
                <a:latin typeface="Palatino Linotype" panose="02040502050505030304" pitchFamily="18" charset="0"/>
                <a:ea typeface="Tahoma" panose="020B0604030504040204" pitchFamily="34" charset="0"/>
              </a:rPr>
              <a:t> </a:t>
            </a:r>
            <a:r>
              <a:rPr lang="en-US" sz="1300" i="1" dirty="0">
                <a:effectLst/>
                <a:latin typeface="Palatino Linotype" panose="02040502050505030304" pitchFamily="18" charset="0"/>
                <a:ea typeface="Tahoma" panose="020B0604030504040204" pitchFamily="34" charset="0"/>
              </a:rPr>
              <a:t>shall</a:t>
            </a:r>
            <a:r>
              <a:rPr lang="en-US" sz="1300" i="1" spc="-5" dirty="0">
                <a:effectLst/>
                <a:latin typeface="Palatino Linotype" panose="02040502050505030304" pitchFamily="18" charset="0"/>
                <a:ea typeface="Tahoma" panose="020B0604030504040204" pitchFamily="34" charset="0"/>
              </a:rPr>
              <a:t> </a:t>
            </a:r>
            <a:r>
              <a:rPr lang="en-US" sz="1300" i="1" dirty="0">
                <a:effectLst/>
                <a:latin typeface="Palatino Linotype" panose="02040502050505030304" pitchFamily="18" charset="0"/>
                <a:ea typeface="Tahoma" panose="020B0604030504040204" pitchFamily="34" charset="0"/>
              </a:rPr>
              <a:t>be</a:t>
            </a:r>
            <a:r>
              <a:rPr lang="en-US" sz="1300" i="1" spc="10" dirty="0">
                <a:effectLst/>
                <a:latin typeface="Palatino Linotype" panose="02040502050505030304" pitchFamily="18" charset="0"/>
                <a:ea typeface="Tahoma" panose="020B0604030504040204" pitchFamily="34" charset="0"/>
              </a:rPr>
              <a:t> </a:t>
            </a:r>
            <a:r>
              <a:rPr lang="en-US" sz="1300" i="1" dirty="0">
                <a:effectLst/>
                <a:latin typeface="Palatino Linotype" panose="02040502050505030304" pitchFamily="18" charset="0"/>
                <a:ea typeface="Tahoma" panose="020B0604030504040204" pitchFamily="34" charset="0"/>
              </a:rPr>
              <a:t>divided</a:t>
            </a:r>
            <a:r>
              <a:rPr lang="en-US" sz="1300" i="1" spc="-5" dirty="0">
                <a:effectLst/>
                <a:latin typeface="Palatino Linotype" panose="02040502050505030304" pitchFamily="18" charset="0"/>
                <a:ea typeface="Tahoma" panose="020B0604030504040204" pitchFamily="34" charset="0"/>
              </a:rPr>
              <a:t> </a:t>
            </a:r>
            <a:r>
              <a:rPr lang="en-US" sz="1300" i="1" dirty="0">
                <a:effectLst/>
                <a:latin typeface="Palatino Linotype" panose="02040502050505030304" pitchFamily="18" charset="0"/>
                <a:ea typeface="Tahoma" panose="020B0604030504040204" pitchFamily="34" charset="0"/>
              </a:rPr>
              <a:t>by</a:t>
            </a:r>
            <a:r>
              <a:rPr lang="en-US" sz="1300" i="1" spc="-15" dirty="0">
                <a:effectLst/>
                <a:latin typeface="Palatino Linotype" panose="02040502050505030304" pitchFamily="18" charset="0"/>
                <a:ea typeface="Tahoma" panose="020B0604030504040204" pitchFamily="34" charset="0"/>
              </a:rPr>
              <a:t> </a:t>
            </a:r>
            <a:r>
              <a:rPr lang="en-US" sz="1300" i="1" dirty="0">
                <a:effectLst/>
                <a:latin typeface="Palatino Linotype" panose="02040502050505030304" pitchFamily="18" charset="0"/>
                <a:ea typeface="Tahoma" panose="020B0604030504040204" pitchFamily="34" charset="0"/>
              </a:rPr>
              <a:t>number</a:t>
            </a:r>
            <a:r>
              <a:rPr lang="en-US" sz="1300" i="1" spc="5" dirty="0">
                <a:effectLst/>
                <a:latin typeface="Palatino Linotype" panose="02040502050505030304" pitchFamily="18" charset="0"/>
                <a:ea typeface="Tahoma" panose="020B0604030504040204" pitchFamily="34" charset="0"/>
              </a:rPr>
              <a:t> </a:t>
            </a:r>
            <a:r>
              <a:rPr lang="en-US" sz="1300" i="1" dirty="0">
                <a:effectLst/>
                <a:latin typeface="Palatino Linotype" panose="02040502050505030304" pitchFamily="18" charset="0"/>
                <a:ea typeface="Tahoma" panose="020B0604030504040204" pitchFamily="34" charset="0"/>
              </a:rPr>
              <a:t>of</a:t>
            </a:r>
            <a:r>
              <a:rPr lang="en-US" sz="1300" i="1" spc="-15" dirty="0">
                <a:effectLst/>
                <a:latin typeface="Palatino Linotype" panose="02040502050505030304" pitchFamily="18" charset="0"/>
                <a:ea typeface="Tahoma" panose="020B0604030504040204" pitchFamily="34" charset="0"/>
              </a:rPr>
              <a:t> </a:t>
            </a:r>
            <a:r>
              <a:rPr lang="en-US" sz="1300" i="1" dirty="0">
                <a:effectLst/>
                <a:latin typeface="Palatino Linotype" panose="02040502050505030304" pitchFamily="18" charset="0"/>
                <a:ea typeface="Tahoma" panose="020B0604030504040204" pitchFamily="34" charset="0"/>
              </a:rPr>
              <a:t>years under</a:t>
            </a:r>
            <a:r>
              <a:rPr lang="en-US" sz="1300" i="1" spc="-15" dirty="0">
                <a:effectLst/>
                <a:latin typeface="Palatino Linotype" panose="02040502050505030304" pitchFamily="18" charset="0"/>
                <a:ea typeface="Tahoma" panose="020B0604030504040204" pitchFamily="34" charset="0"/>
              </a:rPr>
              <a:t> </a:t>
            </a:r>
            <a:r>
              <a:rPr lang="en-US" sz="1300" i="1" dirty="0">
                <a:effectLst/>
                <a:latin typeface="Palatino Linotype" panose="02040502050505030304" pitchFamily="18" charset="0"/>
                <a:ea typeface="Tahoma" panose="020B0604030504040204" pitchFamily="34" charset="0"/>
              </a:rPr>
              <a:t>review.</a:t>
            </a:r>
            <a:endParaRPr lang="en-IN" sz="1300" i="1" dirty="0">
              <a:effectLst/>
              <a:latin typeface="Tahoma" panose="020B0604030504040204" pitchFamily="34" charset="0"/>
              <a:ea typeface="Tahoma" panose="020B0604030504040204" pitchFamily="34" charset="0"/>
            </a:endParaRPr>
          </a:p>
        </p:txBody>
      </p:sp>
      <p:sp>
        <p:nvSpPr>
          <p:cNvPr id="2" name="TextBox 1">
            <a:extLst>
              <a:ext uri="{FF2B5EF4-FFF2-40B4-BE49-F238E27FC236}">
                <a16:creationId xmlns:a16="http://schemas.microsoft.com/office/drawing/2014/main" id="{2634D453-6214-3B06-9BDB-4042E7B0CFC5}"/>
              </a:ext>
            </a:extLst>
          </p:cNvPr>
          <p:cNvSpPr txBox="1"/>
          <p:nvPr/>
        </p:nvSpPr>
        <p:spPr>
          <a:xfrm>
            <a:off x="956602" y="1285592"/>
            <a:ext cx="10090326" cy="330924"/>
          </a:xfrm>
          <a:prstGeom prst="rect">
            <a:avLst/>
          </a:prstGeom>
          <a:noFill/>
        </p:spPr>
        <p:txBody>
          <a:bodyPr wrap="square" rtlCol="0">
            <a:spAutoFit/>
          </a:bodyPr>
          <a:lstStyle/>
          <a:p>
            <a:pPr marR="227330" lvl="0">
              <a:lnSpc>
                <a:spcPct val="115000"/>
              </a:lnSpc>
              <a:spcBef>
                <a:spcPts val="780"/>
              </a:spcBef>
              <a:spcAft>
                <a:spcPts val="0"/>
              </a:spcAft>
              <a:buSzPts val="1100"/>
              <a:tabLst>
                <a:tab pos="521335" algn="l"/>
              </a:tabLst>
            </a:pPr>
            <a:r>
              <a:rPr lang="en-US" sz="1500" b="1" i="1" u="sng" spc="0" dirty="0">
                <a:effectLst/>
                <a:latin typeface="Tahoma" panose="020B0604030504040204" pitchFamily="34" charset="0"/>
                <a:ea typeface="Tahoma" panose="020B0604030504040204" pitchFamily="34" charset="0"/>
              </a:rPr>
              <a:t>Minimum</a:t>
            </a:r>
            <a:r>
              <a:rPr lang="en-US" sz="1500" b="1" i="1" u="sng" spc="60" dirty="0">
                <a:effectLst/>
                <a:latin typeface="Tahoma" panose="020B0604030504040204" pitchFamily="34" charset="0"/>
                <a:ea typeface="Tahoma" panose="020B0604030504040204" pitchFamily="34" charset="0"/>
              </a:rPr>
              <a:t> </a:t>
            </a:r>
            <a:r>
              <a:rPr lang="en-US" sz="1500" b="1" i="1" u="sng" spc="0" dirty="0">
                <a:effectLst/>
                <a:latin typeface="Tahoma" panose="020B0604030504040204" pitchFamily="34" charset="0"/>
                <a:ea typeface="Tahoma" panose="020B0604030504040204" pitchFamily="34" charset="0"/>
              </a:rPr>
              <a:t>fee</a:t>
            </a:r>
            <a:r>
              <a:rPr lang="en-US" sz="1500" b="1" i="1" u="sng" spc="55" dirty="0">
                <a:effectLst/>
                <a:latin typeface="Tahoma" panose="020B0604030504040204" pitchFamily="34" charset="0"/>
                <a:ea typeface="Tahoma" panose="020B0604030504040204" pitchFamily="34" charset="0"/>
              </a:rPr>
              <a:t> </a:t>
            </a:r>
            <a:r>
              <a:rPr lang="en-US" sz="1500" b="1" i="1" u="sng" spc="0" dirty="0">
                <a:effectLst/>
                <a:latin typeface="Tahoma" panose="020B0604030504040204" pitchFamily="34" charset="0"/>
                <a:ea typeface="Tahoma" panose="020B0604030504040204" pitchFamily="34" charset="0"/>
              </a:rPr>
              <a:t>recommended</a:t>
            </a:r>
            <a:r>
              <a:rPr lang="en-US" sz="1500" b="1" i="1" u="sng" spc="50" dirty="0">
                <a:effectLst/>
                <a:latin typeface="Tahoma" panose="020B0604030504040204" pitchFamily="34" charset="0"/>
                <a:ea typeface="Tahoma" panose="020B0604030504040204" pitchFamily="34" charset="0"/>
              </a:rPr>
              <a:t> </a:t>
            </a:r>
            <a:r>
              <a:rPr lang="en-US" sz="1500" b="1" i="1" u="sng" spc="0" dirty="0">
                <a:effectLst/>
                <a:latin typeface="Tahoma" panose="020B0604030504040204" pitchFamily="34" charset="0"/>
                <a:ea typeface="Tahoma" panose="020B0604030504040204" pitchFamily="34" charset="0"/>
              </a:rPr>
              <a:t>for</a:t>
            </a:r>
            <a:r>
              <a:rPr lang="en-US" sz="1500" b="1" i="1" u="sng" spc="50" dirty="0">
                <a:effectLst/>
                <a:latin typeface="Tahoma" panose="020B0604030504040204" pitchFamily="34" charset="0"/>
                <a:ea typeface="Tahoma" panose="020B0604030504040204" pitchFamily="34" charset="0"/>
              </a:rPr>
              <a:t> </a:t>
            </a:r>
            <a:r>
              <a:rPr lang="en-US" sz="1500" b="1" i="1" u="sng" spc="0" dirty="0">
                <a:effectLst/>
                <a:latin typeface="Tahoma" panose="020B0604030504040204" pitchFamily="34" charset="0"/>
                <a:ea typeface="Tahoma" panose="020B0604030504040204" pitchFamily="34" charset="0"/>
              </a:rPr>
              <a:t>Practice</a:t>
            </a:r>
            <a:r>
              <a:rPr lang="en-US" sz="1500" b="1" i="1" u="sng" spc="50" dirty="0">
                <a:effectLst/>
                <a:latin typeface="Tahoma" panose="020B0604030504040204" pitchFamily="34" charset="0"/>
                <a:ea typeface="Tahoma" panose="020B0604030504040204" pitchFamily="34" charset="0"/>
              </a:rPr>
              <a:t> </a:t>
            </a:r>
            <a:r>
              <a:rPr lang="en-US" sz="1500" b="1" i="1" u="sng" spc="0" dirty="0">
                <a:effectLst/>
                <a:latin typeface="Tahoma" panose="020B0604030504040204" pitchFamily="34" charset="0"/>
                <a:ea typeface="Tahoma" panose="020B0604030504040204" pitchFamily="34" charset="0"/>
              </a:rPr>
              <a:t>Units</a:t>
            </a:r>
            <a:r>
              <a:rPr lang="en-US" sz="1500" b="1" i="1" u="sng" spc="55" dirty="0">
                <a:effectLst/>
                <a:latin typeface="Tahoma" panose="020B0604030504040204" pitchFamily="34" charset="0"/>
                <a:ea typeface="Tahoma" panose="020B0604030504040204" pitchFamily="34" charset="0"/>
              </a:rPr>
              <a:t> </a:t>
            </a:r>
            <a:r>
              <a:rPr lang="en-US" sz="1500" b="1" i="1" u="sng" spc="0" dirty="0">
                <a:effectLst/>
                <a:latin typeface="Tahoma" panose="020B0604030504040204" pitchFamily="34" charset="0"/>
                <a:ea typeface="Tahoma" panose="020B0604030504040204" pitchFamily="34" charset="0"/>
              </a:rPr>
              <a:t>where</a:t>
            </a:r>
            <a:r>
              <a:rPr lang="en-US" sz="1500" b="1" i="1" u="sng" spc="60" dirty="0">
                <a:effectLst/>
                <a:latin typeface="Tahoma" panose="020B0604030504040204" pitchFamily="34" charset="0"/>
                <a:ea typeface="Tahoma" panose="020B0604030504040204" pitchFamily="34" charset="0"/>
              </a:rPr>
              <a:t> </a:t>
            </a:r>
            <a:r>
              <a:rPr lang="en-US" sz="1500" b="1" i="1" u="sng" spc="0" dirty="0">
                <a:effectLst/>
                <a:latin typeface="Tahoma" panose="020B0604030504040204" pitchFamily="34" charset="0"/>
                <a:ea typeface="Tahoma" panose="020B0604030504040204" pitchFamily="34" charset="0"/>
              </a:rPr>
              <a:t>the</a:t>
            </a:r>
            <a:r>
              <a:rPr lang="en-US" sz="1500" b="1" i="1" u="sng" spc="50" dirty="0">
                <a:effectLst/>
                <a:latin typeface="Tahoma" panose="020B0604030504040204" pitchFamily="34" charset="0"/>
                <a:ea typeface="Tahoma" panose="020B0604030504040204" pitchFamily="34" charset="0"/>
              </a:rPr>
              <a:t> </a:t>
            </a:r>
            <a:r>
              <a:rPr lang="en-US" sz="1500" b="1" i="1" u="sng" spc="0" dirty="0">
                <a:effectLst/>
                <a:latin typeface="Tahoma" panose="020B0604030504040204" pitchFamily="34" charset="0"/>
                <a:ea typeface="Tahoma" panose="020B0604030504040204" pitchFamily="34" charset="0"/>
              </a:rPr>
              <a:t>period</a:t>
            </a:r>
            <a:r>
              <a:rPr lang="en-US" sz="1500" b="1" i="1" u="sng" spc="50" dirty="0">
                <a:effectLst/>
                <a:latin typeface="Tahoma" panose="020B0604030504040204" pitchFamily="34" charset="0"/>
                <a:ea typeface="Tahoma" panose="020B0604030504040204" pitchFamily="34" charset="0"/>
              </a:rPr>
              <a:t> </a:t>
            </a:r>
            <a:r>
              <a:rPr lang="en-US" sz="1500" b="1" i="1" u="sng" spc="0" dirty="0">
                <a:effectLst/>
                <a:latin typeface="Tahoma" panose="020B0604030504040204" pitchFamily="34" charset="0"/>
                <a:ea typeface="Tahoma" panose="020B0604030504040204" pitchFamily="34" charset="0"/>
              </a:rPr>
              <a:t>of</a:t>
            </a:r>
            <a:r>
              <a:rPr lang="en-US" sz="1500" b="1" i="1" u="sng" spc="60" dirty="0">
                <a:effectLst/>
                <a:latin typeface="Tahoma" panose="020B0604030504040204" pitchFamily="34" charset="0"/>
                <a:ea typeface="Tahoma" panose="020B0604030504040204" pitchFamily="34" charset="0"/>
              </a:rPr>
              <a:t> </a:t>
            </a:r>
            <a:r>
              <a:rPr lang="en-US" sz="1500" b="1" i="1" u="sng" spc="0" dirty="0">
                <a:effectLst/>
                <a:latin typeface="Tahoma" panose="020B0604030504040204" pitchFamily="34" charset="0"/>
                <a:ea typeface="Tahoma" panose="020B0604030504040204" pitchFamily="34" charset="0"/>
              </a:rPr>
              <a:t>Review</a:t>
            </a:r>
            <a:r>
              <a:rPr lang="en-US" sz="1500" b="1" i="1" u="sng" spc="-310" dirty="0">
                <a:effectLst/>
                <a:latin typeface="Tahoma" panose="020B0604030504040204" pitchFamily="34" charset="0"/>
                <a:ea typeface="Tahoma" panose="020B0604030504040204" pitchFamily="34" charset="0"/>
              </a:rPr>
              <a:t> </a:t>
            </a:r>
            <a:r>
              <a:rPr lang="en-US" sz="1500" b="1" i="1" u="sng" dirty="0">
                <a:latin typeface="Tahoma" panose="020B0604030504040204" pitchFamily="34" charset="0"/>
                <a:ea typeface="Tahoma" panose="020B0604030504040204" pitchFamily="34" charset="0"/>
              </a:rPr>
              <a:t> i</a:t>
            </a:r>
            <a:r>
              <a:rPr lang="en-US" sz="1500" b="1" i="1" u="sng" spc="0" dirty="0">
                <a:effectLst/>
                <a:latin typeface="Tahoma" panose="020B0604030504040204" pitchFamily="34" charset="0"/>
                <a:ea typeface="Tahoma" panose="020B0604030504040204" pitchFamily="34" charset="0"/>
              </a:rPr>
              <a:t>s</a:t>
            </a:r>
            <a:r>
              <a:rPr lang="en-US" sz="1500" b="1" i="1" u="sng" spc="-5" dirty="0">
                <a:effectLst/>
                <a:latin typeface="Tahoma" panose="020B0604030504040204" pitchFamily="34" charset="0"/>
                <a:ea typeface="Tahoma" panose="020B0604030504040204" pitchFamily="34" charset="0"/>
              </a:rPr>
              <a:t> </a:t>
            </a:r>
            <a:r>
              <a:rPr lang="en-US" sz="1500" b="1" i="1" u="sng" spc="0" dirty="0">
                <a:effectLst/>
                <a:latin typeface="Tahoma" panose="020B0604030504040204" pitchFamily="34" charset="0"/>
                <a:ea typeface="Tahoma" panose="020B0604030504040204" pitchFamily="34" charset="0"/>
              </a:rPr>
              <a:t>3 years:</a:t>
            </a:r>
            <a:endParaRPr lang="en-IN" sz="1500" b="1" i="1" u="sng" spc="0" dirty="0">
              <a:effectLst/>
              <a:latin typeface="Tahoma" panose="020B0604030504040204" pitchFamily="34" charset="0"/>
              <a:ea typeface="Tahoma" panose="020B0604030504040204" pitchFamily="34" charset="0"/>
            </a:endParaRPr>
          </a:p>
        </p:txBody>
      </p:sp>
      <p:graphicFrame>
        <p:nvGraphicFramePr>
          <p:cNvPr id="21" name="Table 20">
            <a:extLst>
              <a:ext uri="{FF2B5EF4-FFF2-40B4-BE49-F238E27FC236}">
                <a16:creationId xmlns:a16="http://schemas.microsoft.com/office/drawing/2014/main" id="{B67DCF1B-F386-1E65-DC60-0E454472081B}"/>
              </a:ext>
            </a:extLst>
          </p:cNvPr>
          <p:cNvGraphicFramePr>
            <a:graphicFrameLocks noGrp="1"/>
          </p:cNvGraphicFramePr>
          <p:nvPr>
            <p:extLst>
              <p:ext uri="{D42A27DB-BD31-4B8C-83A1-F6EECF244321}">
                <p14:modId xmlns:p14="http://schemas.microsoft.com/office/powerpoint/2010/main" val="3959618667"/>
              </p:ext>
            </p:extLst>
          </p:nvPr>
        </p:nvGraphicFramePr>
        <p:xfrm>
          <a:off x="956603" y="1827630"/>
          <a:ext cx="10090325" cy="3597871"/>
        </p:xfrm>
        <a:graphic>
          <a:graphicData uri="http://schemas.openxmlformats.org/drawingml/2006/table">
            <a:tbl>
              <a:tblPr firstRow="1" bandRow="1">
                <a:tableStyleId>{5C22544A-7EE6-4342-B048-85BDC9FD1C3A}</a:tableStyleId>
              </a:tblPr>
              <a:tblGrid>
                <a:gridCol w="3111077">
                  <a:extLst>
                    <a:ext uri="{9D8B030D-6E8A-4147-A177-3AD203B41FA5}">
                      <a16:colId xmlns:a16="http://schemas.microsoft.com/office/drawing/2014/main" val="128084349"/>
                    </a:ext>
                  </a:extLst>
                </a:gridCol>
                <a:gridCol w="1487518">
                  <a:extLst>
                    <a:ext uri="{9D8B030D-6E8A-4147-A177-3AD203B41FA5}">
                      <a16:colId xmlns:a16="http://schemas.microsoft.com/office/drawing/2014/main" val="3058647860"/>
                    </a:ext>
                  </a:extLst>
                </a:gridCol>
                <a:gridCol w="3231894">
                  <a:extLst>
                    <a:ext uri="{9D8B030D-6E8A-4147-A177-3AD203B41FA5}">
                      <a16:colId xmlns:a16="http://schemas.microsoft.com/office/drawing/2014/main" val="1498260008"/>
                    </a:ext>
                  </a:extLst>
                </a:gridCol>
                <a:gridCol w="2259836">
                  <a:extLst>
                    <a:ext uri="{9D8B030D-6E8A-4147-A177-3AD203B41FA5}">
                      <a16:colId xmlns:a16="http://schemas.microsoft.com/office/drawing/2014/main" val="1858689859"/>
                    </a:ext>
                  </a:extLst>
                </a:gridCol>
              </a:tblGrid>
              <a:tr h="686080">
                <a:tc>
                  <a:txBody>
                    <a:bodyPr/>
                    <a:lstStyle/>
                    <a:p>
                      <a:pPr marL="321310" marR="231140" indent="1270" algn="just">
                        <a:lnSpc>
                          <a:spcPct val="115000"/>
                        </a:lnSpc>
                        <a:spcAft>
                          <a:spcPts val="0"/>
                        </a:spcAft>
                      </a:pPr>
                      <a:r>
                        <a:rPr lang="en-US" sz="1400" b="1" i="1" u="none" dirty="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Average gross receipts *</a:t>
                      </a:r>
                      <a:endParaRPr lang="en-IN" sz="1400" i="1" u="none"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321310" marR="231140" indent="1270" algn="just">
                        <a:lnSpc>
                          <a:spcPct val="115000"/>
                        </a:lnSpc>
                        <a:spcAft>
                          <a:spcPts val="0"/>
                        </a:spcAft>
                      </a:pPr>
                      <a:r>
                        <a:rPr lang="en-US" sz="1400" b="1" i="1" u="none" dirty="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Fees</a:t>
                      </a:r>
                      <a:endParaRPr lang="en-IN" sz="1400" i="1" u="none" dirty="0">
                        <a:effectLst/>
                        <a:latin typeface="Tahoma" panose="020B0604030504040204" pitchFamily="34" charset="0"/>
                        <a:ea typeface="Tahoma" panose="020B0604030504040204" pitchFamily="34" charset="0"/>
                        <a:cs typeface="Times New Roman" panose="02020603050405020304"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IN" sz="1400" b="1" i="1" u="none" dirty="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Fees for PU conducting Statutory Audit of Listed entities</a:t>
                      </a:r>
                      <a:endParaRPr lang="en-IN" sz="1400" b="0" u="none"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IN" sz="1400" b="1" i="1" u="none" dirty="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Additional Fees for AQMM Review</a:t>
                      </a:r>
                      <a:endParaRPr lang="en-IN" sz="1400" i="1" u="none" dirty="0">
                        <a:effectLst/>
                        <a:latin typeface="Tahoma" panose="020B0604030504040204" pitchFamily="34" charset="0"/>
                        <a:ea typeface="Tahoma" panose="020B0604030504040204" pitchFamily="34" charset="0"/>
                        <a:cs typeface="Times New Roman" panose="02020603050405020304" pitchFamily="18" charset="0"/>
                      </a:endParaRPr>
                    </a:p>
                    <a:p>
                      <a:pPr algn="just"/>
                      <a:endParaRPr lang="en-IN" sz="1400" u="none" dirty="0"/>
                    </a:p>
                  </a:txBody>
                  <a:tcPr/>
                </a:tc>
                <a:extLst>
                  <a:ext uri="{0D108BD9-81ED-4DB2-BD59-A6C34878D82A}">
                    <a16:rowId xmlns:a16="http://schemas.microsoft.com/office/drawing/2014/main" val="3061595479"/>
                  </a:ext>
                </a:extLst>
              </a:tr>
              <a:tr h="297348">
                <a:tc>
                  <a:txBody>
                    <a:bodyPr/>
                    <a:lstStyle/>
                    <a:p>
                      <a:pPr marL="48260">
                        <a:lnSpc>
                          <a:spcPts val="1320"/>
                        </a:lnSpc>
                      </a:pPr>
                      <a:r>
                        <a:rPr lang="en-US" sz="1200" b="0" dirty="0" err="1">
                          <a:effectLst/>
                          <a:latin typeface="Tahoma" panose="020B0604030504040204" pitchFamily="34" charset="0"/>
                          <a:ea typeface="Tahoma" panose="020B0604030504040204" pitchFamily="34" charset="0"/>
                          <a:cs typeface="Times New Roman" panose="02020603050405020304" pitchFamily="18" charset="0"/>
                        </a:rPr>
                        <a:t>Upto</a:t>
                      </a:r>
                      <a:r>
                        <a:rPr lang="en-US" sz="1200" b="0" spc="-10"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Rs</a:t>
                      </a:r>
                      <a:r>
                        <a:rPr lang="en-US" sz="1200" b="0" spc="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10</a:t>
                      </a:r>
                      <a:r>
                        <a:rPr lang="en-US" sz="1200" b="0" spc="-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lacs</a:t>
                      </a:r>
                      <a:r>
                        <a:rPr lang="en-US" sz="1200" b="0" spc="-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p.a.</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124460">
                        <a:lnSpc>
                          <a:spcPts val="1320"/>
                        </a:lnSpc>
                      </a:pPr>
                      <a:r>
                        <a:rPr lang="en-US" sz="1200" b="0" dirty="0">
                          <a:effectLst/>
                          <a:latin typeface="Tahoma" panose="020B0604030504040204" pitchFamily="34" charset="0"/>
                          <a:ea typeface="Tahoma" panose="020B0604030504040204" pitchFamily="34" charset="0"/>
                          <a:cs typeface="Times New Roman" panose="02020603050405020304" pitchFamily="18" charset="0"/>
                        </a:rPr>
                        <a:t>Rs</a:t>
                      </a:r>
                      <a:r>
                        <a:rPr lang="en-US" sz="1200" b="0" spc="-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15,000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353060" marR="349885" algn="ctr">
                        <a:lnSpc>
                          <a:spcPts val="1320"/>
                        </a:lnSpc>
                        <a:spcAft>
                          <a:spcPts val="0"/>
                        </a:spcAft>
                      </a:pPr>
                      <a:r>
                        <a:rPr lang="en-US" sz="1200" b="0" dirty="0">
                          <a:effectLst/>
                          <a:latin typeface="Tahoma" panose="020B0604030504040204" pitchFamily="34" charset="0"/>
                          <a:ea typeface="Tahoma" panose="020B0604030504040204" pitchFamily="34" charset="0"/>
                          <a:cs typeface="Times New Roman" panose="02020603050405020304" pitchFamily="18" charset="0"/>
                        </a:rPr>
                        <a:t>Rs.</a:t>
                      </a:r>
                      <a:r>
                        <a:rPr lang="en-US" sz="1200" b="0" spc="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18,000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353060" marR="349885" algn="ctr">
                        <a:lnSpc>
                          <a:spcPts val="1320"/>
                        </a:lnSpc>
                        <a:spcAft>
                          <a:spcPts val="0"/>
                        </a:spcAft>
                      </a:pPr>
                      <a:r>
                        <a:rPr lang="en-US" sz="1200" b="0" dirty="0">
                          <a:effectLst/>
                          <a:latin typeface="Tahoma" panose="020B0604030504040204" pitchFamily="34" charset="0"/>
                          <a:ea typeface="Tahoma" panose="020B0604030504040204" pitchFamily="34" charset="0"/>
                          <a:cs typeface="Times New Roman" panose="02020603050405020304" pitchFamily="18" charset="0"/>
                        </a:rPr>
                        <a:t>Rs.</a:t>
                      </a:r>
                      <a:r>
                        <a:rPr lang="en-US" sz="1200" b="0" spc="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5,000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extLst>
                  <a:ext uri="{0D108BD9-81ED-4DB2-BD59-A6C34878D82A}">
                    <a16:rowId xmlns:a16="http://schemas.microsoft.com/office/drawing/2014/main" val="978421355"/>
                  </a:ext>
                </a:extLst>
              </a:tr>
              <a:tr h="320368">
                <a:tc>
                  <a:txBody>
                    <a:bodyPr/>
                    <a:lstStyle/>
                    <a:p>
                      <a:pPr marL="48260">
                        <a:lnSpc>
                          <a:spcPts val="1305"/>
                        </a:lnSpc>
                      </a:pPr>
                      <a:r>
                        <a:rPr lang="en-US" sz="1200" b="0">
                          <a:effectLst/>
                          <a:latin typeface="Tahoma" panose="020B0604030504040204" pitchFamily="34" charset="0"/>
                          <a:ea typeface="Tahoma" panose="020B0604030504040204" pitchFamily="34" charset="0"/>
                          <a:cs typeface="Times New Roman" panose="02020603050405020304" pitchFamily="18" charset="0"/>
                        </a:rPr>
                        <a:t>Over Rs 10</a:t>
                      </a:r>
                      <a:r>
                        <a:rPr lang="en-US" sz="1200" b="0" spc="-15">
                          <a:effectLst/>
                          <a:latin typeface="Tahoma" panose="020B0604030504040204" pitchFamily="34" charset="0"/>
                          <a:ea typeface="Tahoma" panose="020B0604030504040204" pitchFamily="34" charset="0"/>
                          <a:cs typeface="Times New Roman" panose="02020603050405020304" pitchFamily="18" charset="0"/>
                        </a:rPr>
                        <a:t> </a:t>
                      </a:r>
                      <a:r>
                        <a:rPr lang="en-US" sz="1200" b="0">
                          <a:effectLst/>
                          <a:latin typeface="Tahoma" panose="020B0604030504040204" pitchFamily="34" charset="0"/>
                          <a:ea typeface="Tahoma" panose="020B0604030504040204" pitchFamily="34" charset="0"/>
                          <a:cs typeface="Times New Roman" panose="02020603050405020304" pitchFamily="18" charset="0"/>
                        </a:rPr>
                        <a:t>lacs upto</a:t>
                      </a:r>
                      <a:r>
                        <a:rPr lang="en-US" sz="1200" b="0" spc="5">
                          <a:effectLst/>
                          <a:latin typeface="Tahoma" panose="020B0604030504040204" pitchFamily="34" charset="0"/>
                          <a:ea typeface="Tahoma" panose="020B0604030504040204" pitchFamily="34" charset="0"/>
                          <a:cs typeface="Times New Roman" panose="02020603050405020304" pitchFamily="18" charset="0"/>
                        </a:rPr>
                        <a:t> </a:t>
                      </a:r>
                      <a:r>
                        <a:rPr lang="en-US" sz="1200" b="0">
                          <a:effectLst/>
                          <a:latin typeface="Tahoma" panose="020B0604030504040204" pitchFamily="34" charset="0"/>
                          <a:ea typeface="Tahoma" panose="020B0604030504040204" pitchFamily="34" charset="0"/>
                          <a:cs typeface="Times New Roman" panose="02020603050405020304" pitchFamily="18" charset="0"/>
                        </a:rPr>
                        <a:t>Rs.</a:t>
                      </a:r>
                      <a:r>
                        <a:rPr lang="en-US" sz="1200" b="0" spc="-10">
                          <a:effectLst/>
                          <a:latin typeface="Tahoma" panose="020B0604030504040204" pitchFamily="34" charset="0"/>
                          <a:ea typeface="Tahoma" panose="020B0604030504040204" pitchFamily="34" charset="0"/>
                          <a:cs typeface="Times New Roman" panose="02020603050405020304" pitchFamily="18" charset="0"/>
                        </a:rPr>
                        <a:t> </a:t>
                      </a:r>
                      <a:r>
                        <a:rPr lang="en-US" sz="1200" b="0">
                          <a:effectLst/>
                          <a:latin typeface="Tahoma" panose="020B0604030504040204" pitchFamily="34" charset="0"/>
                          <a:ea typeface="Tahoma" panose="020B0604030504040204" pitchFamily="34" charset="0"/>
                          <a:cs typeface="Times New Roman" panose="02020603050405020304" pitchFamily="18" charset="0"/>
                        </a:rPr>
                        <a:t>50 Lacs p.a.</a:t>
                      </a:r>
                      <a:endParaRPr lang="en-IN" sz="1200" b="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124460">
                        <a:lnSpc>
                          <a:spcPts val="1305"/>
                        </a:lnSpc>
                      </a:pPr>
                      <a:r>
                        <a:rPr lang="en-US" sz="1200" b="0" dirty="0">
                          <a:effectLst/>
                          <a:latin typeface="Tahoma" panose="020B0604030504040204" pitchFamily="34" charset="0"/>
                          <a:ea typeface="Tahoma" panose="020B0604030504040204" pitchFamily="34" charset="0"/>
                          <a:cs typeface="Times New Roman" panose="02020603050405020304" pitchFamily="18" charset="0"/>
                        </a:rPr>
                        <a:t>Rs</a:t>
                      </a:r>
                      <a:r>
                        <a:rPr lang="en-US" sz="1200" b="0" spc="-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25,000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353060" marR="349885" algn="ctr">
                        <a:lnSpc>
                          <a:spcPts val="1305"/>
                        </a:lnSpc>
                        <a:spcAft>
                          <a:spcPts val="0"/>
                        </a:spcAft>
                      </a:pPr>
                      <a:r>
                        <a:rPr lang="en-US" sz="1200" b="0" dirty="0">
                          <a:effectLst/>
                          <a:latin typeface="Tahoma" panose="020B0604030504040204" pitchFamily="34" charset="0"/>
                          <a:ea typeface="Tahoma" panose="020B0604030504040204" pitchFamily="34" charset="0"/>
                          <a:cs typeface="Times New Roman" panose="02020603050405020304" pitchFamily="18" charset="0"/>
                        </a:rPr>
                        <a:t>Rs. 30,000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353060" marR="349885" algn="ctr">
                        <a:lnSpc>
                          <a:spcPts val="1305"/>
                        </a:lnSpc>
                        <a:spcAft>
                          <a:spcPts val="0"/>
                        </a:spcAft>
                      </a:pPr>
                      <a:r>
                        <a:rPr lang="en-US" sz="1200" b="0" dirty="0">
                          <a:effectLst/>
                          <a:latin typeface="Tahoma" panose="020B0604030504040204" pitchFamily="34" charset="0"/>
                          <a:ea typeface="Tahoma" panose="020B0604030504040204" pitchFamily="34" charset="0"/>
                          <a:cs typeface="Times New Roman" panose="02020603050405020304" pitchFamily="18" charset="0"/>
                        </a:rPr>
                        <a:t>Rs.</a:t>
                      </a:r>
                      <a:r>
                        <a:rPr lang="en-US" sz="1200" b="0" spc="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5,000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extLst>
                  <a:ext uri="{0D108BD9-81ED-4DB2-BD59-A6C34878D82A}">
                    <a16:rowId xmlns:a16="http://schemas.microsoft.com/office/drawing/2014/main" val="190057348"/>
                  </a:ext>
                </a:extLst>
              </a:tr>
              <a:tr h="320368">
                <a:tc>
                  <a:txBody>
                    <a:bodyPr/>
                    <a:lstStyle/>
                    <a:p>
                      <a:pPr marL="48260">
                        <a:lnSpc>
                          <a:spcPts val="1305"/>
                        </a:lnSpc>
                      </a:pPr>
                      <a:r>
                        <a:rPr lang="en-US" sz="1200" b="0">
                          <a:effectLst/>
                          <a:latin typeface="Tahoma" panose="020B0604030504040204" pitchFamily="34" charset="0"/>
                          <a:ea typeface="Tahoma" panose="020B0604030504040204" pitchFamily="34" charset="0"/>
                          <a:cs typeface="Times New Roman" panose="02020603050405020304" pitchFamily="18" charset="0"/>
                        </a:rPr>
                        <a:t>Over Rs 50</a:t>
                      </a:r>
                      <a:r>
                        <a:rPr lang="en-US" sz="1200" b="0" spc="-10">
                          <a:effectLst/>
                          <a:latin typeface="Tahoma" panose="020B0604030504040204" pitchFamily="34" charset="0"/>
                          <a:ea typeface="Tahoma" panose="020B0604030504040204" pitchFamily="34" charset="0"/>
                          <a:cs typeface="Times New Roman" panose="02020603050405020304" pitchFamily="18" charset="0"/>
                        </a:rPr>
                        <a:t> </a:t>
                      </a:r>
                      <a:r>
                        <a:rPr lang="en-US" sz="1200" b="0">
                          <a:effectLst/>
                          <a:latin typeface="Tahoma" panose="020B0604030504040204" pitchFamily="34" charset="0"/>
                          <a:ea typeface="Tahoma" panose="020B0604030504040204" pitchFamily="34" charset="0"/>
                          <a:cs typeface="Times New Roman" panose="02020603050405020304" pitchFamily="18" charset="0"/>
                        </a:rPr>
                        <a:t>lacs upto</a:t>
                      </a:r>
                      <a:r>
                        <a:rPr lang="en-US" sz="1200" b="0" spc="5">
                          <a:effectLst/>
                          <a:latin typeface="Tahoma" panose="020B0604030504040204" pitchFamily="34" charset="0"/>
                          <a:ea typeface="Tahoma" panose="020B0604030504040204" pitchFamily="34" charset="0"/>
                          <a:cs typeface="Times New Roman" panose="02020603050405020304" pitchFamily="18" charset="0"/>
                        </a:rPr>
                        <a:t> </a:t>
                      </a:r>
                      <a:r>
                        <a:rPr lang="en-US" sz="1200" b="0">
                          <a:effectLst/>
                          <a:latin typeface="Tahoma" panose="020B0604030504040204" pitchFamily="34" charset="0"/>
                          <a:ea typeface="Tahoma" panose="020B0604030504040204" pitchFamily="34" charset="0"/>
                          <a:cs typeface="Times New Roman" panose="02020603050405020304" pitchFamily="18" charset="0"/>
                        </a:rPr>
                        <a:t>Rs.</a:t>
                      </a:r>
                      <a:r>
                        <a:rPr lang="en-US" sz="1200" b="0" spc="-10">
                          <a:effectLst/>
                          <a:latin typeface="Tahoma" panose="020B0604030504040204" pitchFamily="34" charset="0"/>
                          <a:ea typeface="Tahoma" panose="020B0604030504040204" pitchFamily="34" charset="0"/>
                          <a:cs typeface="Times New Roman" panose="02020603050405020304" pitchFamily="18" charset="0"/>
                        </a:rPr>
                        <a:t> </a:t>
                      </a:r>
                      <a:r>
                        <a:rPr lang="en-US" sz="1200" b="0">
                          <a:effectLst/>
                          <a:latin typeface="Tahoma" panose="020B0604030504040204" pitchFamily="34" charset="0"/>
                          <a:ea typeface="Tahoma" panose="020B0604030504040204" pitchFamily="34" charset="0"/>
                          <a:cs typeface="Times New Roman" panose="02020603050405020304" pitchFamily="18" charset="0"/>
                        </a:rPr>
                        <a:t>1</a:t>
                      </a:r>
                      <a:r>
                        <a:rPr lang="en-US" sz="1200" b="0" spc="5">
                          <a:effectLst/>
                          <a:latin typeface="Tahoma" panose="020B0604030504040204" pitchFamily="34" charset="0"/>
                          <a:ea typeface="Tahoma" panose="020B0604030504040204" pitchFamily="34" charset="0"/>
                          <a:cs typeface="Times New Roman" panose="02020603050405020304" pitchFamily="18" charset="0"/>
                        </a:rPr>
                        <a:t> </a:t>
                      </a:r>
                      <a:r>
                        <a:rPr lang="en-US" sz="1200" b="0">
                          <a:effectLst/>
                          <a:latin typeface="Tahoma" panose="020B0604030504040204" pitchFamily="34" charset="0"/>
                          <a:ea typeface="Tahoma" panose="020B0604030504040204" pitchFamily="34" charset="0"/>
                          <a:cs typeface="Times New Roman" panose="02020603050405020304" pitchFamily="18" charset="0"/>
                        </a:rPr>
                        <a:t>crore</a:t>
                      </a:r>
                      <a:r>
                        <a:rPr lang="en-US" sz="1200" b="0" spc="-5">
                          <a:effectLst/>
                          <a:latin typeface="Tahoma" panose="020B0604030504040204" pitchFamily="34" charset="0"/>
                          <a:ea typeface="Tahoma" panose="020B0604030504040204" pitchFamily="34" charset="0"/>
                          <a:cs typeface="Times New Roman" panose="02020603050405020304" pitchFamily="18" charset="0"/>
                        </a:rPr>
                        <a:t> </a:t>
                      </a:r>
                      <a:r>
                        <a:rPr lang="en-US" sz="1200" b="0">
                          <a:effectLst/>
                          <a:latin typeface="Tahoma" panose="020B0604030504040204" pitchFamily="34" charset="0"/>
                          <a:ea typeface="Tahoma" panose="020B0604030504040204" pitchFamily="34" charset="0"/>
                          <a:cs typeface="Times New Roman" panose="02020603050405020304" pitchFamily="18" charset="0"/>
                        </a:rPr>
                        <a:t>p.a.</a:t>
                      </a:r>
                      <a:endParaRPr lang="en-IN" sz="1200" b="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124460">
                        <a:lnSpc>
                          <a:spcPts val="1305"/>
                        </a:lnSpc>
                      </a:pPr>
                      <a:r>
                        <a:rPr lang="en-US" sz="1200" b="0" dirty="0">
                          <a:effectLst/>
                          <a:latin typeface="Tahoma" panose="020B0604030504040204" pitchFamily="34" charset="0"/>
                          <a:ea typeface="Tahoma" panose="020B0604030504040204" pitchFamily="34" charset="0"/>
                          <a:cs typeface="Times New Roman" panose="02020603050405020304" pitchFamily="18" charset="0"/>
                        </a:rPr>
                        <a:t>Rs</a:t>
                      </a:r>
                      <a:r>
                        <a:rPr lang="en-US" sz="1200" b="0" spc="-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40,000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353060" marR="349885" algn="ctr">
                        <a:lnSpc>
                          <a:spcPts val="1305"/>
                        </a:lnSpc>
                        <a:spcAft>
                          <a:spcPts val="0"/>
                        </a:spcAft>
                      </a:pPr>
                      <a:r>
                        <a:rPr lang="en-US" sz="1200" b="0" dirty="0">
                          <a:effectLst/>
                          <a:latin typeface="Tahoma" panose="020B0604030504040204" pitchFamily="34" charset="0"/>
                          <a:ea typeface="Tahoma" panose="020B0604030504040204" pitchFamily="34" charset="0"/>
                          <a:cs typeface="Times New Roman" panose="02020603050405020304" pitchFamily="18" charset="0"/>
                        </a:rPr>
                        <a:t>Rs. 48,000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353060" marR="349885" algn="ctr">
                        <a:lnSpc>
                          <a:spcPts val="1305"/>
                        </a:lnSpc>
                        <a:spcAft>
                          <a:spcPts val="0"/>
                        </a:spcAft>
                      </a:pPr>
                      <a:r>
                        <a:rPr lang="en-US" sz="1200" b="0" dirty="0">
                          <a:effectLst/>
                          <a:latin typeface="Tahoma" panose="020B0604030504040204" pitchFamily="34" charset="0"/>
                          <a:ea typeface="Tahoma" panose="020B0604030504040204" pitchFamily="34" charset="0"/>
                          <a:cs typeface="Times New Roman" panose="02020603050405020304" pitchFamily="18" charset="0"/>
                        </a:rPr>
                        <a:t>Rs.</a:t>
                      </a:r>
                      <a:r>
                        <a:rPr lang="en-US" sz="1200" b="0" spc="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5,000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extLst>
                  <a:ext uri="{0D108BD9-81ED-4DB2-BD59-A6C34878D82A}">
                    <a16:rowId xmlns:a16="http://schemas.microsoft.com/office/drawing/2014/main" val="3155872210"/>
                  </a:ext>
                </a:extLst>
              </a:tr>
              <a:tr h="320368">
                <a:tc>
                  <a:txBody>
                    <a:bodyPr/>
                    <a:lstStyle/>
                    <a:p>
                      <a:pPr marL="48260">
                        <a:lnSpc>
                          <a:spcPts val="1305"/>
                        </a:lnSpc>
                      </a:pPr>
                      <a:r>
                        <a:rPr lang="en-US" sz="1200" b="0">
                          <a:effectLst/>
                          <a:latin typeface="Tahoma" panose="020B0604030504040204" pitchFamily="34" charset="0"/>
                          <a:ea typeface="Tahoma" panose="020B0604030504040204" pitchFamily="34" charset="0"/>
                          <a:cs typeface="Times New Roman" panose="02020603050405020304" pitchFamily="18" charset="0"/>
                        </a:rPr>
                        <a:t>Over Rs 1</a:t>
                      </a:r>
                      <a:r>
                        <a:rPr lang="en-US" sz="1200" b="0" spc="-15">
                          <a:effectLst/>
                          <a:latin typeface="Tahoma" panose="020B0604030504040204" pitchFamily="34" charset="0"/>
                          <a:ea typeface="Tahoma" panose="020B0604030504040204" pitchFamily="34" charset="0"/>
                          <a:cs typeface="Times New Roman" panose="02020603050405020304" pitchFamily="18" charset="0"/>
                        </a:rPr>
                        <a:t> </a:t>
                      </a:r>
                      <a:r>
                        <a:rPr lang="en-US" sz="1200" b="0">
                          <a:effectLst/>
                          <a:latin typeface="Tahoma" panose="020B0604030504040204" pitchFamily="34" charset="0"/>
                          <a:ea typeface="Tahoma" panose="020B0604030504040204" pitchFamily="34" charset="0"/>
                          <a:cs typeface="Times New Roman" panose="02020603050405020304" pitchFamily="18" charset="0"/>
                        </a:rPr>
                        <a:t>crore</a:t>
                      </a:r>
                      <a:r>
                        <a:rPr lang="en-US" sz="1200" b="0" spc="-5">
                          <a:effectLst/>
                          <a:latin typeface="Tahoma" panose="020B0604030504040204" pitchFamily="34" charset="0"/>
                          <a:ea typeface="Tahoma" panose="020B0604030504040204" pitchFamily="34" charset="0"/>
                          <a:cs typeface="Times New Roman" panose="02020603050405020304" pitchFamily="18" charset="0"/>
                        </a:rPr>
                        <a:t> </a:t>
                      </a:r>
                      <a:r>
                        <a:rPr lang="en-US" sz="1200" b="0">
                          <a:effectLst/>
                          <a:latin typeface="Tahoma" panose="020B0604030504040204" pitchFamily="34" charset="0"/>
                          <a:ea typeface="Tahoma" panose="020B0604030504040204" pitchFamily="34" charset="0"/>
                          <a:cs typeface="Times New Roman" panose="02020603050405020304" pitchFamily="18" charset="0"/>
                        </a:rPr>
                        <a:t>upto</a:t>
                      </a:r>
                      <a:r>
                        <a:rPr lang="en-US" sz="1200" b="0" spc="-10">
                          <a:effectLst/>
                          <a:latin typeface="Tahoma" panose="020B0604030504040204" pitchFamily="34" charset="0"/>
                          <a:ea typeface="Tahoma" panose="020B0604030504040204" pitchFamily="34" charset="0"/>
                          <a:cs typeface="Times New Roman" panose="02020603050405020304" pitchFamily="18" charset="0"/>
                        </a:rPr>
                        <a:t> </a:t>
                      </a:r>
                      <a:r>
                        <a:rPr lang="en-US" sz="1200" b="0">
                          <a:effectLst/>
                          <a:latin typeface="Tahoma" panose="020B0604030504040204" pitchFamily="34" charset="0"/>
                          <a:ea typeface="Tahoma" panose="020B0604030504040204" pitchFamily="34" charset="0"/>
                          <a:cs typeface="Times New Roman" panose="02020603050405020304" pitchFamily="18" charset="0"/>
                        </a:rPr>
                        <a:t>3 crore</a:t>
                      </a:r>
                      <a:r>
                        <a:rPr lang="en-US" sz="1200" b="0" spc="-10">
                          <a:effectLst/>
                          <a:latin typeface="Tahoma" panose="020B0604030504040204" pitchFamily="34" charset="0"/>
                          <a:ea typeface="Tahoma" panose="020B0604030504040204" pitchFamily="34" charset="0"/>
                          <a:cs typeface="Times New Roman" panose="02020603050405020304" pitchFamily="18" charset="0"/>
                        </a:rPr>
                        <a:t> </a:t>
                      </a:r>
                      <a:r>
                        <a:rPr lang="en-US" sz="1200" b="0">
                          <a:effectLst/>
                          <a:latin typeface="Tahoma" panose="020B0604030504040204" pitchFamily="34" charset="0"/>
                          <a:ea typeface="Tahoma" panose="020B0604030504040204" pitchFamily="34" charset="0"/>
                          <a:cs typeface="Times New Roman" panose="02020603050405020304" pitchFamily="18" charset="0"/>
                        </a:rPr>
                        <a:t>p.a.</a:t>
                      </a:r>
                      <a:endParaRPr lang="en-IN" sz="1200" b="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124460">
                        <a:lnSpc>
                          <a:spcPts val="1305"/>
                        </a:lnSpc>
                      </a:pPr>
                      <a:r>
                        <a:rPr lang="en-US" sz="1200" b="0" dirty="0">
                          <a:effectLst/>
                          <a:latin typeface="Tahoma" panose="020B0604030504040204" pitchFamily="34" charset="0"/>
                          <a:ea typeface="Tahoma" panose="020B0604030504040204" pitchFamily="34" charset="0"/>
                          <a:cs typeface="Times New Roman" panose="02020603050405020304" pitchFamily="18" charset="0"/>
                        </a:rPr>
                        <a:t>Rs</a:t>
                      </a:r>
                      <a:r>
                        <a:rPr lang="en-US" sz="1200" b="0" spc="-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60,000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353060" marR="349885" algn="ctr">
                        <a:lnSpc>
                          <a:spcPts val="1305"/>
                        </a:lnSpc>
                        <a:spcAft>
                          <a:spcPts val="0"/>
                        </a:spcAft>
                      </a:pPr>
                      <a:r>
                        <a:rPr lang="en-US" sz="1200" b="0" dirty="0">
                          <a:effectLst/>
                          <a:latin typeface="Tahoma" panose="020B0604030504040204" pitchFamily="34" charset="0"/>
                          <a:ea typeface="Tahoma" panose="020B0604030504040204" pitchFamily="34" charset="0"/>
                          <a:cs typeface="Times New Roman" panose="02020603050405020304" pitchFamily="18" charset="0"/>
                        </a:rPr>
                        <a:t>Rs. 72,000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353060" marR="349885" algn="ctr">
                        <a:lnSpc>
                          <a:spcPts val="1305"/>
                        </a:lnSpc>
                        <a:spcAft>
                          <a:spcPts val="0"/>
                        </a:spcAft>
                      </a:pPr>
                      <a:r>
                        <a:rPr lang="en-US" sz="1200" b="0" dirty="0">
                          <a:effectLst/>
                          <a:latin typeface="Tahoma" panose="020B0604030504040204" pitchFamily="34" charset="0"/>
                          <a:ea typeface="Tahoma" panose="020B0604030504040204" pitchFamily="34" charset="0"/>
                          <a:cs typeface="Times New Roman" panose="02020603050405020304" pitchFamily="18" charset="0"/>
                        </a:rPr>
                        <a:t>Rs.</a:t>
                      </a:r>
                      <a:r>
                        <a:rPr lang="en-US" sz="1200" b="0" spc="5" dirty="0">
                          <a:effectLst/>
                          <a:latin typeface="Tahoma" panose="020B0604030504040204" pitchFamily="34" charset="0"/>
                          <a:ea typeface="Tahoma" panose="020B0604030504040204" pitchFamily="34" charset="0"/>
                          <a:cs typeface="Times New Roman" panose="02020603050405020304" pitchFamily="18" charset="0"/>
                        </a:rPr>
                        <a:t>10</a:t>
                      </a:r>
                      <a:r>
                        <a:rPr lang="en-US" sz="1200" b="0" dirty="0">
                          <a:effectLst/>
                          <a:latin typeface="Tahoma" panose="020B0604030504040204" pitchFamily="34" charset="0"/>
                          <a:ea typeface="Tahoma" panose="020B0604030504040204" pitchFamily="34" charset="0"/>
                          <a:cs typeface="Times New Roman" panose="02020603050405020304" pitchFamily="18" charset="0"/>
                        </a:rPr>
                        <a:t>,000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extLst>
                  <a:ext uri="{0D108BD9-81ED-4DB2-BD59-A6C34878D82A}">
                    <a16:rowId xmlns:a16="http://schemas.microsoft.com/office/drawing/2014/main" val="1705378381"/>
                  </a:ext>
                </a:extLst>
              </a:tr>
              <a:tr h="320368">
                <a:tc>
                  <a:txBody>
                    <a:bodyPr/>
                    <a:lstStyle/>
                    <a:p>
                      <a:pPr marL="48260">
                        <a:lnSpc>
                          <a:spcPts val="1305"/>
                        </a:lnSpc>
                      </a:pPr>
                      <a:r>
                        <a:rPr lang="en-US" sz="1200" b="0" dirty="0">
                          <a:effectLst/>
                          <a:latin typeface="Tahoma" panose="020B0604030504040204" pitchFamily="34" charset="0"/>
                          <a:ea typeface="Tahoma" panose="020B0604030504040204" pitchFamily="34" charset="0"/>
                          <a:cs typeface="Times New Roman" panose="02020603050405020304" pitchFamily="18" charset="0"/>
                        </a:rPr>
                        <a:t>Over</a:t>
                      </a:r>
                      <a:r>
                        <a:rPr lang="en-US" sz="1200" b="0" spc="-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Rs 3</a:t>
                      </a:r>
                      <a:r>
                        <a:rPr lang="en-US" sz="1200" b="0" spc="-1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crore</a:t>
                      </a:r>
                      <a:r>
                        <a:rPr lang="en-US" sz="1200" b="0" spc="340"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err="1">
                          <a:effectLst/>
                          <a:latin typeface="Tahoma" panose="020B0604030504040204" pitchFamily="34" charset="0"/>
                          <a:ea typeface="Tahoma" panose="020B0604030504040204" pitchFamily="34" charset="0"/>
                          <a:cs typeface="Times New Roman" panose="02020603050405020304" pitchFamily="18" charset="0"/>
                        </a:rPr>
                        <a:t>upto</a:t>
                      </a:r>
                      <a:r>
                        <a:rPr lang="en-US" sz="1200" b="0" dirty="0">
                          <a:effectLst/>
                          <a:latin typeface="Tahoma" panose="020B0604030504040204" pitchFamily="34" charset="0"/>
                          <a:ea typeface="Tahoma" panose="020B0604030504040204" pitchFamily="34" charset="0"/>
                          <a:cs typeface="Times New Roman" panose="02020603050405020304" pitchFamily="18" charset="0"/>
                        </a:rPr>
                        <a:t> 5</a:t>
                      </a:r>
                      <a:r>
                        <a:rPr lang="en-US" sz="1200" b="0" spc="-10"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crore</a:t>
                      </a:r>
                      <a:r>
                        <a:rPr lang="en-US" sz="1200" b="0" spc="-1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p.a.</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124460">
                        <a:lnSpc>
                          <a:spcPts val="1305"/>
                        </a:lnSpc>
                      </a:pPr>
                      <a:r>
                        <a:rPr lang="en-US" sz="1200" b="0" dirty="0">
                          <a:effectLst/>
                          <a:latin typeface="Tahoma" panose="020B0604030504040204" pitchFamily="34" charset="0"/>
                          <a:ea typeface="Tahoma" panose="020B0604030504040204" pitchFamily="34" charset="0"/>
                          <a:cs typeface="Times New Roman" panose="02020603050405020304" pitchFamily="18" charset="0"/>
                        </a:rPr>
                        <a:t>Rs</a:t>
                      </a:r>
                      <a:r>
                        <a:rPr lang="en-US" sz="1200" b="0" spc="-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75,000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353060" marR="349885" algn="ctr">
                        <a:lnSpc>
                          <a:spcPts val="1305"/>
                        </a:lnSpc>
                        <a:spcAft>
                          <a:spcPts val="0"/>
                        </a:spcAft>
                      </a:pPr>
                      <a:r>
                        <a:rPr lang="en-US" sz="1200" b="0" dirty="0">
                          <a:effectLst/>
                          <a:latin typeface="Tahoma" panose="020B0604030504040204" pitchFamily="34" charset="0"/>
                          <a:ea typeface="Tahoma" panose="020B0604030504040204" pitchFamily="34" charset="0"/>
                          <a:cs typeface="Times New Roman" panose="02020603050405020304" pitchFamily="18" charset="0"/>
                        </a:rPr>
                        <a:t>Rs.</a:t>
                      </a:r>
                      <a:r>
                        <a:rPr lang="en-US" sz="1200" b="0" spc="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90,000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353060" marR="349885" algn="ctr">
                        <a:lnSpc>
                          <a:spcPts val="1305"/>
                        </a:lnSpc>
                        <a:spcAft>
                          <a:spcPts val="0"/>
                        </a:spcAft>
                      </a:pPr>
                      <a:r>
                        <a:rPr lang="en-US" sz="1200" b="0" dirty="0">
                          <a:effectLst/>
                          <a:latin typeface="Tahoma" panose="020B0604030504040204" pitchFamily="34" charset="0"/>
                          <a:ea typeface="Tahoma" panose="020B0604030504040204" pitchFamily="34" charset="0"/>
                          <a:cs typeface="Times New Roman" panose="02020603050405020304" pitchFamily="18" charset="0"/>
                        </a:rPr>
                        <a:t>Rs.</a:t>
                      </a:r>
                      <a:r>
                        <a:rPr lang="en-US" sz="1200" b="0" spc="5" dirty="0">
                          <a:effectLst/>
                          <a:latin typeface="Tahoma" panose="020B0604030504040204" pitchFamily="34" charset="0"/>
                          <a:ea typeface="Tahoma" panose="020B0604030504040204" pitchFamily="34" charset="0"/>
                          <a:cs typeface="Times New Roman" panose="02020603050405020304" pitchFamily="18" charset="0"/>
                        </a:rPr>
                        <a:t>10</a:t>
                      </a:r>
                      <a:r>
                        <a:rPr lang="en-US" sz="1200" b="0" dirty="0">
                          <a:effectLst/>
                          <a:latin typeface="Tahoma" panose="020B0604030504040204" pitchFamily="34" charset="0"/>
                          <a:ea typeface="Tahoma" panose="020B0604030504040204" pitchFamily="34" charset="0"/>
                          <a:cs typeface="Times New Roman" panose="02020603050405020304" pitchFamily="18" charset="0"/>
                        </a:rPr>
                        <a:t>,000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extLst>
                  <a:ext uri="{0D108BD9-81ED-4DB2-BD59-A6C34878D82A}">
                    <a16:rowId xmlns:a16="http://schemas.microsoft.com/office/drawing/2014/main" val="3495932140"/>
                  </a:ext>
                </a:extLst>
              </a:tr>
              <a:tr h="320368">
                <a:tc>
                  <a:txBody>
                    <a:bodyPr/>
                    <a:lstStyle/>
                    <a:p>
                      <a:pPr marL="48260">
                        <a:lnSpc>
                          <a:spcPts val="1305"/>
                        </a:lnSpc>
                      </a:pPr>
                      <a:r>
                        <a:rPr lang="en-US" sz="1200" b="0">
                          <a:effectLst/>
                          <a:latin typeface="Tahoma" panose="020B0604030504040204" pitchFamily="34" charset="0"/>
                          <a:ea typeface="Tahoma" panose="020B0604030504040204" pitchFamily="34" charset="0"/>
                          <a:cs typeface="Times New Roman" panose="02020603050405020304" pitchFamily="18" charset="0"/>
                        </a:rPr>
                        <a:t>Over</a:t>
                      </a:r>
                      <a:r>
                        <a:rPr lang="en-US" sz="1200" b="0" spc="-5">
                          <a:effectLst/>
                          <a:latin typeface="Tahoma" panose="020B0604030504040204" pitchFamily="34" charset="0"/>
                          <a:ea typeface="Tahoma" panose="020B0604030504040204" pitchFamily="34" charset="0"/>
                          <a:cs typeface="Times New Roman" panose="02020603050405020304" pitchFamily="18" charset="0"/>
                        </a:rPr>
                        <a:t> </a:t>
                      </a:r>
                      <a:r>
                        <a:rPr lang="en-US" sz="1200" b="0">
                          <a:effectLst/>
                          <a:latin typeface="Tahoma" panose="020B0604030504040204" pitchFamily="34" charset="0"/>
                          <a:ea typeface="Tahoma" panose="020B0604030504040204" pitchFamily="34" charset="0"/>
                          <a:cs typeface="Times New Roman" panose="02020603050405020304" pitchFamily="18" charset="0"/>
                        </a:rPr>
                        <a:t>Rs 5</a:t>
                      </a:r>
                      <a:r>
                        <a:rPr lang="en-US" sz="1200" b="0" spc="-20">
                          <a:effectLst/>
                          <a:latin typeface="Tahoma" panose="020B0604030504040204" pitchFamily="34" charset="0"/>
                          <a:ea typeface="Tahoma" panose="020B0604030504040204" pitchFamily="34" charset="0"/>
                          <a:cs typeface="Times New Roman" panose="02020603050405020304" pitchFamily="18" charset="0"/>
                        </a:rPr>
                        <a:t> </a:t>
                      </a:r>
                      <a:r>
                        <a:rPr lang="en-US" sz="1200" b="0">
                          <a:effectLst/>
                          <a:latin typeface="Tahoma" panose="020B0604030504040204" pitchFamily="34" charset="0"/>
                          <a:ea typeface="Tahoma" panose="020B0604030504040204" pitchFamily="34" charset="0"/>
                          <a:cs typeface="Times New Roman" panose="02020603050405020304" pitchFamily="18" charset="0"/>
                        </a:rPr>
                        <a:t>crore</a:t>
                      </a:r>
                      <a:r>
                        <a:rPr lang="en-US" sz="1200" b="0" spc="-5">
                          <a:effectLst/>
                          <a:latin typeface="Tahoma" panose="020B0604030504040204" pitchFamily="34" charset="0"/>
                          <a:ea typeface="Tahoma" panose="020B0604030504040204" pitchFamily="34" charset="0"/>
                          <a:cs typeface="Times New Roman" panose="02020603050405020304" pitchFamily="18" charset="0"/>
                        </a:rPr>
                        <a:t> </a:t>
                      </a:r>
                      <a:r>
                        <a:rPr lang="en-US" sz="1200" b="0">
                          <a:effectLst/>
                          <a:latin typeface="Tahoma" panose="020B0604030504040204" pitchFamily="34" charset="0"/>
                          <a:ea typeface="Tahoma" panose="020B0604030504040204" pitchFamily="34" charset="0"/>
                          <a:cs typeface="Times New Roman" panose="02020603050405020304" pitchFamily="18" charset="0"/>
                        </a:rPr>
                        <a:t>p.a.</a:t>
                      </a:r>
                      <a:r>
                        <a:rPr lang="en-US" sz="1200" b="0" spc="335">
                          <a:effectLst/>
                          <a:latin typeface="Tahoma" panose="020B0604030504040204" pitchFamily="34" charset="0"/>
                          <a:ea typeface="Tahoma" panose="020B0604030504040204" pitchFamily="34" charset="0"/>
                          <a:cs typeface="Times New Roman" panose="02020603050405020304" pitchFamily="18" charset="0"/>
                        </a:rPr>
                        <a:t> </a:t>
                      </a:r>
                      <a:r>
                        <a:rPr lang="en-US" sz="1200" b="0">
                          <a:effectLst/>
                          <a:latin typeface="Tahoma" panose="020B0604030504040204" pitchFamily="34" charset="0"/>
                          <a:ea typeface="Tahoma" panose="020B0604030504040204" pitchFamily="34" charset="0"/>
                          <a:cs typeface="Times New Roman" panose="02020603050405020304" pitchFamily="18" charset="0"/>
                        </a:rPr>
                        <a:t>upto 10</a:t>
                      </a:r>
                      <a:r>
                        <a:rPr lang="en-US" sz="1200" b="0" spc="-5">
                          <a:effectLst/>
                          <a:latin typeface="Tahoma" panose="020B0604030504040204" pitchFamily="34" charset="0"/>
                          <a:ea typeface="Tahoma" panose="020B0604030504040204" pitchFamily="34" charset="0"/>
                          <a:cs typeface="Times New Roman" panose="02020603050405020304" pitchFamily="18" charset="0"/>
                        </a:rPr>
                        <a:t> </a:t>
                      </a:r>
                      <a:r>
                        <a:rPr lang="en-US" sz="1200" b="0">
                          <a:effectLst/>
                          <a:latin typeface="Tahoma" panose="020B0604030504040204" pitchFamily="34" charset="0"/>
                          <a:ea typeface="Tahoma" panose="020B0604030504040204" pitchFamily="34" charset="0"/>
                          <a:cs typeface="Times New Roman" panose="02020603050405020304" pitchFamily="18" charset="0"/>
                        </a:rPr>
                        <a:t>crore</a:t>
                      </a:r>
                      <a:r>
                        <a:rPr lang="en-US" sz="1200" b="0" spc="-10">
                          <a:effectLst/>
                          <a:latin typeface="Tahoma" panose="020B0604030504040204" pitchFamily="34" charset="0"/>
                          <a:ea typeface="Tahoma" panose="020B0604030504040204" pitchFamily="34" charset="0"/>
                          <a:cs typeface="Times New Roman" panose="02020603050405020304" pitchFamily="18" charset="0"/>
                        </a:rPr>
                        <a:t> </a:t>
                      </a:r>
                      <a:r>
                        <a:rPr lang="en-US" sz="1200" b="0">
                          <a:effectLst/>
                          <a:latin typeface="Tahoma" panose="020B0604030504040204" pitchFamily="34" charset="0"/>
                          <a:ea typeface="Tahoma" panose="020B0604030504040204" pitchFamily="34" charset="0"/>
                          <a:cs typeface="Times New Roman" panose="02020603050405020304" pitchFamily="18" charset="0"/>
                        </a:rPr>
                        <a:t>p.a</a:t>
                      </a:r>
                      <a:endParaRPr lang="en-IN" sz="1200" b="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64770">
                        <a:lnSpc>
                          <a:spcPts val="1305"/>
                        </a:lnSpc>
                      </a:pPr>
                      <a:r>
                        <a:rPr lang="en-US" sz="1200" b="0" dirty="0">
                          <a:effectLst/>
                          <a:latin typeface="Tahoma" panose="020B0604030504040204" pitchFamily="34" charset="0"/>
                          <a:ea typeface="Tahoma" panose="020B0604030504040204" pitchFamily="34" charset="0"/>
                          <a:cs typeface="Times New Roman" panose="02020603050405020304" pitchFamily="18" charset="0"/>
                        </a:rPr>
                        <a:t>Rs</a:t>
                      </a:r>
                      <a:r>
                        <a:rPr lang="en-US" sz="1200" b="0" spc="-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1,50,000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355600" marR="349885" algn="ctr">
                        <a:lnSpc>
                          <a:spcPts val="1305"/>
                        </a:lnSpc>
                        <a:spcAft>
                          <a:spcPts val="0"/>
                        </a:spcAft>
                      </a:pPr>
                      <a:r>
                        <a:rPr lang="en-US" sz="1200" b="0" dirty="0">
                          <a:effectLst/>
                          <a:latin typeface="Tahoma" panose="020B0604030504040204" pitchFamily="34" charset="0"/>
                          <a:ea typeface="Tahoma" panose="020B0604030504040204" pitchFamily="34" charset="0"/>
                          <a:cs typeface="Times New Roman" panose="02020603050405020304" pitchFamily="18" charset="0"/>
                        </a:rPr>
                        <a:t>Rs. 1,80,000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355600" marR="349885" algn="ctr">
                        <a:lnSpc>
                          <a:spcPts val="1305"/>
                        </a:lnSpc>
                        <a:spcAft>
                          <a:spcPts val="0"/>
                        </a:spcAft>
                      </a:pPr>
                      <a:r>
                        <a:rPr lang="en-US" sz="1200" b="0" dirty="0">
                          <a:effectLst/>
                          <a:latin typeface="Tahoma" panose="020B0604030504040204" pitchFamily="34" charset="0"/>
                          <a:ea typeface="Tahoma" panose="020B0604030504040204" pitchFamily="34" charset="0"/>
                          <a:cs typeface="Times New Roman" panose="02020603050405020304" pitchFamily="18" charset="0"/>
                        </a:rPr>
                        <a:t>Rs. 20,000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extLst>
                  <a:ext uri="{0D108BD9-81ED-4DB2-BD59-A6C34878D82A}">
                    <a16:rowId xmlns:a16="http://schemas.microsoft.com/office/drawing/2014/main" val="331786685"/>
                  </a:ext>
                </a:extLst>
              </a:tr>
              <a:tr h="349447">
                <a:tc>
                  <a:txBody>
                    <a:bodyPr/>
                    <a:lstStyle/>
                    <a:p>
                      <a:pPr marL="141605" indent="-70485">
                        <a:lnSpc>
                          <a:spcPct val="113000"/>
                        </a:lnSpc>
                      </a:pPr>
                      <a:r>
                        <a:rPr lang="en-US" sz="1200" b="0" dirty="0">
                          <a:effectLst/>
                          <a:latin typeface="Tahoma" panose="020B0604030504040204" pitchFamily="34" charset="0"/>
                          <a:ea typeface="Tahoma" panose="020B0604030504040204" pitchFamily="34" charset="0"/>
                          <a:cs typeface="Times New Roman" panose="02020603050405020304" pitchFamily="18" charset="0"/>
                        </a:rPr>
                        <a:t>Over Rs. 10 crore </a:t>
                      </a:r>
                      <a:r>
                        <a:rPr lang="en-US" sz="1200" b="0" dirty="0" err="1">
                          <a:effectLst/>
                          <a:latin typeface="Tahoma" panose="020B0604030504040204" pitchFamily="34" charset="0"/>
                          <a:ea typeface="Tahoma" panose="020B0604030504040204" pitchFamily="34" charset="0"/>
                          <a:cs typeface="Times New Roman" panose="02020603050405020304" pitchFamily="18" charset="0"/>
                        </a:rPr>
                        <a:t>p.a</a:t>
                      </a:r>
                      <a:r>
                        <a:rPr lang="en-US" sz="1200" b="0"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err="1">
                          <a:effectLst/>
                          <a:latin typeface="Tahoma" panose="020B0604030504040204" pitchFamily="34" charset="0"/>
                          <a:ea typeface="Tahoma" panose="020B0604030504040204" pitchFamily="34" charset="0"/>
                          <a:cs typeface="Times New Roman" panose="02020603050405020304" pitchFamily="18" charset="0"/>
                        </a:rPr>
                        <a:t>upto</a:t>
                      </a:r>
                      <a:r>
                        <a:rPr lang="en-US" sz="1200" b="0" spc="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Rs. 20 crore </a:t>
                      </a:r>
                      <a:r>
                        <a:rPr lang="en-US" sz="1200" b="0" spc="-330"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p.a.</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2540">
                        <a:lnSpc>
                          <a:spcPts val="1305"/>
                        </a:lnSpc>
                      </a:pPr>
                      <a:r>
                        <a:rPr lang="en-US" sz="1200" b="0" dirty="0">
                          <a:effectLst/>
                          <a:latin typeface="Tahoma" panose="020B0604030504040204" pitchFamily="34" charset="0"/>
                          <a:ea typeface="Tahoma" panose="020B0604030504040204" pitchFamily="34" charset="0"/>
                          <a:cs typeface="Times New Roman" panose="02020603050405020304" pitchFamily="18" charset="0"/>
                        </a:rPr>
                        <a:t>Rs. 2,00,000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355600" marR="349885" algn="ctr">
                        <a:lnSpc>
                          <a:spcPts val="1305"/>
                        </a:lnSpc>
                        <a:spcAft>
                          <a:spcPts val="0"/>
                        </a:spcAft>
                      </a:pPr>
                      <a:r>
                        <a:rPr lang="en-US" sz="1200" b="0" dirty="0">
                          <a:effectLst/>
                          <a:latin typeface="Tahoma" panose="020B0604030504040204" pitchFamily="34" charset="0"/>
                          <a:ea typeface="Tahoma" panose="020B0604030504040204" pitchFamily="34" charset="0"/>
                          <a:cs typeface="Times New Roman" panose="02020603050405020304" pitchFamily="18" charset="0"/>
                        </a:rPr>
                        <a:t>Rs. 2,40,000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355600" marR="349885" algn="ctr">
                        <a:lnSpc>
                          <a:spcPts val="1305"/>
                        </a:lnSpc>
                        <a:spcAft>
                          <a:spcPts val="0"/>
                        </a:spcAft>
                      </a:pPr>
                      <a:r>
                        <a:rPr lang="en-US" sz="1200" b="0" dirty="0">
                          <a:effectLst/>
                          <a:latin typeface="Tahoma" panose="020B0604030504040204" pitchFamily="34" charset="0"/>
                          <a:ea typeface="Tahoma" panose="020B0604030504040204" pitchFamily="34" charset="0"/>
                          <a:cs typeface="Times New Roman" panose="02020603050405020304" pitchFamily="18" charset="0"/>
                        </a:rPr>
                        <a:t>Rs. 20,000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extLst>
                  <a:ext uri="{0D108BD9-81ED-4DB2-BD59-A6C34878D82A}">
                    <a16:rowId xmlns:a16="http://schemas.microsoft.com/office/drawing/2014/main" val="2915489230"/>
                  </a:ext>
                </a:extLst>
              </a:tr>
              <a:tr h="320368">
                <a:tc>
                  <a:txBody>
                    <a:bodyPr/>
                    <a:lstStyle/>
                    <a:p>
                      <a:pPr marL="48260">
                        <a:lnSpc>
                          <a:spcPts val="1305"/>
                        </a:lnSpc>
                      </a:pPr>
                      <a:r>
                        <a:rPr lang="en-US" sz="1200" b="0" dirty="0">
                          <a:effectLst/>
                          <a:latin typeface="Tahoma" panose="020B0604030504040204" pitchFamily="34" charset="0"/>
                          <a:ea typeface="Tahoma" panose="020B0604030504040204" pitchFamily="34" charset="0"/>
                          <a:cs typeface="Times New Roman" panose="02020603050405020304" pitchFamily="18" charset="0"/>
                        </a:rPr>
                        <a:t>Over</a:t>
                      </a:r>
                      <a:r>
                        <a:rPr lang="en-US" sz="1200" b="0" spc="-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Rs.</a:t>
                      </a:r>
                      <a:r>
                        <a:rPr lang="en-US" sz="1200" b="0" spc="-10"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20 crore</a:t>
                      </a:r>
                      <a:r>
                        <a:rPr lang="en-US" sz="1200" b="0" spc="-1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err="1">
                          <a:effectLst/>
                          <a:latin typeface="Tahoma" panose="020B0604030504040204" pitchFamily="34" charset="0"/>
                          <a:ea typeface="Tahoma" panose="020B0604030504040204" pitchFamily="34" charset="0"/>
                          <a:cs typeface="Times New Roman" panose="02020603050405020304" pitchFamily="18" charset="0"/>
                        </a:rPr>
                        <a:t>p.a</a:t>
                      </a:r>
                      <a:r>
                        <a:rPr lang="en-US" sz="1200" b="0" spc="330"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err="1">
                          <a:effectLst/>
                          <a:latin typeface="Tahoma" panose="020B0604030504040204" pitchFamily="34" charset="0"/>
                          <a:ea typeface="Tahoma" panose="020B0604030504040204" pitchFamily="34" charset="0"/>
                          <a:cs typeface="Times New Roman" panose="02020603050405020304" pitchFamily="18" charset="0"/>
                        </a:rPr>
                        <a:t>upto</a:t>
                      </a:r>
                      <a:r>
                        <a:rPr lang="en-US" sz="1200" b="0" dirty="0">
                          <a:effectLst/>
                          <a:latin typeface="Tahoma" panose="020B0604030504040204" pitchFamily="34" charset="0"/>
                          <a:ea typeface="Tahoma" panose="020B0604030504040204" pitchFamily="34" charset="0"/>
                          <a:cs typeface="Times New Roman" panose="02020603050405020304" pitchFamily="18" charset="0"/>
                        </a:rPr>
                        <a:t> Rs.</a:t>
                      </a:r>
                      <a:r>
                        <a:rPr lang="en-US" sz="1200" b="0" spc="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30</a:t>
                      </a:r>
                      <a:r>
                        <a:rPr lang="en-US" sz="1200" b="0" spc="-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crore p.a.</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2540">
                        <a:lnSpc>
                          <a:spcPts val="1305"/>
                        </a:lnSpc>
                      </a:pPr>
                      <a:r>
                        <a:rPr lang="en-US" sz="1200" b="0" dirty="0">
                          <a:effectLst/>
                          <a:latin typeface="Tahoma" panose="020B0604030504040204" pitchFamily="34" charset="0"/>
                          <a:ea typeface="Tahoma" panose="020B0604030504040204" pitchFamily="34" charset="0"/>
                          <a:cs typeface="Times New Roman" panose="02020603050405020304" pitchFamily="18" charset="0"/>
                        </a:rPr>
                        <a:t>Rs. 3,00,000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355600" marR="349885" algn="ctr">
                        <a:lnSpc>
                          <a:spcPts val="1305"/>
                        </a:lnSpc>
                        <a:spcAft>
                          <a:spcPts val="0"/>
                        </a:spcAft>
                      </a:pPr>
                      <a:r>
                        <a:rPr lang="en-US" sz="1200" b="0" dirty="0">
                          <a:effectLst/>
                          <a:latin typeface="Tahoma" panose="020B0604030504040204" pitchFamily="34" charset="0"/>
                          <a:ea typeface="Tahoma" panose="020B0604030504040204" pitchFamily="34" charset="0"/>
                          <a:cs typeface="Times New Roman" panose="02020603050405020304" pitchFamily="18" charset="0"/>
                        </a:rPr>
                        <a:t>Rs. 3,60,000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355600" marR="349885" algn="ctr">
                        <a:lnSpc>
                          <a:spcPts val="1305"/>
                        </a:lnSpc>
                        <a:spcAft>
                          <a:spcPts val="0"/>
                        </a:spcAft>
                      </a:pPr>
                      <a:r>
                        <a:rPr lang="en-US" sz="1200" b="0" dirty="0">
                          <a:effectLst/>
                          <a:latin typeface="Tahoma" panose="020B0604030504040204" pitchFamily="34" charset="0"/>
                          <a:ea typeface="Tahoma" panose="020B0604030504040204" pitchFamily="34" charset="0"/>
                          <a:cs typeface="Times New Roman" panose="02020603050405020304" pitchFamily="18" charset="0"/>
                        </a:rPr>
                        <a:t>Rs. 25,000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extLst>
                  <a:ext uri="{0D108BD9-81ED-4DB2-BD59-A6C34878D82A}">
                    <a16:rowId xmlns:a16="http://schemas.microsoft.com/office/drawing/2014/main" val="3257462417"/>
                  </a:ext>
                </a:extLst>
              </a:tr>
              <a:tr h="297348">
                <a:tc>
                  <a:txBody>
                    <a:bodyPr/>
                    <a:lstStyle/>
                    <a:p>
                      <a:pPr marL="48260">
                        <a:lnSpc>
                          <a:spcPts val="1305"/>
                        </a:lnSpc>
                      </a:pPr>
                      <a:r>
                        <a:rPr lang="en-US" sz="1200" b="0" dirty="0">
                          <a:effectLst/>
                          <a:latin typeface="Tahoma" panose="020B0604030504040204" pitchFamily="34" charset="0"/>
                          <a:ea typeface="Tahoma" panose="020B0604030504040204" pitchFamily="34" charset="0"/>
                          <a:cs typeface="Times New Roman" panose="02020603050405020304" pitchFamily="18" charset="0"/>
                        </a:rPr>
                        <a:t>Over</a:t>
                      </a:r>
                      <a:r>
                        <a:rPr lang="en-US" sz="1200" b="0" spc="-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Rs.</a:t>
                      </a:r>
                      <a:r>
                        <a:rPr lang="en-US" sz="1200" b="0" spc="-10"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30</a:t>
                      </a:r>
                      <a:r>
                        <a:rPr lang="en-US" sz="1200" b="0" spc="-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crore</a:t>
                      </a:r>
                      <a:r>
                        <a:rPr lang="en-US" sz="1200" b="0" spc="-10"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p.a.</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43180">
                        <a:lnSpc>
                          <a:spcPts val="1305"/>
                        </a:lnSpc>
                      </a:pPr>
                      <a:r>
                        <a:rPr lang="en-US" sz="1200" b="0" dirty="0">
                          <a:effectLst/>
                          <a:latin typeface="Tahoma" panose="020B0604030504040204" pitchFamily="34" charset="0"/>
                          <a:ea typeface="Tahoma" panose="020B0604030504040204" pitchFamily="34" charset="0"/>
                          <a:cs typeface="Times New Roman" panose="02020603050405020304" pitchFamily="18" charset="0"/>
                        </a:rPr>
                        <a:t>Rs. 5,00,000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355600" marR="349885" algn="ctr">
                        <a:lnSpc>
                          <a:spcPts val="1305"/>
                        </a:lnSpc>
                        <a:spcAft>
                          <a:spcPts val="0"/>
                        </a:spcAft>
                      </a:pPr>
                      <a:r>
                        <a:rPr lang="en-US" sz="1200" b="0" dirty="0">
                          <a:effectLst/>
                          <a:latin typeface="Tahoma" panose="020B0604030504040204" pitchFamily="34" charset="0"/>
                          <a:ea typeface="Tahoma" panose="020B0604030504040204" pitchFamily="34" charset="0"/>
                          <a:cs typeface="Times New Roman" panose="02020603050405020304" pitchFamily="18" charset="0"/>
                        </a:rPr>
                        <a:t>Rs. 6,00,000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tc>
                  <a:txBody>
                    <a:bodyPr/>
                    <a:lstStyle/>
                    <a:p>
                      <a:pPr marL="355600" marR="349885" algn="ctr">
                        <a:lnSpc>
                          <a:spcPts val="1305"/>
                        </a:lnSpc>
                        <a:spcAft>
                          <a:spcPts val="0"/>
                        </a:spcAft>
                      </a:pPr>
                      <a:r>
                        <a:rPr lang="en-US" sz="1200" b="0" dirty="0">
                          <a:effectLst/>
                          <a:latin typeface="Tahoma" panose="020B0604030504040204" pitchFamily="34" charset="0"/>
                          <a:ea typeface="Tahoma" panose="020B0604030504040204" pitchFamily="34" charset="0"/>
                          <a:cs typeface="Times New Roman" panose="02020603050405020304" pitchFamily="18" charset="0"/>
                        </a:rPr>
                        <a:t>Rs.</a:t>
                      </a:r>
                      <a:r>
                        <a:rPr lang="en-US" sz="1200" b="0" spc="-5" dirty="0">
                          <a:effectLst/>
                          <a:latin typeface="Tahoma" panose="020B0604030504040204" pitchFamily="34" charset="0"/>
                          <a:ea typeface="Tahoma" panose="020B0604030504040204" pitchFamily="34" charset="0"/>
                          <a:cs typeface="Times New Roman" panose="02020603050405020304" pitchFamily="18" charset="0"/>
                        </a:rPr>
                        <a:t> </a:t>
                      </a:r>
                      <a:r>
                        <a:rPr lang="en-US" sz="1200" b="0" dirty="0">
                          <a:effectLst/>
                          <a:latin typeface="Tahoma" panose="020B0604030504040204" pitchFamily="34" charset="0"/>
                          <a:ea typeface="Tahoma" panose="020B0604030504040204" pitchFamily="34" charset="0"/>
                          <a:cs typeface="Times New Roman" panose="02020603050405020304" pitchFamily="18" charset="0"/>
                        </a:rPr>
                        <a:t>30,000</a:t>
                      </a:r>
                      <a:endParaRPr lang="en-IN" sz="1200" b="0"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tc>
                <a:extLst>
                  <a:ext uri="{0D108BD9-81ED-4DB2-BD59-A6C34878D82A}">
                    <a16:rowId xmlns:a16="http://schemas.microsoft.com/office/drawing/2014/main" val="4249060092"/>
                  </a:ext>
                </a:extLst>
              </a:tr>
            </a:tbl>
          </a:graphicData>
        </a:graphic>
      </p:graphicFrame>
    </p:spTree>
    <p:extLst>
      <p:ext uri="{BB962C8B-B14F-4D97-AF65-F5344CB8AC3E}">
        <p14:creationId xmlns:p14="http://schemas.microsoft.com/office/powerpoint/2010/main" val="21281175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p:cNvSpPr/>
          <p:nvPr/>
        </p:nvSpPr>
        <p:spPr>
          <a:xfrm>
            <a:off x="2592" y="260736"/>
            <a:ext cx="1142814" cy="407964"/>
          </a:xfrm>
          <a:prstGeom prst="homePlate">
            <a:avLst/>
          </a:prstGeom>
          <a:solidFill>
            <a:schemeClr val="accent1">
              <a:lumMod val="60000"/>
              <a:lumOff val="40000"/>
            </a:schemeClr>
          </a:solidFill>
          <a:ln>
            <a:solidFill>
              <a:schemeClr val="accent1">
                <a:lumMod val="60000"/>
                <a:lumOff val="4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IN" baseline="-25000" dirty="0"/>
          </a:p>
        </p:txBody>
      </p:sp>
      <p:cxnSp>
        <p:nvCxnSpPr>
          <p:cNvPr id="8" name="Straight Connector 7"/>
          <p:cNvCxnSpPr/>
          <p:nvPr/>
        </p:nvCxnSpPr>
        <p:spPr>
          <a:xfrm flipV="1">
            <a:off x="-9625" y="847023"/>
            <a:ext cx="11087993" cy="18880"/>
          </a:xfrm>
          <a:prstGeom prst="line">
            <a:avLst/>
          </a:prstGeom>
          <a:ln w="47625">
            <a:solidFill>
              <a:schemeClr val="bg2">
                <a:lumMod val="50000"/>
              </a:schemeClr>
            </a:solidFill>
            <a:prstDash val="lgDash"/>
          </a:ln>
        </p:spPr>
        <p:style>
          <a:lnRef idx="3">
            <a:schemeClr val="accent6"/>
          </a:lnRef>
          <a:fillRef idx="0">
            <a:schemeClr val="accent6"/>
          </a:fillRef>
          <a:effectRef idx="2">
            <a:schemeClr val="accent6"/>
          </a:effectRef>
          <a:fontRef idx="minor">
            <a:schemeClr val="tx1"/>
          </a:fontRef>
        </p:style>
      </p:cxnSp>
      <p:sp>
        <p:nvSpPr>
          <p:cNvPr id="11" name="Pentagon 10"/>
          <p:cNvSpPr/>
          <p:nvPr/>
        </p:nvSpPr>
        <p:spPr>
          <a:xfrm>
            <a:off x="0" y="87409"/>
            <a:ext cx="956603" cy="365760"/>
          </a:xfrm>
          <a:prstGeom prst="homePlate">
            <a:avLst/>
          </a:prstGeom>
          <a:solidFill>
            <a:srgbClr val="002060">
              <a:alpha val="90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 name="TextBox 11"/>
          <p:cNvSpPr txBox="1"/>
          <p:nvPr/>
        </p:nvSpPr>
        <p:spPr>
          <a:xfrm>
            <a:off x="1145406" y="93550"/>
            <a:ext cx="9932962" cy="584775"/>
          </a:xfrm>
          <a:prstGeom prst="rect">
            <a:avLst/>
          </a:prstGeom>
          <a:noFill/>
        </p:spPr>
        <p:txBody>
          <a:bodyPr wrap="square" rtlCol="0">
            <a:spAutoFit/>
          </a:bodyPr>
          <a:lstStyle/>
          <a:p>
            <a:r>
              <a:rPr lang="en-US" sz="3200" b="1" dirty="0">
                <a:solidFill>
                  <a:srgbClr val="002060"/>
                </a:solidFill>
                <a:latin typeface="Cambria" panose="02040503050406030204" pitchFamily="18" charset="0"/>
                <a:ea typeface="Cambria" panose="02040503050406030204" pitchFamily="18" charset="0"/>
              </a:rPr>
              <a:t>Cost of Peer Review</a:t>
            </a:r>
            <a:endParaRPr lang="en-IN" sz="3200" b="1" dirty="0">
              <a:solidFill>
                <a:srgbClr val="002060"/>
              </a:solidFill>
              <a:latin typeface="Cambria" panose="02040503050406030204" pitchFamily="18" charset="0"/>
              <a:ea typeface="Cambria" panose="02040503050406030204" pitchFamily="18" charset="0"/>
            </a:endParaRPr>
          </a:p>
        </p:txBody>
      </p:sp>
      <p:sp>
        <p:nvSpPr>
          <p:cNvPr id="5" name="Footer Placeholder 4"/>
          <p:cNvSpPr>
            <a:spLocks noGrp="1"/>
          </p:cNvSpPr>
          <p:nvPr>
            <p:ph type="ftr" sz="quarter" idx="11"/>
          </p:nvPr>
        </p:nvSpPr>
        <p:spPr/>
        <p:txBody>
          <a:bodyPr/>
          <a:lstStyle/>
          <a:p>
            <a:r>
              <a:rPr lang="en-IN" dirty="0"/>
              <a:t>Peer Review Board, ICAI</a:t>
            </a:r>
          </a:p>
        </p:txBody>
      </p:sp>
      <p:sp>
        <p:nvSpPr>
          <p:cNvPr id="7" name="Slide Number Placeholder 6"/>
          <p:cNvSpPr>
            <a:spLocks noGrp="1"/>
          </p:cNvSpPr>
          <p:nvPr>
            <p:ph type="sldNum" sz="quarter" idx="12"/>
          </p:nvPr>
        </p:nvSpPr>
        <p:spPr/>
        <p:txBody>
          <a:bodyPr/>
          <a:lstStyle/>
          <a:p>
            <a:fld id="{FFB73F3D-0041-4AA4-B0CC-83A87CB05033}" type="slidenum">
              <a:rPr lang="en-IN" smtClean="0"/>
              <a:t>16</a:t>
            </a:fld>
            <a:endParaRPr lang="en-IN" dirty="0"/>
          </a:p>
        </p:txBody>
      </p:sp>
      <p:pic>
        <p:nvPicPr>
          <p:cNvPr id="18" name="Picture 17"/>
          <p:cNvPicPr>
            <a:picLocks noChangeAspect="1"/>
          </p:cNvPicPr>
          <p:nvPr/>
        </p:nvPicPr>
        <p:blipFill>
          <a:blip r:embed="rId3"/>
          <a:stretch>
            <a:fillRect/>
          </a:stretch>
        </p:blipFill>
        <p:spPr>
          <a:xfrm>
            <a:off x="11046928" y="-18324"/>
            <a:ext cx="1154291" cy="1070992"/>
          </a:xfrm>
          <a:prstGeom prst="rect">
            <a:avLst/>
          </a:prstGeom>
        </p:spPr>
      </p:pic>
      <p:sp>
        <p:nvSpPr>
          <p:cNvPr id="22" name="Rectangle: Rounded Corners 6">
            <a:extLst>
              <a:ext uri="{FF2B5EF4-FFF2-40B4-BE49-F238E27FC236}">
                <a16:creationId xmlns:a16="http://schemas.microsoft.com/office/drawing/2014/main" id="{AC434D11-EB27-2D6F-8D75-23FA5D188D73}"/>
              </a:ext>
            </a:extLst>
          </p:cNvPr>
          <p:cNvSpPr/>
          <p:nvPr/>
        </p:nvSpPr>
        <p:spPr>
          <a:xfrm>
            <a:off x="1757548" y="1486550"/>
            <a:ext cx="8265226" cy="468222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endParaRPr lang="en-IN" sz="1700" spc="0" dirty="0">
              <a:effectLst/>
              <a:latin typeface="Tahoma" panose="020B0604030504040204" pitchFamily="34" charset="0"/>
              <a:ea typeface="Tahoma" panose="020B0604030504040204" pitchFamily="34" charset="0"/>
            </a:endParaRPr>
          </a:p>
          <a:p>
            <a:pPr marL="171450" indent="-171450">
              <a:spcBef>
                <a:spcPts val="600"/>
              </a:spcBef>
              <a:buFont typeface="Arial" panose="020B0604020202020204" pitchFamily="34" charset="0"/>
              <a:buChar char="•"/>
            </a:pPr>
            <a:endParaRPr lang="en-IN" sz="2000" dirty="0">
              <a:latin typeface="Tahoma" panose="020B0604030504040204" pitchFamily="34" charset="0"/>
              <a:ea typeface="Tahoma" panose="020B0604030504040204" pitchFamily="34" charset="0"/>
            </a:endParaRPr>
          </a:p>
          <a:p>
            <a:pPr marL="171450" indent="-171450">
              <a:spcBef>
                <a:spcPts val="600"/>
              </a:spcBef>
              <a:buFont typeface="Arial" panose="020B0604020202020204" pitchFamily="34" charset="0"/>
              <a:buChar char="•"/>
            </a:pPr>
            <a:r>
              <a:rPr lang="en-IN" sz="2100" spc="0" dirty="0">
                <a:effectLst/>
                <a:latin typeface="Tahoma" panose="020B0604030504040204" pitchFamily="34" charset="0"/>
                <a:ea typeface="Tahoma" panose="020B0604030504040204" pitchFamily="34" charset="0"/>
              </a:rPr>
              <a:t>In case of Partnership Firm -  Rs. 1,000 per partner subject to minimum of Rs. 5,000 and maximum of Rs. 10,000</a:t>
            </a:r>
          </a:p>
          <a:p>
            <a:pPr marL="171450" indent="-171450">
              <a:spcBef>
                <a:spcPts val="600"/>
              </a:spcBef>
              <a:buFont typeface="Arial" panose="020B0604020202020204" pitchFamily="34" charset="0"/>
              <a:buChar char="•"/>
            </a:pPr>
            <a:r>
              <a:rPr lang="en-IN" sz="2100" dirty="0">
                <a:latin typeface="Tahoma" panose="020B0604030504040204" pitchFamily="34" charset="0"/>
                <a:ea typeface="Tahoma" panose="020B0604030504040204" pitchFamily="34" charset="0"/>
              </a:rPr>
              <a:t>In case of Sole Proprietorship concern – Rs. 5,000</a:t>
            </a:r>
            <a:endParaRPr lang="en-IN" sz="2100" spc="0" dirty="0">
              <a:effectLst/>
              <a:latin typeface="Tahoma" panose="020B0604030504040204" pitchFamily="34" charset="0"/>
              <a:ea typeface="Tahoma" panose="020B0604030504040204" pitchFamily="34" charset="0"/>
            </a:endParaRPr>
          </a:p>
          <a:p>
            <a:pPr marL="171450" indent="-171450">
              <a:spcBef>
                <a:spcPts val="600"/>
              </a:spcBef>
              <a:buFont typeface="Arial" panose="020B0604020202020204" pitchFamily="34" charset="0"/>
              <a:buChar char="•"/>
            </a:pPr>
            <a:endParaRPr lang="en-IN" sz="1600" spc="0" dirty="0">
              <a:effectLst/>
              <a:latin typeface="Tahoma" panose="020B0604030504040204" pitchFamily="34" charset="0"/>
              <a:ea typeface="Tahoma" panose="020B0604030504040204" pitchFamily="34" charset="0"/>
            </a:endParaRPr>
          </a:p>
        </p:txBody>
      </p:sp>
      <p:sp>
        <p:nvSpPr>
          <p:cNvPr id="23" name="TextBox 22">
            <a:extLst>
              <a:ext uri="{FF2B5EF4-FFF2-40B4-BE49-F238E27FC236}">
                <a16:creationId xmlns:a16="http://schemas.microsoft.com/office/drawing/2014/main" id="{4061EBC6-C0F6-B568-DA5C-0E66B4D15E93}"/>
              </a:ext>
            </a:extLst>
          </p:cNvPr>
          <p:cNvSpPr txBox="1"/>
          <p:nvPr/>
        </p:nvSpPr>
        <p:spPr>
          <a:xfrm>
            <a:off x="2169226" y="2139293"/>
            <a:ext cx="7564582" cy="769441"/>
          </a:xfrm>
          <a:prstGeom prst="rect">
            <a:avLst/>
          </a:prstGeom>
          <a:noFill/>
        </p:spPr>
        <p:txBody>
          <a:bodyPr wrap="square" rtlCol="0">
            <a:spAutoFit/>
          </a:bodyPr>
          <a:lstStyle/>
          <a:p>
            <a:pPr>
              <a:spcBef>
                <a:spcPts val="600"/>
              </a:spcBef>
            </a:pPr>
            <a:r>
              <a:rPr lang="en-US" sz="2200" b="1" i="1" u="sng" spc="0" dirty="0">
                <a:effectLst/>
                <a:latin typeface="Tahoma" panose="020B0604030504040204" pitchFamily="34" charset="0"/>
                <a:ea typeface="Tahoma" panose="020B0604030504040204" pitchFamily="34" charset="0"/>
              </a:rPr>
              <a:t>Minimum fee recommended for Practice Units where the period of Review</a:t>
            </a:r>
            <a:r>
              <a:rPr lang="en-US" sz="2200" b="1" i="1" u="sng" spc="5" dirty="0">
                <a:effectLst/>
                <a:latin typeface="Tahoma" panose="020B0604030504040204" pitchFamily="34" charset="0"/>
                <a:ea typeface="Tahoma" panose="020B0604030504040204" pitchFamily="34" charset="0"/>
              </a:rPr>
              <a:t> </a:t>
            </a:r>
            <a:r>
              <a:rPr lang="en-US" sz="2200" b="1" i="1" u="sng" spc="0" dirty="0">
                <a:effectLst/>
                <a:latin typeface="Tahoma" panose="020B0604030504040204" pitchFamily="34" charset="0"/>
                <a:ea typeface="Tahoma" panose="020B0604030504040204" pitchFamily="34" charset="0"/>
              </a:rPr>
              <a:t>is</a:t>
            </a:r>
            <a:r>
              <a:rPr lang="en-US" sz="2200" b="1" i="1" u="sng" spc="-5" dirty="0">
                <a:effectLst/>
                <a:latin typeface="Tahoma" panose="020B0604030504040204" pitchFamily="34" charset="0"/>
                <a:ea typeface="Tahoma" panose="020B0604030504040204" pitchFamily="34" charset="0"/>
              </a:rPr>
              <a:t> </a:t>
            </a:r>
            <a:r>
              <a:rPr lang="en-US" sz="2200" b="1" i="1" u="sng" spc="0" dirty="0">
                <a:effectLst/>
                <a:latin typeface="Tahoma" panose="020B0604030504040204" pitchFamily="34" charset="0"/>
                <a:ea typeface="Tahoma" panose="020B0604030504040204" pitchFamily="34" charset="0"/>
              </a:rPr>
              <a:t>less</a:t>
            </a:r>
            <a:r>
              <a:rPr lang="en-US" sz="2200" b="1" i="1" u="sng" spc="-5" dirty="0">
                <a:effectLst/>
                <a:latin typeface="Tahoma" panose="020B0604030504040204" pitchFamily="34" charset="0"/>
                <a:ea typeface="Tahoma" panose="020B0604030504040204" pitchFamily="34" charset="0"/>
              </a:rPr>
              <a:t> </a:t>
            </a:r>
            <a:r>
              <a:rPr lang="en-US" sz="2200" b="1" i="1" u="sng" spc="0" dirty="0">
                <a:effectLst/>
                <a:latin typeface="Tahoma" panose="020B0604030504040204" pitchFamily="34" charset="0"/>
                <a:ea typeface="Tahoma" panose="020B0604030504040204" pitchFamily="34" charset="0"/>
              </a:rPr>
              <a:t>than 3</a:t>
            </a:r>
            <a:r>
              <a:rPr lang="en-US" sz="2200" b="1" i="1" u="sng" spc="-5" dirty="0">
                <a:effectLst/>
                <a:latin typeface="Tahoma" panose="020B0604030504040204" pitchFamily="34" charset="0"/>
                <a:ea typeface="Tahoma" panose="020B0604030504040204" pitchFamily="34" charset="0"/>
              </a:rPr>
              <a:t> </a:t>
            </a:r>
            <a:r>
              <a:rPr lang="en-US" sz="2200" b="1" i="1" u="sng" spc="0" dirty="0">
                <a:effectLst/>
                <a:latin typeface="Tahoma" panose="020B0604030504040204" pitchFamily="34" charset="0"/>
                <a:ea typeface="Tahoma" panose="020B0604030504040204" pitchFamily="34" charset="0"/>
              </a:rPr>
              <a:t>years :</a:t>
            </a:r>
          </a:p>
        </p:txBody>
      </p:sp>
    </p:spTree>
    <p:extLst>
      <p:ext uri="{BB962C8B-B14F-4D97-AF65-F5344CB8AC3E}">
        <p14:creationId xmlns:p14="http://schemas.microsoft.com/office/powerpoint/2010/main" val="3639351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6" name="Picture 12" descr="Poster, Wall, Mockup, Interior, Fra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615953" cy="6858000"/>
          </a:xfrm>
          <a:prstGeom prst="rect">
            <a:avLst/>
          </a:prstGeom>
          <a:noFill/>
          <a:extLst>
            <a:ext uri="{909E8E84-426E-40DD-AFC4-6F175D3DCCD1}">
              <a14:hiddenFill xmlns:a14="http://schemas.microsoft.com/office/drawing/2010/main">
                <a:solidFill>
                  <a:srgbClr val="FFFFFF"/>
                </a:solidFill>
              </a14:hiddenFill>
            </a:ext>
          </a:extLst>
        </p:spPr>
      </p:pic>
      <p:sp>
        <p:nvSpPr>
          <p:cNvPr id="13" name="Frame 12"/>
          <p:cNvSpPr/>
          <p:nvPr/>
        </p:nvSpPr>
        <p:spPr>
          <a:xfrm>
            <a:off x="4840941" y="1467286"/>
            <a:ext cx="7351059" cy="2232212"/>
          </a:xfrm>
          <a:prstGeom prst="frame">
            <a:avLst/>
          </a:prstGeom>
          <a:solidFill>
            <a:schemeClr val="accent5">
              <a:lumMod val="75000"/>
            </a:schemeClr>
          </a:solidFill>
          <a:ln>
            <a:solidFill>
              <a:srgbClr val="4171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solidFill>
            </a:endParaRPr>
          </a:p>
        </p:txBody>
      </p:sp>
      <p:sp>
        <p:nvSpPr>
          <p:cNvPr id="14" name="Rectangle 13"/>
          <p:cNvSpPr/>
          <p:nvPr/>
        </p:nvSpPr>
        <p:spPr>
          <a:xfrm>
            <a:off x="5150224" y="1776569"/>
            <a:ext cx="6575611" cy="16405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IN" sz="6000" b="1" dirty="0">
                <a:solidFill>
                  <a:schemeClr val="accent6"/>
                </a:solidFill>
                <a:latin typeface="Cambria" panose="02040503050406030204" pitchFamily="18" charset="0"/>
                <a:ea typeface="Cambria" panose="02040503050406030204" pitchFamily="18" charset="0"/>
              </a:rPr>
              <a:t>Thank you..!!!</a:t>
            </a:r>
          </a:p>
        </p:txBody>
      </p:sp>
      <p:pic>
        <p:nvPicPr>
          <p:cNvPr id="6" name="Picture 5"/>
          <p:cNvPicPr>
            <a:picLocks noChangeAspect="1"/>
          </p:cNvPicPr>
          <p:nvPr/>
        </p:nvPicPr>
        <p:blipFill>
          <a:blip r:embed="rId3"/>
          <a:stretch>
            <a:fillRect/>
          </a:stretch>
        </p:blipFill>
        <p:spPr>
          <a:xfrm>
            <a:off x="11046928" y="-18324"/>
            <a:ext cx="1154291" cy="1070992"/>
          </a:xfrm>
          <a:prstGeom prst="rect">
            <a:avLst/>
          </a:prstGeom>
        </p:spPr>
      </p:pic>
      <p:sp>
        <p:nvSpPr>
          <p:cNvPr id="7" name="TextBox 6"/>
          <p:cNvSpPr txBox="1"/>
          <p:nvPr/>
        </p:nvSpPr>
        <p:spPr>
          <a:xfrm>
            <a:off x="3100939" y="4852668"/>
            <a:ext cx="9073008" cy="1077218"/>
          </a:xfrm>
          <a:prstGeom prst="rect">
            <a:avLst/>
          </a:prstGeom>
          <a:solidFill>
            <a:schemeClr val="bg1"/>
          </a:solidFill>
          <a:ln w="19050">
            <a:solidFill>
              <a:schemeClr val="bg1">
                <a:lumMod val="50000"/>
              </a:schemeClr>
            </a:solidFill>
          </a:ln>
        </p:spPr>
        <p:txBody>
          <a:bodyPr wrap="square" rtlCol="0">
            <a:spAutoFit/>
          </a:bodyPr>
          <a:lstStyle/>
          <a:p>
            <a:pPr algn="ctr"/>
            <a:r>
              <a:rPr lang="en-US" sz="3200" b="1" dirty="0">
                <a:solidFill>
                  <a:schemeClr val="accent5">
                    <a:lumMod val="50000"/>
                  </a:schemeClr>
                </a:solidFill>
                <a:latin typeface="Cambria" panose="02040503050406030204" pitchFamily="18" charset="0"/>
              </a:rPr>
              <a:t>Peer Review Board</a:t>
            </a:r>
          </a:p>
          <a:p>
            <a:pPr algn="ctr"/>
            <a:r>
              <a:rPr lang="en-US" sz="3200" b="1" dirty="0">
                <a:solidFill>
                  <a:schemeClr val="accent5">
                    <a:lumMod val="50000"/>
                  </a:schemeClr>
                </a:solidFill>
                <a:latin typeface="Cambria" panose="02040503050406030204" pitchFamily="18" charset="0"/>
              </a:rPr>
              <a:t>The Institute of Chartered Accountants of India</a:t>
            </a:r>
          </a:p>
        </p:txBody>
      </p:sp>
      <p:pic>
        <p:nvPicPr>
          <p:cNvPr id="10242" name="Picture 2" descr="https://media.istockphoto.com/photos/hand-arranging-wood-block-stacking-as-step-stair-on-paper-pink-picture-id1169974807?b=1&amp;k=6&amp;m=1169974807&amp;s=170667a&amp;w=0&amp;h=bTRrhvrgin4HB1RrkENMYvVAKLma8EGSwrNdYhUKXIc="/>
          <p:cNvPicPr>
            <a:picLocks noChangeAspect="1" noChangeArrowheads="1"/>
          </p:cNvPicPr>
          <p:nvPr/>
        </p:nvPicPr>
        <p:blipFill rotWithShape="1">
          <a:blip r:embed="rId4">
            <a:extLst>
              <a:ext uri="{28A0092B-C50C-407E-A947-70E740481C1C}">
                <a14:useLocalDpi xmlns:a14="http://schemas.microsoft.com/office/drawing/2010/main" val="0"/>
              </a:ext>
            </a:extLst>
          </a:blip>
          <a:srcRect l="44115"/>
          <a:stretch/>
        </p:blipFill>
        <p:spPr bwMode="auto">
          <a:xfrm>
            <a:off x="1886550" y="1646281"/>
            <a:ext cx="2704133" cy="3081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8452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p:cNvSpPr/>
          <p:nvPr/>
        </p:nvSpPr>
        <p:spPr>
          <a:xfrm>
            <a:off x="2592" y="260736"/>
            <a:ext cx="1142814" cy="407964"/>
          </a:xfrm>
          <a:prstGeom prst="homePlate">
            <a:avLst/>
          </a:prstGeom>
          <a:solidFill>
            <a:schemeClr val="accent1">
              <a:lumMod val="60000"/>
              <a:lumOff val="40000"/>
            </a:schemeClr>
          </a:solidFill>
          <a:ln>
            <a:solidFill>
              <a:schemeClr val="accent1">
                <a:lumMod val="60000"/>
                <a:lumOff val="4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IN" baseline="-25000" dirty="0"/>
          </a:p>
        </p:txBody>
      </p:sp>
      <p:sp>
        <p:nvSpPr>
          <p:cNvPr id="11" name="Pentagon 10"/>
          <p:cNvSpPr/>
          <p:nvPr/>
        </p:nvSpPr>
        <p:spPr>
          <a:xfrm>
            <a:off x="0" y="87409"/>
            <a:ext cx="956603" cy="365760"/>
          </a:xfrm>
          <a:prstGeom prst="homePlate">
            <a:avLst/>
          </a:prstGeom>
          <a:solidFill>
            <a:srgbClr val="002060">
              <a:alpha val="90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 name="Footer Placeholder 17"/>
          <p:cNvSpPr>
            <a:spLocks noGrp="1"/>
          </p:cNvSpPr>
          <p:nvPr>
            <p:ph type="ftr" sz="quarter" idx="11"/>
          </p:nvPr>
        </p:nvSpPr>
        <p:spPr/>
        <p:txBody>
          <a:bodyPr/>
          <a:lstStyle/>
          <a:p>
            <a:r>
              <a:rPr lang="en-IN" dirty="0"/>
              <a:t>Peer Review Board, ICAI</a:t>
            </a:r>
          </a:p>
        </p:txBody>
      </p:sp>
      <p:sp>
        <p:nvSpPr>
          <p:cNvPr id="20" name="Slide Number Placeholder 19"/>
          <p:cNvSpPr>
            <a:spLocks noGrp="1"/>
          </p:cNvSpPr>
          <p:nvPr>
            <p:ph type="sldNum" sz="quarter" idx="12"/>
          </p:nvPr>
        </p:nvSpPr>
        <p:spPr/>
        <p:txBody>
          <a:bodyPr/>
          <a:lstStyle/>
          <a:p>
            <a:fld id="{FFB73F3D-0041-4AA4-B0CC-83A87CB05033}" type="slidenum">
              <a:rPr lang="en-IN" smtClean="0"/>
              <a:t>2</a:t>
            </a:fld>
            <a:endParaRPr lang="en-IN" dirty="0"/>
          </a:p>
        </p:txBody>
      </p:sp>
      <p:pic>
        <p:nvPicPr>
          <p:cNvPr id="23" name="Picture 22"/>
          <p:cNvPicPr>
            <a:picLocks noChangeAspect="1"/>
          </p:cNvPicPr>
          <p:nvPr/>
        </p:nvPicPr>
        <p:blipFill>
          <a:blip r:embed="rId3"/>
          <a:stretch>
            <a:fillRect/>
          </a:stretch>
        </p:blipFill>
        <p:spPr>
          <a:xfrm>
            <a:off x="11046928" y="-18324"/>
            <a:ext cx="1154291" cy="1070992"/>
          </a:xfrm>
          <a:prstGeom prst="rect">
            <a:avLst/>
          </a:prstGeom>
        </p:spPr>
      </p:pic>
      <p:cxnSp>
        <p:nvCxnSpPr>
          <p:cNvPr id="27" name="Straight Connector 26"/>
          <p:cNvCxnSpPr/>
          <p:nvPr/>
        </p:nvCxnSpPr>
        <p:spPr>
          <a:xfrm flipV="1">
            <a:off x="-9625" y="847023"/>
            <a:ext cx="11087993" cy="18880"/>
          </a:xfrm>
          <a:prstGeom prst="line">
            <a:avLst/>
          </a:prstGeom>
          <a:ln w="47625">
            <a:solidFill>
              <a:schemeClr val="bg2">
                <a:lumMod val="50000"/>
              </a:schemeClr>
            </a:solidFill>
            <a:prstDash val="lgDash"/>
          </a:ln>
        </p:spPr>
        <p:style>
          <a:lnRef idx="3">
            <a:schemeClr val="accent6"/>
          </a:lnRef>
          <a:fillRef idx="0">
            <a:schemeClr val="accent6"/>
          </a:fillRef>
          <a:effectRef idx="2">
            <a:schemeClr val="accent6"/>
          </a:effectRef>
          <a:fontRef idx="minor">
            <a:schemeClr val="tx1"/>
          </a:fontRef>
        </p:style>
      </p:cxnSp>
      <p:sp>
        <p:nvSpPr>
          <p:cNvPr id="9" name="TextBox 8"/>
          <p:cNvSpPr txBox="1"/>
          <p:nvPr/>
        </p:nvSpPr>
        <p:spPr>
          <a:xfrm>
            <a:off x="1145406" y="93550"/>
            <a:ext cx="9932962" cy="584775"/>
          </a:xfrm>
          <a:prstGeom prst="rect">
            <a:avLst/>
          </a:prstGeom>
          <a:noFill/>
        </p:spPr>
        <p:txBody>
          <a:bodyPr wrap="square" rtlCol="0">
            <a:spAutoFit/>
          </a:bodyPr>
          <a:lstStyle/>
          <a:p>
            <a:r>
              <a:rPr lang="en-US" sz="3200" b="1" dirty="0">
                <a:solidFill>
                  <a:srgbClr val="002060"/>
                </a:solidFill>
                <a:latin typeface="Cambria" panose="02040503050406030204" pitchFamily="18" charset="0"/>
                <a:ea typeface="Cambria" panose="02040503050406030204" pitchFamily="18" charset="0"/>
              </a:rPr>
              <a:t>Inception of Peer Review</a:t>
            </a:r>
            <a:endParaRPr lang="en-IN" sz="2500" b="1" dirty="0">
              <a:solidFill>
                <a:srgbClr val="002060"/>
              </a:solidFill>
              <a:latin typeface="Cambria" panose="02040503050406030204" pitchFamily="18" charset="0"/>
              <a:ea typeface="Cambria" panose="02040503050406030204" pitchFamily="18" charset="0"/>
            </a:endParaRPr>
          </a:p>
        </p:txBody>
      </p:sp>
      <p:graphicFrame>
        <p:nvGraphicFramePr>
          <p:cNvPr id="2" name="Diagram 1"/>
          <p:cNvGraphicFramePr/>
          <p:nvPr>
            <p:extLst>
              <p:ext uri="{D42A27DB-BD31-4B8C-83A1-F6EECF244321}">
                <p14:modId xmlns:p14="http://schemas.microsoft.com/office/powerpoint/2010/main" val="633028246"/>
              </p:ext>
            </p:extLst>
          </p:nvPr>
        </p:nvGraphicFramePr>
        <p:xfrm>
          <a:off x="2592" y="1052669"/>
          <a:ext cx="12189408" cy="566678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040860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p:cNvSpPr/>
          <p:nvPr/>
        </p:nvSpPr>
        <p:spPr>
          <a:xfrm>
            <a:off x="2592" y="260736"/>
            <a:ext cx="1142814" cy="407964"/>
          </a:xfrm>
          <a:prstGeom prst="homePlate">
            <a:avLst/>
          </a:prstGeom>
          <a:solidFill>
            <a:schemeClr val="accent1">
              <a:lumMod val="60000"/>
              <a:lumOff val="40000"/>
            </a:schemeClr>
          </a:solidFill>
          <a:ln>
            <a:solidFill>
              <a:schemeClr val="accent1">
                <a:lumMod val="60000"/>
                <a:lumOff val="4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IN" baseline="-25000" dirty="0"/>
          </a:p>
        </p:txBody>
      </p:sp>
      <p:sp>
        <p:nvSpPr>
          <p:cNvPr id="11" name="Pentagon 10"/>
          <p:cNvSpPr/>
          <p:nvPr/>
        </p:nvSpPr>
        <p:spPr>
          <a:xfrm>
            <a:off x="0" y="87409"/>
            <a:ext cx="956603" cy="365760"/>
          </a:xfrm>
          <a:prstGeom prst="homePlate">
            <a:avLst/>
          </a:prstGeom>
          <a:solidFill>
            <a:srgbClr val="002060">
              <a:alpha val="90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pic>
        <p:nvPicPr>
          <p:cNvPr id="1026" name="Picture 2" descr="https://media.istockphoto.com/vectors/creative-icon-of-a-half-brain-half-lightbulb-representing-ideas-vector-id1159741374?b=1&amp;k=6&amp;m=1159741374&amp;s=170667a&amp;w=0&amp;h=yEg2BBQQRB1vQOQp1AKstZYdZj8-SK1aLuQqn7-uh8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27371" y="3638349"/>
            <a:ext cx="3083125" cy="3083126"/>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1145406" y="93550"/>
            <a:ext cx="9932962" cy="584775"/>
          </a:xfrm>
          <a:prstGeom prst="rect">
            <a:avLst/>
          </a:prstGeom>
          <a:noFill/>
        </p:spPr>
        <p:txBody>
          <a:bodyPr wrap="square" rtlCol="0">
            <a:spAutoFit/>
          </a:bodyPr>
          <a:lstStyle/>
          <a:p>
            <a:r>
              <a:rPr lang="en-US" sz="3200" b="1" dirty="0">
                <a:solidFill>
                  <a:srgbClr val="002060"/>
                </a:solidFill>
                <a:latin typeface="Cambria" panose="02040503050406030204" pitchFamily="18" charset="0"/>
                <a:ea typeface="Cambria" panose="02040503050406030204" pitchFamily="18" charset="0"/>
              </a:rPr>
              <a:t>Peer Review - Food for thought</a:t>
            </a:r>
            <a:endParaRPr lang="en-IN" sz="3200" b="1" dirty="0">
              <a:solidFill>
                <a:srgbClr val="002060"/>
              </a:solidFill>
              <a:latin typeface="Cambria" panose="02040503050406030204" pitchFamily="18" charset="0"/>
              <a:ea typeface="Cambria" panose="02040503050406030204" pitchFamily="18" charset="0"/>
            </a:endParaRPr>
          </a:p>
        </p:txBody>
      </p:sp>
      <p:sp>
        <p:nvSpPr>
          <p:cNvPr id="18" name="Footer Placeholder 17"/>
          <p:cNvSpPr>
            <a:spLocks noGrp="1"/>
          </p:cNvSpPr>
          <p:nvPr>
            <p:ph type="ftr" sz="quarter" idx="11"/>
          </p:nvPr>
        </p:nvSpPr>
        <p:spPr/>
        <p:txBody>
          <a:bodyPr/>
          <a:lstStyle/>
          <a:p>
            <a:r>
              <a:rPr lang="en-IN" dirty="0"/>
              <a:t>Peer Review Board, ICAI</a:t>
            </a:r>
          </a:p>
        </p:txBody>
      </p:sp>
      <p:sp>
        <p:nvSpPr>
          <p:cNvPr id="20" name="Slide Number Placeholder 19"/>
          <p:cNvSpPr>
            <a:spLocks noGrp="1"/>
          </p:cNvSpPr>
          <p:nvPr>
            <p:ph type="sldNum" sz="quarter" idx="12"/>
          </p:nvPr>
        </p:nvSpPr>
        <p:spPr/>
        <p:txBody>
          <a:bodyPr/>
          <a:lstStyle/>
          <a:p>
            <a:fld id="{FFB73F3D-0041-4AA4-B0CC-83A87CB05033}" type="slidenum">
              <a:rPr lang="en-IN" smtClean="0"/>
              <a:t>3</a:t>
            </a:fld>
            <a:endParaRPr lang="en-IN" dirty="0"/>
          </a:p>
        </p:txBody>
      </p:sp>
      <p:pic>
        <p:nvPicPr>
          <p:cNvPr id="1030" name="Picture 6" descr="Idea, Pear, Lamp, Light, Light Bulb"/>
          <p:cNvPicPr>
            <a:picLocks noChangeAspect="1" noChangeArrowheads="1"/>
          </p:cNvPicPr>
          <p:nvPr/>
        </p:nvPicPr>
        <p:blipFill rotWithShape="1">
          <a:blip r:embed="rId3">
            <a:extLst>
              <a:ext uri="{28A0092B-C50C-407E-A947-70E740481C1C}">
                <a14:useLocalDpi xmlns:a14="http://schemas.microsoft.com/office/drawing/2010/main" val="0"/>
              </a:ext>
            </a:extLst>
          </a:blip>
          <a:srcRect l="26816" r="5419" b="6799"/>
          <a:stretch/>
        </p:blipFill>
        <p:spPr bwMode="auto">
          <a:xfrm>
            <a:off x="267532" y="1062554"/>
            <a:ext cx="2194560" cy="3018305"/>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p:cNvPicPr>
            <a:picLocks noChangeAspect="1"/>
          </p:cNvPicPr>
          <p:nvPr/>
        </p:nvPicPr>
        <p:blipFill>
          <a:blip r:embed="rId4"/>
          <a:stretch>
            <a:fillRect/>
          </a:stretch>
        </p:blipFill>
        <p:spPr>
          <a:xfrm>
            <a:off x="11046928" y="-18324"/>
            <a:ext cx="1154291" cy="1070992"/>
          </a:xfrm>
          <a:prstGeom prst="rect">
            <a:avLst/>
          </a:prstGeom>
        </p:spPr>
      </p:pic>
      <p:cxnSp>
        <p:nvCxnSpPr>
          <p:cNvPr id="27" name="Straight Connector 26"/>
          <p:cNvCxnSpPr/>
          <p:nvPr/>
        </p:nvCxnSpPr>
        <p:spPr>
          <a:xfrm flipV="1">
            <a:off x="-9625" y="847023"/>
            <a:ext cx="11087993" cy="18880"/>
          </a:xfrm>
          <a:prstGeom prst="line">
            <a:avLst/>
          </a:prstGeom>
          <a:ln w="47625">
            <a:solidFill>
              <a:schemeClr val="bg2">
                <a:lumMod val="50000"/>
              </a:schemeClr>
            </a:solidFill>
            <a:prstDash val="lgDash"/>
          </a:ln>
        </p:spPr>
        <p:style>
          <a:lnRef idx="3">
            <a:schemeClr val="accent6"/>
          </a:lnRef>
          <a:fillRef idx="0">
            <a:schemeClr val="accent6"/>
          </a:fillRef>
          <a:effectRef idx="2">
            <a:schemeClr val="accent6"/>
          </a:effectRef>
          <a:fontRef idx="minor">
            <a:schemeClr val="tx1"/>
          </a:fontRef>
        </p:style>
      </p:cxnSp>
      <p:sp>
        <p:nvSpPr>
          <p:cNvPr id="4" name="Rectangle 3"/>
          <p:cNvSpPr/>
          <p:nvPr/>
        </p:nvSpPr>
        <p:spPr>
          <a:xfrm>
            <a:off x="2098307" y="1253329"/>
            <a:ext cx="8019470" cy="11254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accent6"/>
                </a:solidFill>
                <a:latin typeface="Cambria" panose="02040503050406030204" pitchFamily="18" charset="0"/>
                <a:ea typeface="Cambria" panose="02040503050406030204" pitchFamily="18" charset="0"/>
              </a:rPr>
              <a:t>Idea behind Peer Review</a:t>
            </a:r>
          </a:p>
          <a:p>
            <a:pPr algn="ctr"/>
            <a:r>
              <a:rPr lang="en-US" sz="2400" b="1" i="1" dirty="0">
                <a:solidFill>
                  <a:schemeClr val="accent5">
                    <a:lumMod val="75000"/>
                  </a:schemeClr>
                </a:solidFill>
                <a:latin typeface="Cambria" panose="02040503050406030204" pitchFamily="18" charset="0"/>
                <a:ea typeface="Cambria" panose="02040503050406030204" pitchFamily="18" charset="0"/>
              </a:rPr>
              <a:t>“not a fault finding but a nurturing exercise”</a:t>
            </a:r>
            <a:endParaRPr lang="en-US" b="1" i="1" dirty="0">
              <a:solidFill>
                <a:schemeClr val="accent5">
                  <a:lumMod val="75000"/>
                </a:schemeClr>
              </a:solidFill>
              <a:latin typeface="Cambria" panose="02040503050406030204" pitchFamily="18" charset="0"/>
              <a:ea typeface="Cambria" panose="02040503050406030204" pitchFamily="18" charset="0"/>
            </a:endParaRPr>
          </a:p>
        </p:txBody>
      </p:sp>
      <p:sp>
        <p:nvSpPr>
          <p:cNvPr id="2" name="Rectangle: Rounded Corners 1">
            <a:extLst>
              <a:ext uri="{FF2B5EF4-FFF2-40B4-BE49-F238E27FC236}">
                <a16:creationId xmlns:a16="http://schemas.microsoft.com/office/drawing/2014/main" id="{E83243EE-1D0C-648A-45A0-88D2A7EFE12B}"/>
              </a:ext>
            </a:extLst>
          </p:cNvPr>
          <p:cNvSpPr/>
          <p:nvPr/>
        </p:nvSpPr>
        <p:spPr>
          <a:xfrm>
            <a:off x="2462092" y="2493818"/>
            <a:ext cx="7204422" cy="371697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lvl="0" indent="-285750" rtl="0">
              <a:buFont typeface="Arial" panose="020B0604020202020204" pitchFamily="34" charset="0"/>
              <a:buChar char="•"/>
            </a:pPr>
            <a:endParaRPr lang="en-US" sz="2400" b="1" i="1" dirty="0"/>
          </a:p>
          <a:p>
            <a:pPr marL="285750" lvl="0" indent="-285750" rtl="0">
              <a:buFont typeface="Arial" panose="020B0604020202020204" pitchFamily="34" charset="0"/>
              <a:buChar char="•"/>
            </a:pPr>
            <a:endParaRPr lang="en-US" sz="2400" b="1" i="1" dirty="0"/>
          </a:p>
          <a:p>
            <a:pPr marL="285750" lvl="0" indent="-285750" rtl="0">
              <a:buFont typeface="Arial" panose="020B0604020202020204" pitchFamily="34" charset="0"/>
              <a:buChar char="•"/>
            </a:pPr>
            <a:r>
              <a:rPr lang="en-US" sz="2400" b="1" i="1" dirty="0"/>
              <a:t>The reviews begin with the assumption that</a:t>
            </a:r>
          </a:p>
          <a:p>
            <a:pPr marL="285750" indent="-285750">
              <a:buFont typeface="Arial" panose="020B0604020202020204" pitchFamily="34" charset="0"/>
              <a:buChar char="•"/>
            </a:pPr>
            <a:r>
              <a:rPr lang="en-US" sz="2400" b="1" i="1" dirty="0"/>
              <a:t> professionals work professionally and </a:t>
            </a:r>
          </a:p>
          <a:p>
            <a:pPr marL="285750" indent="-285750">
              <a:buFont typeface="Arial" panose="020B0604020202020204" pitchFamily="34" charset="0"/>
              <a:buChar char="•"/>
            </a:pPr>
            <a:r>
              <a:rPr lang="en-US" sz="2400" b="1" i="1" dirty="0"/>
              <a:t>end with an enhancement of those attributes of professionalism</a:t>
            </a:r>
          </a:p>
          <a:p>
            <a:pPr marL="285750" indent="-285750">
              <a:buFont typeface="Arial" panose="020B0604020202020204" pitchFamily="34" charset="0"/>
              <a:buChar char="•"/>
            </a:pPr>
            <a:r>
              <a:rPr lang="en-US" sz="2400" b="1" i="1" dirty="0"/>
              <a:t>that serve to keep the Indian profession of Chartered Accountancy at the forefront </a:t>
            </a:r>
          </a:p>
          <a:p>
            <a:pPr marL="285750" indent="-285750">
              <a:buFont typeface="Arial" panose="020B0604020202020204" pitchFamily="34" charset="0"/>
              <a:buChar char="•"/>
            </a:pPr>
            <a:r>
              <a:rPr lang="en-US" sz="2400" b="1" i="1" dirty="0"/>
              <a:t>of the accounting and auditing profession in the world</a:t>
            </a:r>
          </a:p>
          <a:p>
            <a:pPr marL="285750" indent="-285750">
              <a:buFont typeface="Arial" panose="020B0604020202020204" pitchFamily="34" charset="0"/>
              <a:buChar char="•"/>
            </a:pPr>
            <a:endParaRPr lang="en-US" sz="1800" b="1" i="1" dirty="0"/>
          </a:p>
          <a:p>
            <a:pPr marL="285750" indent="-285750">
              <a:buFont typeface="Arial" panose="020B0604020202020204" pitchFamily="34" charset="0"/>
              <a:buChar char="•"/>
            </a:pPr>
            <a:endParaRPr lang="en-US" sz="1800" i="1" dirty="0"/>
          </a:p>
          <a:p>
            <a:pPr marL="285750" lvl="0" indent="-285750" rtl="0">
              <a:buFont typeface="Arial" panose="020B0604020202020204" pitchFamily="34" charset="0"/>
              <a:buChar char="•"/>
            </a:pPr>
            <a:endParaRPr lang="en-US" sz="1800" i="1" dirty="0"/>
          </a:p>
        </p:txBody>
      </p:sp>
    </p:spTree>
    <p:extLst>
      <p:ext uri="{BB962C8B-B14F-4D97-AF65-F5344CB8AC3E}">
        <p14:creationId xmlns:p14="http://schemas.microsoft.com/office/powerpoint/2010/main" val="1924247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p:cNvSpPr/>
          <p:nvPr/>
        </p:nvSpPr>
        <p:spPr>
          <a:xfrm>
            <a:off x="2592" y="260736"/>
            <a:ext cx="1142814" cy="407964"/>
          </a:xfrm>
          <a:prstGeom prst="homePlate">
            <a:avLst/>
          </a:prstGeom>
          <a:solidFill>
            <a:schemeClr val="accent1">
              <a:lumMod val="60000"/>
              <a:lumOff val="40000"/>
            </a:schemeClr>
          </a:solidFill>
          <a:ln>
            <a:solidFill>
              <a:schemeClr val="accent1">
                <a:lumMod val="60000"/>
                <a:lumOff val="4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IN" baseline="-25000" dirty="0"/>
          </a:p>
        </p:txBody>
      </p:sp>
      <p:sp>
        <p:nvSpPr>
          <p:cNvPr id="11" name="Pentagon 10"/>
          <p:cNvSpPr/>
          <p:nvPr/>
        </p:nvSpPr>
        <p:spPr>
          <a:xfrm>
            <a:off x="0" y="87409"/>
            <a:ext cx="956603" cy="365760"/>
          </a:xfrm>
          <a:prstGeom prst="homePlate">
            <a:avLst/>
          </a:prstGeom>
          <a:solidFill>
            <a:srgbClr val="002060">
              <a:alpha val="90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 name="TextBox 11"/>
          <p:cNvSpPr txBox="1"/>
          <p:nvPr/>
        </p:nvSpPr>
        <p:spPr>
          <a:xfrm>
            <a:off x="1145406" y="93550"/>
            <a:ext cx="9932962" cy="584775"/>
          </a:xfrm>
          <a:prstGeom prst="rect">
            <a:avLst/>
          </a:prstGeom>
          <a:noFill/>
        </p:spPr>
        <p:txBody>
          <a:bodyPr wrap="square" rtlCol="0">
            <a:spAutoFit/>
          </a:bodyPr>
          <a:lstStyle/>
          <a:p>
            <a:r>
              <a:rPr lang="en-US" sz="3200" b="1" dirty="0">
                <a:solidFill>
                  <a:srgbClr val="002060"/>
                </a:solidFill>
                <a:latin typeface="Cambria" panose="02040503050406030204" pitchFamily="18" charset="0"/>
                <a:ea typeface="Cambria" panose="02040503050406030204" pitchFamily="18" charset="0"/>
              </a:rPr>
              <a:t>Peer Review Recognition by Regulators</a:t>
            </a:r>
            <a:endParaRPr lang="en-IN" sz="3200" b="1" dirty="0">
              <a:solidFill>
                <a:srgbClr val="002060"/>
              </a:solidFill>
              <a:latin typeface="Cambria" panose="02040503050406030204" pitchFamily="18" charset="0"/>
              <a:ea typeface="Cambria" panose="02040503050406030204" pitchFamily="18" charset="0"/>
            </a:endParaRPr>
          </a:p>
        </p:txBody>
      </p:sp>
      <p:grpSp>
        <p:nvGrpSpPr>
          <p:cNvPr id="28" name="Group 27"/>
          <p:cNvGrpSpPr/>
          <p:nvPr/>
        </p:nvGrpSpPr>
        <p:grpSpPr>
          <a:xfrm>
            <a:off x="255872" y="1995055"/>
            <a:ext cx="11097928" cy="4244365"/>
            <a:chOff x="255872" y="2289912"/>
            <a:chExt cx="11097928" cy="1485954"/>
          </a:xfrm>
        </p:grpSpPr>
        <p:sp>
          <p:nvSpPr>
            <p:cNvPr id="29" name="Freeform 28"/>
            <p:cNvSpPr/>
            <p:nvPr/>
          </p:nvSpPr>
          <p:spPr>
            <a:xfrm>
              <a:off x="255872" y="2705668"/>
              <a:ext cx="11097928" cy="1070198"/>
            </a:xfrm>
            <a:custGeom>
              <a:avLst/>
              <a:gdLst>
                <a:gd name="connsiteX0" fmla="*/ 0 w 11097928"/>
                <a:gd name="connsiteY0" fmla="*/ 0 h 1615950"/>
                <a:gd name="connsiteX1" fmla="*/ 11097928 w 11097928"/>
                <a:gd name="connsiteY1" fmla="*/ 0 h 1615950"/>
                <a:gd name="connsiteX2" fmla="*/ 11097928 w 11097928"/>
                <a:gd name="connsiteY2" fmla="*/ 1615950 h 1615950"/>
                <a:gd name="connsiteX3" fmla="*/ 0 w 11097928"/>
                <a:gd name="connsiteY3" fmla="*/ 1615950 h 1615950"/>
                <a:gd name="connsiteX4" fmla="*/ 0 w 11097928"/>
                <a:gd name="connsiteY4" fmla="*/ 0 h 1615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97928" h="1615950">
                  <a:moveTo>
                    <a:pt x="0" y="0"/>
                  </a:moveTo>
                  <a:lnTo>
                    <a:pt x="11097928" y="0"/>
                  </a:lnTo>
                  <a:lnTo>
                    <a:pt x="11097928" y="1615950"/>
                  </a:lnTo>
                  <a:lnTo>
                    <a:pt x="0" y="1615950"/>
                  </a:lnTo>
                  <a:lnTo>
                    <a:pt x="0" y="0"/>
                  </a:lnTo>
                  <a:close/>
                </a:path>
              </a:pathLst>
            </a:custGeom>
          </p:spPr>
          <p:style>
            <a:lnRef idx="2">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1323" tIns="395732" rIns="861323" bIns="135128" numCol="1" spcCol="1270" anchor="t" anchorCtr="0">
              <a:noAutofit/>
            </a:bodyPr>
            <a:lstStyle/>
            <a:p>
              <a:pPr marL="171450" lvl="1" indent="-171450" algn="just" defTabSz="844550" rtl="0">
                <a:lnSpc>
                  <a:spcPct val="90000"/>
                </a:lnSpc>
                <a:spcBef>
                  <a:spcPct val="0"/>
                </a:spcBef>
                <a:spcAft>
                  <a:spcPct val="15000"/>
                </a:spcAft>
                <a:buChar char="••"/>
              </a:pPr>
              <a:r>
                <a:rPr lang="en-US" sz="2800" i="1" kern="1200" dirty="0"/>
                <a:t>With effect from April 1, 2010, SEBI mandated that the Limited Review/Statutory </a:t>
              </a:r>
              <a:r>
                <a:rPr lang="en-US" sz="2800" i="1" dirty="0"/>
                <a:t>A</a:t>
              </a:r>
              <a:r>
                <a:rPr lang="en-US" sz="2800" i="1" kern="1200" dirty="0"/>
                <a:t>udit reports submitted to the concerned stock exchanges by the Listed Entities shall be given only by those </a:t>
              </a:r>
              <a:r>
                <a:rPr lang="en-US" sz="2800" i="1" kern="1200" dirty="0">
                  <a:solidFill>
                    <a:srgbClr val="C00000"/>
                  </a:solidFill>
                </a:rPr>
                <a:t>auditors </a:t>
              </a:r>
              <a:r>
                <a:rPr lang="en-US" sz="2800" i="1" kern="1200" dirty="0"/>
                <a:t>who have </a:t>
              </a:r>
              <a:r>
                <a:rPr lang="en-US" sz="2800" i="1" kern="1200" dirty="0">
                  <a:solidFill>
                    <a:srgbClr val="C00000"/>
                  </a:solidFill>
                </a:rPr>
                <a:t>subjected </a:t>
              </a:r>
              <a:r>
                <a:rPr lang="en-US" sz="2800" i="1" kern="1200" dirty="0"/>
                <a:t>themselves </a:t>
              </a:r>
              <a:r>
                <a:rPr lang="en-US" sz="2800" i="1" kern="1200" dirty="0">
                  <a:solidFill>
                    <a:srgbClr val="C00000"/>
                  </a:solidFill>
                </a:rPr>
                <a:t>to peer review process </a:t>
              </a:r>
              <a:r>
                <a:rPr lang="en-US" sz="2800" i="1" kern="1200" dirty="0"/>
                <a:t>and holds a </a:t>
              </a:r>
              <a:r>
                <a:rPr lang="en-US" sz="2800" i="1" kern="1200" dirty="0">
                  <a:solidFill>
                    <a:srgbClr val="C00000"/>
                  </a:solidFill>
                </a:rPr>
                <a:t>valid certificate issued by the ‘Peer Review Board’</a:t>
              </a:r>
              <a:r>
                <a:rPr lang="en-US" sz="2800" i="1" kern="1200" dirty="0"/>
                <a:t> of the ICAI. </a:t>
              </a:r>
            </a:p>
          </p:txBody>
        </p:sp>
        <p:sp>
          <p:nvSpPr>
            <p:cNvPr id="30" name="Freeform 29"/>
            <p:cNvSpPr/>
            <p:nvPr/>
          </p:nvSpPr>
          <p:spPr>
            <a:xfrm>
              <a:off x="810769" y="2289912"/>
              <a:ext cx="5863163" cy="356899"/>
            </a:xfrm>
            <a:custGeom>
              <a:avLst/>
              <a:gdLst>
                <a:gd name="connsiteX0" fmla="*/ 0 w 7768549"/>
                <a:gd name="connsiteY0" fmla="*/ 93482 h 560880"/>
                <a:gd name="connsiteX1" fmla="*/ 93482 w 7768549"/>
                <a:gd name="connsiteY1" fmla="*/ 0 h 560880"/>
                <a:gd name="connsiteX2" fmla="*/ 7675067 w 7768549"/>
                <a:gd name="connsiteY2" fmla="*/ 0 h 560880"/>
                <a:gd name="connsiteX3" fmla="*/ 7768549 w 7768549"/>
                <a:gd name="connsiteY3" fmla="*/ 93482 h 560880"/>
                <a:gd name="connsiteX4" fmla="*/ 7768549 w 7768549"/>
                <a:gd name="connsiteY4" fmla="*/ 467398 h 560880"/>
                <a:gd name="connsiteX5" fmla="*/ 7675067 w 7768549"/>
                <a:gd name="connsiteY5" fmla="*/ 560880 h 560880"/>
                <a:gd name="connsiteX6" fmla="*/ 93482 w 7768549"/>
                <a:gd name="connsiteY6" fmla="*/ 560880 h 560880"/>
                <a:gd name="connsiteX7" fmla="*/ 0 w 7768549"/>
                <a:gd name="connsiteY7" fmla="*/ 467398 h 560880"/>
                <a:gd name="connsiteX8" fmla="*/ 0 w 7768549"/>
                <a:gd name="connsiteY8" fmla="*/ 93482 h 56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68549" h="560880">
                  <a:moveTo>
                    <a:pt x="0" y="93482"/>
                  </a:moveTo>
                  <a:cubicBezTo>
                    <a:pt x="0" y="41853"/>
                    <a:pt x="41853" y="0"/>
                    <a:pt x="93482" y="0"/>
                  </a:cubicBezTo>
                  <a:lnTo>
                    <a:pt x="7675067" y="0"/>
                  </a:lnTo>
                  <a:cubicBezTo>
                    <a:pt x="7726696" y="0"/>
                    <a:pt x="7768549" y="41853"/>
                    <a:pt x="7768549" y="93482"/>
                  </a:cubicBezTo>
                  <a:lnTo>
                    <a:pt x="7768549" y="467398"/>
                  </a:lnTo>
                  <a:cubicBezTo>
                    <a:pt x="7768549" y="519027"/>
                    <a:pt x="7726696" y="560880"/>
                    <a:pt x="7675067" y="560880"/>
                  </a:cubicBezTo>
                  <a:lnTo>
                    <a:pt x="93482" y="560880"/>
                  </a:lnTo>
                  <a:cubicBezTo>
                    <a:pt x="41853" y="560880"/>
                    <a:pt x="0" y="519027"/>
                    <a:pt x="0" y="467398"/>
                  </a:cubicBezTo>
                  <a:lnTo>
                    <a:pt x="0" y="93482"/>
                  </a:lnTo>
                  <a:close/>
                </a:path>
              </a:pathLst>
            </a:custGeom>
            <a:solidFill>
              <a:schemeClr val="accent5">
                <a:lumMod val="75000"/>
              </a:schemeClr>
            </a:solid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txBody>
            <a:bodyPr spcFirstLastPara="0" vert="horz" wrap="square" lIns="321013" tIns="27380" rIns="321013" bIns="27380" numCol="1" spcCol="1270" anchor="ctr" anchorCtr="0">
              <a:noAutofit/>
            </a:bodyPr>
            <a:lstStyle/>
            <a:p>
              <a:pPr lvl="0" algn="just" defTabSz="844550" rtl="0">
                <a:lnSpc>
                  <a:spcPct val="90000"/>
                </a:lnSpc>
                <a:spcBef>
                  <a:spcPct val="0"/>
                </a:spcBef>
                <a:spcAft>
                  <a:spcPct val="35000"/>
                </a:spcAft>
              </a:pPr>
              <a:r>
                <a:rPr lang="en-US" sz="1900" kern="1200" dirty="0">
                  <a:latin typeface="Cambria" panose="02040503050406030204" pitchFamily="18" charset="0"/>
                  <a:ea typeface="Cambria" panose="02040503050406030204" pitchFamily="18" charset="0"/>
                </a:rPr>
                <a:t>Securities &amp; Exchange Board of India (SEBI) </a:t>
              </a:r>
            </a:p>
          </p:txBody>
        </p:sp>
      </p:grpSp>
      <p:sp>
        <p:nvSpPr>
          <p:cNvPr id="18" name="Footer Placeholder 17"/>
          <p:cNvSpPr>
            <a:spLocks noGrp="1"/>
          </p:cNvSpPr>
          <p:nvPr>
            <p:ph type="ftr" sz="quarter" idx="11"/>
          </p:nvPr>
        </p:nvSpPr>
        <p:spPr/>
        <p:txBody>
          <a:bodyPr/>
          <a:lstStyle/>
          <a:p>
            <a:r>
              <a:rPr lang="en-IN" dirty="0"/>
              <a:t>Peer Review Board, ICAI</a:t>
            </a:r>
          </a:p>
        </p:txBody>
      </p:sp>
      <p:sp>
        <p:nvSpPr>
          <p:cNvPr id="20" name="Slide Number Placeholder 19"/>
          <p:cNvSpPr>
            <a:spLocks noGrp="1"/>
          </p:cNvSpPr>
          <p:nvPr>
            <p:ph type="sldNum" sz="quarter" idx="12"/>
          </p:nvPr>
        </p:nvSpPr>
        <p:spPr/>
        <p:txBody>
          <a:bodyPr/>
          <a:lstStyle/>
          <a:p>
            <a:fld id="{FFB73F3D-0041-4AA4-B0CC-83A87CB05033}" type="slidenum">
              <a:rPr lang="en-IN" smtClean="0"/>
              <a:t>4</a:t>
            </a:fld>
            <a:endParaRPr lang="en-IN" dirty="0"/>
          </a:p>
        </p:txBody>
      </p:sp>
      <p:pic>
        <p:nvPicPr>
          <p:cNvPr id="23" name="Picture 22"/>
          <p:cNvPicPr>
            <a:picLocks noChangeAspect="1"/>
          </p:cNvPicPr>
          <p:nvPr/>
        </p:nvPicPr>
        <p:blipFill>
          <a:blip r:embed="rId2"/>
          <a:stretch>
            <a:fillRect/>
          </a:stretch>
        </p:blipFill>
        <p:spPr>
          <a:xfrm>
            <a:off x="11046928" y="-18324"/>
            <a:ext cx="1154291" cy="1070992"/>
          </a:xfrm>
          <a:prstGeom prst="rect">
            <a:avLst/>
          </a:prstGeom>
        </p:spPr>
      </p:pic>
      <p:cxnSp>
        <p:nvCxnSpPr>
          <p:cNvPr id="27" name="Straight Connector 26"/>
          <p:cNvCxnSpPr/>
          <p:nvPr/>
        </p:nvCxnSpPr>
        <p:spPr>
          <a:xfrm flipV="1">
            <a:off x="-9625" y="847023"/>
            <a:ext cx="11087993" cy="18880"/>
          </a:xfrm>
          <a:prstGeom prst="line">
            <a:avLst/>
          </a:prstGeom>
          <a:ln w="47625">
            <a:solidFill>
              <a:schemeClr val="bg2">
                <a:lumMod val="50000"/>
              </a:schemeClr>
            </a:solidFill>
            <a:prstDash val="lgDash"/>
          </a:ln>
        </p:spPr>
        <p:style>
          <a:lnRef idx="3">
            <a:schemeClr val="accent6"/>
          </a:lnRef>
          <a:fillRef idx="0">
            <a:schemeClr val="accent6"/>
          </a:fillRef>
          <a:effectRef idx="2">
            <a:schemeClr val="accent6"/>
          </a:effectRef>
          <a:fontRef idx="minor">
            <a:schemeClr val="tx1"/>
          </a:fontRef>
        </p:style>
      </p:cxnSp>
      <p:sp>
        <p:nvSpPr>
          <p:cNvPr id="37" name="Pentagon 36"/>
          <p:cNvSpPr/>
          <p:nvPr/>
        </p:nvSpPr>
        <p:spPr>
          <a:xfrm>
            <a:off x="0" y="1083951"/>
            <a:ext cx="8259098" cy="502635"/>
          </a:xfrm>
          <a:prstGeom prst="homePlate">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t>In India, the Peer Review auditors have been recognised by the Regulators</a:t>
            </a:r>
            <a:r>
              <a:rPr lang="en-US" dirty="0"/>
              <a:t> </a:t>
            </a:r>
            <a:endParaRPr lang="en-IN" b="1" dirty="0">
              <a:latin typeface="Cambria" panose="02040503050406030204" pitchFamily="18" charset="0"/>
            </a:endParaRPr>
          </a:p>
        </p:txBody>
      </p:sp>
      <p:sp>
        <p:nvSpPr>
          <p:cNvPr id="38" name="Chevron 37"/>
          <p:cNvSpPr/>
          <p:nvPr/>
        </p:nvSpPr>
        <p:spPr>
          <a:xfrm>
            <a:off x="8227182" y="1083951"/>
            <a:ext cx="506437" cy="504000"/>
          </a:xfrm>
          <a:prstGeom prst="chevron">
            <a:avLst/>
          </a:prstGeom>
          <a:solidFill>
            <a:srgbClr val="AFAB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solidFill>
            </a:endParaRPr>
          </a:p>
        </p:txBody>
      </p:sp>
      <p:sp>
        <p:nvSpPr>
          <p:cNvPr id="39" name="Chevron 38"/>
          <p:cNvSpPr/>
          <p:nvPr/>
        </p:nvSpPr>
        <p:spPr>
          <a:xfrm>
            <a:off x="8694291" y="1082586"/>
            <a:ext cx="506437" cy="504000"/>
          </a:xfrm>
          <a:prstGeom prst="chevron">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solidFill>
            </a:endParaRPr>
          </a:p>
        </p:txBody>
      </p:sp>
      <p:pic>
        <p:nvPicPr>
          <p:cNvPr id="3" name="Picture 2" descr="A blue background with white text&#10;&#10;Description automatically generated">
            <a:extLst>
              <a:ext uri="{FF2B5EF4-FFF2-40B4-BE49-F238E27FC236}">
                <a16:creationId xmlns:a16="http://schemas.microsoft.com/office/drawing/2014/main" id="{357736D9-CA52-DE33-8BF6-D47FE2A097A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77694" y="2013561"/>
            <a:ext cx="3771405" cy="981030"/>
          </a:xfrm>
          <a:prstGeom prst="rect">
            <a:avLst/>
          </a:prstGeom>
        </p:spPr>
      </p:pic>
    </p:spTree>
    <p:extLst>
      <p:ext uri="{BB962C8B-B14F-4D97-AF65-F5344CB8AC3E}">
        <p14:creationId xmlns:p14="http://schemas.microsoft.com/office/powerpoint/2010/main" val="3860978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p:cNvSpPr/>
          <p:nvPr/>
        </p:nvSpPr>
        <p:spPr>
          <a:xfrm>
            <a:off x="2592" y="260736"/>
            <a:ext cx="1142814" cy="407964"/>
          </a:xfrm>
          <a:prstGeom prst="homePlate">
            <a:avLst/>
          </a:prstGeom>
          <a:solidFill>
            <a:schemeClr val="accent1">
              <a:lumMod val="60000"/>
              <a:lumOff val="40000"/>
            </a:schemeClr>
          </a:solidFill>
          <a:ln>
            <a:solidFill>
              <a:schemeClr val="accent1">
                <a:lumMod val="60000"/>
                <a:lumOff val="4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IN" baseline="-25000" dirty="0"/>
          </a:p>
        </p:txBody>
      </p:sp>
      <p:sp>
        <p:nvSpPr>
          <p:cNvPr id="11" name="Pentagon 10"/>
          <p:cNvSpPr/>
          <p:nvPr/>
        </p:nvSpPr>
        <p:spPr>
          <a:xfrm>
            <a:off x="0" y="87409"/>
            <a:ext cx="956603" cy="365760"/>
          </a:xfrm>
          <a:prstGeom prst="homePlate">
            <a:avLst/>
          </a:prstGeom>
          <a:solidFill>
            <a:srgbClr val="002060">
              <a:alpha val="90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 name="TextBox 11"/>
          <p:cNvSpPr txBox="1"/>
          <p:nvPr/>
        </p:nvSpPr>
        <p:spPr>
          <a:xfrm>
            <a:off x="1145406" y="93550"/>
            <a:ext cx="9932962" cy="584775"/>
          </a:xfrm>
          <a:prstGeom prst="rect">
            <a:avLst/>
          </a:prstGeom>
          <a:noFill/>
        </p:spPr>
        <p:txBody>
          <a:bodyPr wrap="square" rtlCol="0">
            <a:spAutoFit/>
          </a:bodyPr>
          <a:lstStyle/>
          <a:p>
            <a:r>
              <a:rPr lang="en-US" sz="3200" b="1" dirty="0">
                <a:solidFill>
                  <a:srgbClr val="002060"/>
                </a:solidFill>
                <a:latin typeface="Cambria" panose="02040503050406030204" pitchFamily="18" charset="0"/>
                <a:ea typeface="Cambria" panose="02040503050406030204" pitchFamily="18" charset="0"/>
              </a:rPr>
              <a:t>Peer Review Recognition by Regulators</a:t>
            </a:r>
            <a:endParaRPr lang="en-IN" sz="3200" b="1" dirty="0">
              <a:solidFill>
                <a:srgbClr val="002060"/>
              </a:solidFill>
              <a:latin typeface="Cambria" panose="02040503050406030204" pitchFamily="18" charset="0"/>
              <a:ea typeface="Cambria" panose="02040503050406030204" pitchFamily="18" charset="0"/>
            </a:endParaRPr>
          </a:p>
        </p:txBody>
      </p:sp>
      <p:sp>
        <p:nvSpPr>
          <p:cNvPr id="29" name="Freeform 28"/>
          <p:cNvSpPr/>
          <p:nvPr/>
        </p:nvSpPr>
        <p:spPr>
          <a:xfrm>
            <a:off x="255872" y="3023147"/>
            <a:ext cx="11097928" cy="3216273"/>
          </a:xfrm>
          <a:custGeom>
            <a:avLst/>
            <a:gdLst>
              <a:gd name="connsiteX0" fmla="*/ 0 w 11097928"/>
              <a:gd name="connsiteY0" fmla="*/ 0 h 1615950"/>
              <a:gd name="connsiteX1" fmla="*/ 11097928 w 11097928"/>
              <a:gd name="connsiteY1" fmla="*/ 0 h 1615950"/>
              <a:gd name="connsiteX2" fmla="*/ 11097928 w 11097928"/>
              <a:gd name="connsiteY2" fmla="*/ 1615950 h 1615950"/>
              <a:gd name="connsiteX3" fmla="*/ 0 w 11097928"/>
              <a:gd name="connsiteY3" fmla="*/ 1615950 h 1615950"/>
              <a:gd name="connsiteX4" fmla="*/ 0 w 11097928"/>
              <a:gd name="connsiteY4" fmla="*/ 0 h 1615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97928" h="1615950">
                <a:moveTo>
                  <a:pt x="0" y="0"/>
                </a:moveTo>
                <a:lnTo>
                  <a:pt x="11097928" y="0"/>
                </a:lnTo>
                <a:lnTo>
                  <a:pt x="11097928" y="1615950"/>
                </a:lnTo>
                <a:lnTo>
                  <a:pt x="0" y="1615950"/>
                </a:lnTo>
                <a:lnTo>
                  <a:pt x="0" y="0"/>
                </a:lnTo>
                <a:close/>
              </a:path>
            </a:pathLst>
          </a:custGeom>
        </p:spPr>
        <p:style>
          <a:lnRef idx="2">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1323" tIns="395732" rIns="861323" bIns="135128" numCol="1" spcCol="1270" anchor="t" anchorCtr="0">
            <a:noAutofit/>
          </a:bodyPr>
          <a:lstStyle/>
          <a:p>
            <a:pPr marL="171450" lvl="1" indent="-171450" algn="just" defTabSz="844550">
              <a:lnSpc>
                <a:spcPct val="90000"/>
              </a:lnSpc>
              <a:spcBef>
                <a:spcPct val="0"/>
              </a:spcBef>
              <a:spcAft>
                <a:spcPct val="15000"/>
              </a:spcAft>
              <a:buChar char="••"/>
            </a:pPr>
            <a:r>
              <a:rPr lang="en-IN" sz="2700" i="1" dirty="0"/>
              <a:t>The Comptroller &amp; Auditor General of India (C &amp; AG) has revised the Policy of Empanelment of CA Firms/LLPs and appointment of auditors of Companies under Section 139(5) and 139(7) of the Companies Act 2013 and of Statutory Corporations/Autonomous Bodies as per the provisions of their respective acts. A maximum of 25 points have been allotted to firms which hold a Peer Review Certificate on the date of making an application for empanelment.</a:t>
            </a:r>
            <a:endParaRPr lang="en-US" sz="2700" i="1" dirty="0"/>
          </a:p>
        </p:txBody>
      </p:sp>
      <p:sp>
        <p:nvSpPr>
          <p:cNvPr id="18" name="Footer Placeholder 17"/>
          <p:cNvSpPr>
            <a:spLocks noGrp="1"/>
          </p:cNvSpPr>
          <p:nvPr>
            <p:ph type="ftr" sz="quarter" idx="11"/>
          </p:nvPr>
        </p:nvSpPr>
        <p:spPr/>
        <p:txBody>
          <a:bodyPr/>
          <a:lstStyle/>
          <a:p>
            <a:r>
              <a:rPr lang="en-IN" dirty="0"/>
              <a:t>Peer Review Board, ICAI</a:t>
            </a:r>
          </a:p>
        </p:txBody>
      </p:sp>
      <p:sp>
        <p:nvSpPr>
          <p:cNvPr id="20" name="Slide Number Placeholder 19"/>
          <p:cNvSpPr>
            <a:spLocks noGrp="1"/>
          </p:cNvSpPr>
          <p:nvPr>
            <p:ph type="sldNum" sz="quarter" idx="12"/>
          </p:nvPr>
        </p:nvSpPr>
        <p:spPr/>
        <p:txBody>
          <a:bodyPr/>
          <a:lstStyle/>
          <a:p>
            <a:fld id="{FFB73F3D-0041-4AA4-B0CC-83A87CB05033}" type="slidenum">
              <a:rPr lang="en-IN" smtClean="0"/>
              <a:t>5</a:t>
            </a:fld>
            <a:endParaRPr lang="en-IN" dirty="0"/>
          </a:p>
        </p:txBody>
      </p:sp>
      <p:pic>
        <p:nvPicPr>
          <p:cNvPr id="23" name="Picture 22"/>
          <p:cNvPicPr>
            <a:picLocks noChangeAspect="1"/>
          </p:cNvPicPr>
          <p:nvPr/>
        </p:nvPicPr>
        <p:blipFill>
          <a:blip r:embed="rId2"/>
          <a:stretch>
            <a:fillRect/>
          </a:stretch>
        </p:blipFill>
        <p:spPr>
          <a:xfrm>
            <a:off x="11046928" y="-18324"/>
            <a:ext cx="1154291" cy="1070992"/>
          </a:xfrm>
          <a:prstGeom prst="rect">
            <a:avLst/>
          </a:prstGeom>
        </p:spPr>
      </p:pic>
      <p:cxnSp>
        <p:nvCxnSpPr>
          <p:cNvPr id="27" name="Straight Connector 26"/>
          <p:cNvCxnSpPr/>
          <p:nvPr/>
        </p:nvCxnSpPr>
        <p:spPr>
          <a:xfrm flipV="1">
            <a:off x="-9625" y="847023"/>
            <a:ext cx="11087993" cy="18880"/>
          </a:xfrm>
          <a:prstGeom prst="line">
            <a:avLst/>
          </a:prstGeom>
          <a:ln w="47625">
            <a:solidFill>
              <a:schemeClr val="bg2">
                <a:lumMod val="50000"/>
              </a:schemeClr>
            </a:solidFill>
            <a:prstDash val="lgDash"/>
          </a:ln>
        </p:spPr>
        <p:style>
          <a:lnRef idx="3">
            <a:schemeClr val="accent6"/>
          </a:lnRef>
          <a:fillRef idx="0">
            <a:schemeClr val="accent6"/>
          </a:fillRef>
          <a:effectRef idx="2">
            <a:schemeClr val="accent6"/>
          </a:effectRef>
          <a:fontRef idx="minor">
            <a:schemeClr val="tx1"/>
          </a:fontRef>
        </p:style>
      </p:cxnSp>
      <p:sp>
        <p:nvSpPr>
          <p:cNvPr id="37" name="Pentagon 36"/>
          <p:cNvSpPr/>
          <p:nvPr/>
        </p:nvSpPr>
        <p:spPr>
          <a:xfrm>
            <a:off x="0" y="1083951"/>
            <a:ext cx="8259098" cy="502635"/>
          </a:xfrm>
          <a:prstGeom prst="homePlate">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t>In India, the Peer Review auditors have been recognised by the Regulators</a:t>
            </a:r>
            <a:r>
              <a:rPr lang="en-US" dirty="0"/>
              <a:t> </a:t>
            </a:r>
            <a:endParaRPr lang="en-IN" b="1" dirty="0">
              <a:latin typeface="Cambria" panose="02040503050406030204" pitchFamily="18" charset="0"/>
            </a:endParaRPr>
          </a:p>
        </p:txBody>
      </p:sp>
      <p:sp>
        <p:nvSpPr>
          <p:cNvPr id="38" name="Chevron 37"/>
          <p:cNvSpPr/>
          <p:nvPr/>
        </p:nvSpPr>
        <p:spPr>
          <a:xfrm>
            <a:off x="8227182" y="1083951"/>
            <a:ext cx="506437" cy="504000"/>
          </a:xfrm>
          <a:prstGeom prst="chevron">
            <a:avLst/>
          </a:prstGeom>
          <a:solidFill>
            <a:srgbClr val="AFAB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solidFill>
            </a:endParaRPr>
          </a:p>
        </p:txBody>
      </p:sp>
      <p:sp>
        <p:nvSpPr>
          <p:cNvPr id="39" name="Chevron 38"/>
          <p:cNvSpPr/>
          <p:nvPr/>
        </p:nvSpPr>
        <p:spPr>
          <a:xfrm>
            <a:off x="8694291" y="1082586"/>
            <a:ext cx="506437" cy="504000"/>
          </a:xfrm>
          <a:prstGeom prst="chevron">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solidFill>
            </a:endParaRPr>
          </a:p>
        </p:txBody>
      </p:sp>
      <p:sp>
        <p:nvSpPr>
          <p:cNvPr id="2" name="Freeform 31">
            <a:extLst>
              <a:ext uri="{FF2B5EF4-FFF2-40B4-BE49-F238E27FC236}">
                <a16:creationId xmlns:a16="http://schemas.microsoft.com/office/drawing/2014/main" id="{897C82D1-86E7-DE46-B538-3188280D5EB0}"/>
              </a:ext>
            </a:extLst>
          </p:cNvPr>
          <p:cNvSpPr/>
          <p:nvPr/>
        </p:nvSpPr>
        <p:spPr>
          <a:xfrm>
            <a:off x="842051" y="2013561"/>
            <a:ext cx="5903133" cy="971825"/>
          </a:xfrm>
          <a:custGeom>
            <a:avLst/>
            <a:gdLst>
              <a:gd name="connsiteX0" fmla="*/ 0 w 7768549"/>
              <a:gd name="connsiteY0" fmla="*/ 93482 h 560880"/>
              <a:gd name="connsiteX1" fmla="*/ 93482 w 7768549"/>
              <a:gd name="connsiteY1" fmla="*/ 0 h 560880"/>
              <a:gd name="connsiteX2" fmla="*/ 7675067 w 7768549"/>
              <a:gd name="connsiteY2" fmla="*/ 0 h 560880"/>
              <a:gd name="connsiteX3" fmla="*/ 7768549 w 7768549"/>
              <a:gd name="connsiteY3" fmla="*/ 93482 h 560880"/>
              <a:gd name="connsiteX4" fmla="*/ 7768549 w 7768549"/>
              <a:gd name="connsiteY4" fmla="*/ 467398 h 560880"/>
              <a:gd name="connsiteX5" fmla="*/ 7675067 w 7768549"/>
              <a:gd name="connsiteY5" fmla="*/ 560880 h 560880"/>
              <a:gd name="connsiteX6" fmla="*/ 93482 w 7768549"/>
              <a:gd name="connsiteY6" fmla="*/ 560880 h 560880"/>
              <a:gd name="connsiteX7" fmla="*/ 0 w 7768549"/>
              <a:gd name="connsiteY7" fmla="*/ 467398 h 560880"/>
              <a:gd name="connsiteX8" fmla="*/ 0 w 7768549"/>
              <a:gd name="connsiteY8" fmla="*/ 93482 h 56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68549" h="560880">
                <a:moveTo>
                  <a:pt x="0" y="93482"/>
                </a:moveTo>
                <a:cubicBezTo>
                  <a:pt x="0" y="41853"/>
                  <a:pt x="41853" y="0"/>
                  <a:pt x="93482" y="0"/>
                </a:cubicBezTo>
                <a:lnTo>
                  <a:pt x="7675067" y="0"/>
                </a:lnTo>
                <a:cubicBezTo>
                  <a:pt x="7726696" y="0"/>
                  <a:pt x="7768549" y="41853"/>
                  <a:pt x="7768549" y="93482"/>
                </a:cubicBezTo>
                <a:lnTo>
                  <a:pt x="7768549" y="467398"/>
                </a:lnTo>
                <a:cubicBezTo>
                  <a:pt x="7768549" y="519027"/>
                  <a:pt x="7726696" y="560880"/>
                  <a:pt x="7675067" y="560880"/>
                </a:cubicBezTo>
                <a:lnTo>
                  <a:pt x="93482" y="560880"/>
                </a:lnTo>
                <a:cubicBezTo>
                  <a:pt x="41853" y="560880"/>
                  <a:pt x="0" y="519027"/>
                  <a:pt x="0" y="467398"/>
                </a:cubicBezTo>
                <a:lnTo>
                  <a:pt x="0" y="93482"/>
                </a:lnTo>
                <a:close/>
              </a:path>
            </a:pathLst>
          </a:custGeom>
        </p:spPr>
        <p:style>
          <a:lnRef idx="2">
            <a:schemeClr val="lt1">
              <a:hueOff val="0"/>
              <a:satOff val="0"/>
              <a:lumOff val="0"/>
              <a:alphaOff val="0"/>
            </a:schemeClr>
          </a:lnRef>
          <a:fillRef idx="1">
            <a:schemeClr val="accent5">
              <a:hueOff val="-7353344"/>
              <a:satOff val="-10228"/>
              <a:lumOff val="-3922"/>
              <a:alphaOff val="0"/>
            </a:schemeClr>
          </a:fillRef>
          <a:effectRef idx="0">
            <a:schemeClr val="accent5">
              <a:hueOff val="-7353344"/>
              <a:satOff val="-10228"/>
              <a:lumOff val="-3922"/>
              <a:alphaOff val="0"/>
            </a:schemeClr>
          </a:effectRef>
          <a:fontRef idx="minor">
            <a:schemeClr val="lt1"/>
          </a:fontRef>
        </p:style>
        <p:txBody>
          <a:bodyPr spcFirstLastPara="0" vert="horz" wrap="square" lIns="321013" tIns="27380" rIns="321013" bIns="27380" numCol="1" spcCol="1270" anchor="ctr" anchorCtr="0">
            <a:noAutofit/>
          </a:bodyPr>
          <a:lstStyle/>
          <a:p>
            <a:pPr lvl="0" algn="just" defTabSz="844550" rtl="0">
              <a:lnSpc>
                <a:spcPct val="90000"/>
              </a:lnSpc>
              <a:spcBef>
                <a:spcPct val="0"/>
              </a:spcBef>
              <a:spcAft>
                <a:spcPct val="35000"/>
              </a:spcAft>
            </a:pPr>
            <a:r>
              <a:rPr lang="en-US" sz="1900" kern="1200" dirty="0">
                <a:latin typeface="Cambria" panose="02040503050406030204" pitchFamily="18" charset="0"/>
                <a:ea typeface="Cambria" panose="02040503050406030204" pitchFamily="18" charset="0"/>
              </a:rPr>
              <a:t>Comptroller &amp; Auditor General of India (C&amp;AG) </a:t>
            </a:r>
          </a:p>
        </p:txBody>
      </p:sp>
      <p:pic>
        <p:nvPicPr>
          <p:cNvPr id="4" name="Picture 3" descr="A logo with text on it&#10;&#10;Description automatically generated">
            <a:extLst>
              <a:ext uri="{FF2B5EF4-FFF2-40B4-BE49-F238E27FC236}">
                <a16:creationId xmlns:a16="http://schemas.microsoft.com/office/drawing/2014/main" id="{2997221E-9718-9B50-E09C-7A143C3544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16694" y="2094146"/>
            <a:ext cx="2963576" cy="810654"/>
          </a:xfrm>
          <a:prstGeom prst="rect">
            <a:avLst/>
          </a:prstGeom>
        </p:spPr>
      </p:pic>
    </p:spTree>
    <p:extLst>
      <p:ext uri="{BB962C8B-B14F-4D97-AF65-F5344CB8AC3E}">
        <p14:creationId xmlns:p14="http://schemas.microsoft.com/office/powerpoint/2010/main" val="3626784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16" descr="Background, Modern, Computer, Design"/>
          <p:cNvPicPr>
            <a:picLocks noChangeAspect="1" noChangeArrowheads="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flipV="1">
            <a:off x="5942460" y="1217375"/>
            <a:ext cx="5831209" cy="5459908"/>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8" name="Footer Placeholder 17"/>
          <p:cNvSpPr>
            <a:spLocks noGrp="1"/>
          </p:cNvSpPr>
          <p:nvPr>
            <p:ph type="ftr" sz="quarter" idx="11"/>
          </p:nvPr>
        </p:nvSpPr>
        <p:spPr/>
        <p:txBody>
          <a:bodyPr/>
          <a:lstStyle/>
          <a:p>
            <a:r>
              <a:rPr lang="en-IN" dirty="0"/>
              <a:t>Peer Review Board, ICAI</a:t>
            </a:r>
          </a:p>
        </p:txBody>
      </p:sp>
      <p:sp>
        <p:nvSpPr>
          <p:cNvPr id="20" name="Slide Number Placeholder 19"/>
          <p:cNvSpPr>
            <a:spLocks noGrp="1"/>
          </p:cNvSpPr>
          <p:nvPr>
            <p:ph type="sldNum" sz="quarter" idx="12"/>
          </p:nvPr>
        </p:nvSpPr>
        <p:spPr/>
        <p:txBody>
          <a:bodyPr/>
          <a:lstStyle/>
          <a:p>
            <a:fld id="{FFB73F3D-0041-4AA4-B0CC-83A87CB05033}" type="slidenum">
              <a:rPr lang="en-IN" smtClean="0"/>
              <a:t>6</a:t>
            </a:fld>
            <a:endParaRPr lang="en-IN" dirty="0"/>
          </a:p>
        </p:txBody>
      </p:sp>
      <p:pic>
        <p:nvPicPr>
          <p:cNvPr id="23" name="Picture 22"/>
          <p:cNvPicPr>
            <a:picLocks noChangeAspect="1"/>
          </p:cNvPicPr>
          <p:nvPr/>
        </p:nvPicPr>
        <p:blipFill>
          <a:blip r:embed="rId3"/>
          <a:stretch>
            <a:fillRect/>
          </a:stretch>
        </p:blipFill>
        <p:spPr>
          <a:xfrm>
            <a:off x="11046928" y="-18324"/>
            <a:ext cx="1154291" cy="1070992"/>
          </a:xfrm>
          <a:prstGeom prst="rect">
            <a:avLst/>
          </a:prstGeom>
        </p:spPr>
      </p:pic>
      <p:sp>
        <p:nvSpPr>
          <p:cNvPr id="13" name="Pentagon 12"/>
          <p:cNvSpPr/>
          <p:nvPr/>
        </p:nvSpPr>
        <p:spPr>
          <a:xfrm>
            <a:off x="2592" y="260736"/>
            <a:ext cx="1142814" cy="407964"/>
          </a:xfrm>
          <a:prstGeom prst="homePlate">
            <a:avLst/>
          </a:prstGeom>
          <a:solidFill>
            <a:schemeClr val="accent1">
              <a:lumMod val="60000"/>
              <a:lumOff val="40000"/>
            </a:schemeClr>
          </a:solidFill>
          <a:ln>
            <a:solidFill>
              <a:schemeClr val="accent1">
                <a:lumMod val="60000"/>
                <a:lumOff val="4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IN" baseline="-25000" dirty="0"/>
          </a:p>
        </p:txBody>
      </p:sp>
      <p:sp>
        <p:nvSpPr>
          <p:cNvPr id="14" name="Pentagon 13"/>
          <p:cNvSpPr/>
          <p:nvPr/>
        </p:nvSpPr>
        <p:spPr>
          <a:xfrm>
            <a:off x="0" y="87409"/>
            <a:ext cx="956603" cy="365760"/>
          </a:xfrm>
          <a:prstGeom prst="homePlate">
            <a:avLst/>
          </a:prstGeom>
          <a:solidFill>
            <a:srgbClr val="002060">
              <a:alpha val="90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 name="TextBox 14"/>
          <p:cNvSpPr txBox="1"/>
          <p:nvPr/>
        </p:nvSpPr>
        <p:spPr>
          <a:xfrm>
            <a:off x="1145406" y="93550"/>
            <a:ext cx="9932962" cy="584775"/>
          </a:xfrm>
          <a:prstGeom prst="rect">
            <a:avLst/>
          </a:prstGeom>
          <a:noFill/>
        </p:spPr>
        <p:txBody>
          <a:bodyPr wrap="square" rtlCol="0">
            <a:spAutoFit/>
          </a:bodyPr>
          <a:lstStyle/>
          <a:p>
            <a:r>
              <a:rPr lang="en-US" sz="3200" b="1" dirty="0">
                <a:solidFill>
                  <a:srgbClr val="002060"/>
                </a:solidFill>
                <a:latin typeface="Cambria" panose="02040503050406030204" pitchFamily="18" charset="0"/>
                <a:ea typeface="Cambria" panose="02040503050406030204" pitchFamily="18" charset="0"/>
              </a:rPr>
              <a:t>Peer Review Process – at a Glance</a:t>
            </a:r>
            <a:endParaRPr lang="en-IN" sz="3200" b="1" dirty="0">
              <a:solidFill>
                <a:srgbClr val="002060"/>
              </a:solidFill>
              <a:latin typeface="Cambria" panose="02040503050406030204" pitchFamily="18" charset="0"/>
              <a:ea typeface="Cambria" panose="02040503050406030204" pitchFamily="18" charset="0"/>
            </a:endParaRPr>
          </a:p>
        </p:txBody>
      </p:sp>
      <p:cxnSp>
        <p:nvCxnSpPr>
          <p:cNvPr id="16" name="Straight Connector 15"/>
          <p:cNvCxnSpPr/>
          <p:nvPr/>
        </p:nvCxnSpPr>
        <p:spPr>
          <a:xfrm flipV="1">
            <a:off x="-9625" y="847023"/>
            <a:ext cx="11087993" cy="18880"/>
          </a:xfrm>
          <a:prstGeom prst="line">
            <a:avLst/>
          </a:prstGeom>
          <a:ln w="47625">
            <a:solidFill>
              <a:schemeClr val="bg2">
                <a:lumMod val="50000"/>
              </a:schemeClr>
            </a:solidFill>
            <a:prstDash val="lgDash"/>
          </a:ln>
        </p:spPr>
        <p:style>
          <a:lnRef idx="3">
            <a:schemeClr val="accent6"/>
          </a:lnRef>
          <a:fillRef idx="0">
            <a:schemeClr val="accent6"/>
          </a:fillRef>
          <a:effectRef idx="2">
            <a:schemeClr val="accent6"/>
          </a:effectRef>
          <a:fontRef idx="minor">
            <a:schemeClr val="tx1"/>
          </a:fontRef>
        </p:style>
      </p:cxnSp>
      <p:graphicFrame>
        <p:nvGraphicFramePr>
          <p:cNvPr id="12" name="Diagram 11">
            <a:extLst>
              <a:ext uri="{FF2B5EF4-FFF2-40B4-BE49-F238E27FC236}">
                <a16:creationId xmlns:a16="http://schemas.microsoft.com/office/drawing/2014/main" id="{DA34647A-2B4A-CC49-4DB6-8EFD56D129BD}"/>
              </a:ext>
            </a:extLst>
          </p:cNvPr>
          <p:cNvGraphicFramePr/>
          <p:nvPr>
            <p:extLst>
              <p:ext uri="{D42A27DB-BD31-4B8C-83A1-F6EECF244321}">
                <p14:modId xmlns:p14="http://schemas.microsoft.com/office/powerpoint/2010/main" val="2735720243"/>
              </p:ext>
            </p:extLst>
          </p:nvPr>
        </p:nvGraphicFramePr>
        <p:xfrm>
          <a:off x="1353815" y="1214266"/>
          <a:ext cx="10141499" cy="506800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039702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p:cNvSpPr/>
          <p:nvPr/>
        </p:nvSpPr>
        <p:spPr>
          <a:xfrm>
            <a:off x="2592" y="260736"/>
            <a:ext cx="1142814" cy="407964"/>
          </a:xfrm>
          <a:prstGeom prst="homePlate">
            <a:avLst/>
          </a:prstGeom>
          <a:solidFill>
            <a:schemeClr val="accent1">
              <a:lumMod val="60000"/>
              <a:lumOff val="40000"/>
            </a:schemeClr>
          </a:solidFill>
          <a:ln>
            <a:solidFill>
              <a:schemeClr val="accent1">
                <a:lumMod val="60000"/>
                <a:lumOff val="4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IN" baseline="-25000" dirty="0"/>
          </a:p>
        </p:txBody>
      </p:sp>
      <p:cxnSp>
        <p:nvCxnSpPr>
          <p:cNvPr id="8" name="Straight Connector 7"/>
          <p:cNvCxnSpPr/>
          <p:nvPr/>
        </p:nvCxnSpPr>
        <p:spPr>
          <a:xfrm flipV="1">
            <a:off x="-9625" y="847023"/>
            <a:ext cx="11087993" cy="18880"/>
          </a:xfrm>
          <a:prstGeom prst="line">
            <a:avLst/>
          </a:prstGeom>
          <a:ln w="47625">
            <a:solidFill>
              <a:schemeClr val="bg2">
                <a:lumMod val="50000"/>
              </a:schemeClr>
            </a:solidFill>
            <a:prstDash val="lgDash"/>
          </a:ln>
        </p:spPr>
        <p:style>
          <a:lnRef idx="3">
            <a:schemeClr val="accent6"/>
          </a:lnRef>
          <a:fillRef idx="0">
            <a:schemeClr val="accent6"/>
          </a:fillRef>
          <a:effectRef idx="2">
            <a:schemeClr val="accent6"/>
          </a:effectRef>
          <a:fontRef idx="minor">
            <a:schemeClr val="tx1"/>
          </a:fontRef>
        </p:style>
      </p:cxnSp>
      <p:sp>
        <p:nvSpPr>
          <p:cNvPr id="11" name="Pentagon 10"/>
          <p:cNvSpPr/>
          <p:nvPr/>
        </p:nvSpPr>
        <p:spPr>
          <a:xfrm>
            <a:off x="0" y="87409"/>
            <a:ext cx="956603" cy="365760"/>
          </a:xfrm>
          <a:prstGeom prst="homePlate">
            <a:avLst/>
          </a:prstGeom>
          <a:solidFill>
            <a:srgbClr val="002060">
              <a:alpha val="90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 name="TextBox 11"/>
          <p:cNvSpPr txBox="1"/>
          <p:nvPr/>
        </p:nvSpPr>
        <p:spPr>
          <a:xfrm>
            <a:off x="1145406" y="93550"/>
            <a:ext cx="9932962" cy="584775"/>
          </a:xfrm>
          <a:prstGeom prst="rect">
            <a:avLst/>
          </a:prstGeom>
          <a:noFill/>
        </p:spPr>
        <p:txBody>
          <a:bodyPr wrap="square" rtlCol="0">
            <a:spAutoFit/>
          </a:bodyPr>
          <a:lstStyle/>
          <a:p>
            <a:r>
              <a:rPr lang="en-US" sz="3200" b="1" dirty="0">
                <a:solidFill>
                  <a:srgbClr val="002060"/>
                </a:solidFill>
                <a:latin typeface="Cambria" panose="02040503050406030204" pitchFamily="18" charset="0"/>
                <a:ea typeface="Cambria" panose="02040503050406030204" pitchFamily="18" charset="0"/>
              </a:rPr>
              <a:t>Peer Review Process - Meaning</a:t>
            </a:r>
            <a:endParaRPr lang="en-IN" sz="3200" b="1" dirty="0">
              <a:solidFill>
                <a:srgbClr val="002060"/>
              </a:solidFill>
              <a:latin typeface="Cambria" panose="02040503050406030204" pitchFamily="18" charset="0"/>
              <a:ea typeface="Cambria" panose="02040503050406030204" pitchFamily="18" charset="0"/>
            </a:endParaRPr>
          </a:p>
        </p:txBody>
      </p:sp>
      <p:graphicFrame>
        <p:nvGraphicFramePr>
          <p:cNvPr id="16" name="Diagram 15"/>
          <p:cNvGraphicFramePr/>
          <p:nvPr>
            <p:extLst>
              <p:ext uri="{D42A27DB-BD31-4B8C-83A1-F6EECF244321}">
                <p14:modId xmlns:p14="http://schemas.microsoft.com/office/powerpoint/2010/main" val="48902100"/>
              </p:ext>
            </p:extLst>
          </p:nvPr>
        </p:nvGraphicFramePr>
        <p:xfrm>
          <a:off x="322287" y="1052668"/>
          <a:ext cx="11529287" cy="46831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ounded Rectangle 2"/>
          <p:cNvSpPr/>
          <p:nvPr/>
        </p:nvSpPr>
        <p:spPr>
          <a:xfrm>
            <a:off x="0" y="5943615"/>
            <a:ext cx="12192000" cy="37234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Peer Review, simply, means evaluation of professional work, performed by one, by others working in the same field</a:t>
            </a:r>
          </a:p>
        </p:txBody>
      </p:sp>
      <p:sp>
        <p:nvSpPr>
          <p:cNvPr id="5" name="Footer Placeholder 4"/>
          <p:cNvSpPr>
            <a:spLocks noGrp="1"/>
          </p:cNvSpPr>
          <p:nvPr>
            <p:ph type="ftr" sz="quarter" idx="11"/>
          </p:nvPr>
        </p:nvSpPr>
        <p:spPr/>
        <p:txBody>
          <a:bodyPr/>
          <a:lstStyle/>
          <a:p>
            <a:r>
              <a:rPr lang="en-IN" dirty="0"/>
              <a:t>Peer Review Board, ICAI</a:t>
            </a:r>
          </a:p>
        </p:txBody>
      </p:sp>
      <p:sp>
        <p:nvSpPr>
          <p:cNvPr id="7" name="Slide Number Placeholder 6"/>
          <p:cNvSpPr>
            <a:spLocks noGrp="1"/>
          </p:cNvSpPr>
          <p:nvPr>
            <p:ph type="sldNum" sz="quarter" idx="12"/>
          </p:nvPr>
        </p:nvSpPr>
        <p:spPr/>
        <p:txBody>
          <a:bodyPr/>
          <a:lstStyle/>
          <a:p>
            <a:fld id="{FFB73F3D-0041-4AA4-B0CC-83A87CB05033}" type="slidenum">
              <a:rPr lang="en-IN" smtClean="0"/>
              <a:t>7</a:t>
            </a:fld>
            <a:endParaRPr lang="en-IN" dirty="0"/>
          </a:p>
        </p:txBody>
      </p:sp>
      <p:pic>
        <p:nvPicPr>
          <p:cNvPr id="18" name="Picture 17"/>
          <p:cNvPicPr>
            <a:picLocks noChangeAspect="1"/>
          </p:cNvPicPr>
          <p:nvPr/>
        </p:nvPicPr>
        <p:blipFill>
          <a:blip r:embed="rId8"/>
          <a:stretch>
            <a:fillRect/>
          </a:stretch>
        </p:blipFill>
        <p:spPr>
          <a:xfrm>
            <a:off x="11046928" y="-18324"/>
            <a:ext cx="1154291" cy="1070992"/>
          </a:xfrm>
          <a:prstGeom prst="rect">
            <a:avLst/>
          </a:prstGeom>
        </p:spPr>
      </p:pic>
    </p:spTree>
    <p:extLst>
      <p:ext uri="{BB962C8B-B14F-4D97-AF65-F5344CB8AC3E}">
        <p14:creationId xmlns:p14="http://schemas.microsoft.com/office/powerpoint/2010/main" val="3179558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p:cNvSpPr/>
          <p:nvPr/>
        </p:nvSpPr>
        <p:spPr>
          <a:xfrm>
            <a:off x="2592" y="260736"/>
            <a:ext cx="1142814" cy="407964"/>
          </a:xfrm>
          <a:prstGeom prst="homePlate">
            <a:avLst/>
          </a:prstGeom>
          <a:solidFill>
            <a:schemeClr val="accent1">
              <a:lumMod val="60000"/>
              <a:lumOff val="40000"/>
            </a:schemeClr>
          </a:solidFill>
          <a:ln>
            <a:solidFill>
              <a:schemeClr val="accent1">
                <a:lumMod val="60000"/>
                <a:lumOff val="4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IN" baseline="-25000" dirty="0"/>
          </a:p>
        </p:txBody>
      </p:sp>
      <p:cxnSp>
        <p:nvCxnSpPr>
          <p:cNvPr id="8" name="Straight Connector 7"/>
          <p:cNvCxnSpPr/>
          <p:nvPr/>
        </p:nvCxnSpPr>
        <p:spPr>
          <a:xfrm flipV="1">
            <a:off x="-9625" y="847023"/>
            <a:ext cx="11087993" cy="18880"/>
          </a:xfrm>
          <a:prstGeom prst="line">
            <a:avLst/>
          </a:prstGeom>
          <a:ln w="47625">
            <a:solidFill>
              <a:schemeClr val="bg2">
                <a:lumMod val="50000"/>
              </a:schemeClr>
            </a:solidFill>
            <a:prstDash val="lgDash"/>
          </a:ln>
        </p:spPr>
        <p:style>
          <a:lnRef idx="3">
            <a:schemeClr val="accent6"/>
          </a:lnRef>
          <a:fillRef idx="0">
            <a:schemeClr val="accent6"/>
          </a:fillRef>
          <a:effectRef idx="2">
            <a:schemeClr val="accent6"/>
          </a:effectRef>
          <a:fontRef idx="minor">
            <a:schemeClr val="tx1"/>
          </a:fontRef>
        </p:style>
      </p:cxnSp>
      <p:sp>
        <p:nvSpPr>
          <p:cNvPr id="11" name="Pentagon 10"/>
          <p:cNvSpPr/>
          <p:nvPr/>
        </p:nvSpPr>
        <p:spPr>
          <a:xfrm>
            <a:off x="0" y="87409"/>
            <a:ext cx="956603" cy="365760"/>
          </a:xfrm>
          <a:prstGeom prst="homePlate">
            <a:avLst/>
          </a:prstGeom>
          <a:solidFill>
            <a:srgbClr val="002060">
              <a:alpha val="90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 name="TextBox 11"/>
          <p:cNvSpPr txBox="1"/>
          <p:nvPr/>
        </p:nvSpPr>
        <p:spPr>
          <a:xfrm>
            <a:off x="1145406" y="93550"/>
            <a:ext cx="9932962" cy="584775"/>
          </a:xfrm>
          <a:prstGeom prst="rect">
            <a:avLst/>
          </a:prstGeom>
          <a:noFill/>
        </p:spPr>
        <p:txBody>
          <a:bodyPr wrap="square" rtlCol="0">
            <a:spAutoFit/>
          </a:bodyPr>
          <a:lstStyle/>
          <a:p>
            <a:r>
              <a:rPr lang="en-US" sz="3200" b="1" dirty="0">
                <a:solidFill>
                  <a:srgbClr val="002060"/>
                </a:solidFill>
                <a:latin typeface="Cambria" panose="02040503050406030204" pitchFamily="18" charset="0"/>
                <a:ea typeface="Cambria" panose="02040503050406030204" pitchFamily="18" charset="0"/>
              </a:rPr>
              <a:t>Eligibility to become a Peer Reviewer</a:t>
            </a:r>
            <a:endParaRPr lang="en-IN" sz="3200" b="1" dirty="0">
              <a:solidFill>
                <a:srgbClr val="002060"/>
              </a:solidFill>
              <a:latin typeface="Cambria" panose="02040503050406030204" pitchFamily="18" charset="0"/>
              <a:ea typeface="Cambria" panose="02040503050406030204" pitchFamily="18" charset="0"/>
            </a:endParaRPr>
          </a:p>
        </p:txBody>
      </p:sp>
      <p:sp>
        <p:nvSpPr>
          <p:cNvPr id="5" name="Footer Placeholder 4"/>
          <p:cNvSpPr>
            <a:spLocks noGrp="1"/>
          </p:cNvSpPr>
          <p:nvPr>
            <p:ph type="ftr" sz="quarter" idx="11"/>
          </p:nvPr>
        </p:nvSpPr>
        <p:spPr/>
        <p:txBody>
          <a:bodyPr/>
          <a:lstStyle/>
          <a:p>
            <a:r>
              <a:rPr lang="en-IN" dirty="0"/>
              <a:t>Peer Review Board, ICAI</a:t>
            </a:r>
          </a:p>
        </p:txBody>
      </p:sp>
      <p:sp>
        <p:nvSpPr>
          <p:cNvPr id="7" name="Slide Number Placeholder 6"/>
          <p:cNvSpPr>
            <a:spLocks noGrp="1"/>
          </p:cNvSpPr>
          <p:nvPr>
            <p:ph type="sldNum" sz="quarter" idx="12"/>
          </p:nvPr>
        </p:nvSpPr>
        <p:spPr/>
        <p:txBody>
          <a:bodyPr/>
          <a:lstStyle/>
          <a:p>
            <a:fld id="{FFB73F3D-0041-4AA4-B0CC-83A87CB05033}" type="slidenum">
              <a:rPr lang="en-IN" smtClean="0"/>
              <a:t>8</a:t>
            </a:fld>
            <a:endParaRPr lang="en-IN" dirty="0"/>
          </a:p>
        </p:txBody>
      </p:sp>
      <p:pic>
        <p:nvPicPr>
          <p:cNvPr id="18" name="Picture 17"/>
          <p:cNvPicPr>
            <a:picLocks noChangeAspect="1"/>
          </p:cNvPicPr>
          <p:nvPr/>
        </p:nvPicPr>
        <p:blipFill>
          <a:blip r:embed="rId3"/>
          <a:stretch>
            <a:fillRect/>
          </a:stretch>
        </p:blipFill>
        <p:spPr>
          <a:xfrm>
            <a:off x="11046928" y="-18324"/>
            <a:ext cx="1154291" cy="1070992"/>
          </a:xfrm>
          <a:prstGeom prst="rect">
            <a:avLst/>
          </a:prstGeom>
        </p:spPr>
      </p:pic>
      <p:sp>
        <p:nvSpPr>
          <p:cNvPr id="13" name="Rectangle: Rounded Corners 6">
            <a:extLst>
              <a:ext uri="{FF2B5EF4-FFF2-40B4-BE49-F238E27FC236}">
                <a16:creationId xmlns:a16="http://schemas.microsoft.com/office/drawing/2014/main" id="{B4DFDA2F-E9E6-505F-64C2-23E5607777E1}"/>
              </a:ext>
            </a:extLst>
          </p:cNvPr>
          <p:cNvSpPr/>
          <p:nvPr/>
        </p:nvSpPr>
        <p:spPr>
          <a:xfrm>
            <a:off x="582610" y="1183422"/>
            <a:ext cx="10627695" cy="5116288"/>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800" b="1" u="sng" spc="20" dirty="0">
                <a:effectLst/>
                <a:ea typeface="Calibri" panose="020F0502020204030204" pitchFamily="34" charset="0"/>
                <a:cs typeface="Times New Roman" panose="02020603050405020304" pitchFamily="18" charset="0"/>
              </a:rPr>
              <a:t>A member in practice</a:t>
            </a:r>
            <a:endParaRPr lang="en-US" sz="2800" spc="20" dirty="0">
              <a:effectLst/>
              <a:ea typeface="Calibri" panose="020F0502020204030204" pitchFamily="34" charset="0"/>
              <a:cs typeface="Times New Roman" panose="02020603050405020304" pitchFamily="18" charset="0"/>
            </a:endParaRPr>
          </a:p>
          <a:p>
            <a:pPr marL="342900" indent="-342900" algn="ctr">
              <a:buAutoNum type="alphaLcParenR"/>
            </a:pPr>
            <a:r>
              <a:rPr lang="en-US" sz="2800" spc="20" dirty="0">
                <a:cs typeface="Times New Roman" panose="02020603050405020304" pitchFamily="18" charset="0"/>
              </a:rPr>
              <a:t>having experience of at least 7 years of assurance practice</a:t>
            </a:r>
          </a:p>
          <a:p>
            <a:pPr algn="ctr"/>
            <a:r>
              <a:rPr lang="en-US" sz="2800" spc="20" dirty="0">
                <a:cs typeface="Times New Roman" panose="02020603050405020304" pitchFamily="18" charset="0"/>
              </a:rPr>
              <a:t>Or</a:t>
            </a:r>
          </a:p>
          <a:p>
            <a:pPr algn="ctr"/>
            <a:r>
              <a:rPr lang="en-US" sz="2800" spc="20" dirty="0">
                <a:cs typeface="Times New Roman" panose="02020603050405020304" pitchFamily="18" charset="0"/>
              </a:rPr>
              <a:t>b)   having experience of at least 10 years in the employment </a:t>
            </a:r>
          </a:p>
          <a:p>
            <a:pPr algn="ctr"/>
            <a:r>
              <a:rPr lang="en-US" sz="2800" spc="20" dirty="0">
                <a:cs typeface="Times New Roman" panose="02020603050405020304" pitchFamily="18" charset="0"/>
              </a:rPr>
              <a:t>+</a:t>
            </a:r>
          </a:p>
          <a:p>
            <a:pPr algn="ctr"/>
            <a:r>
              <a:rPr lang="en-US" sz="2800" spc="20" dirty="0">
                <a:cs typeface="Times New Roman" panose="02020603050405020304" pitchFamily="18" charset="0"/>
              </a:rPr>
              <a:t> at least 3 years audit experience</a:t>
            </a:r>
          </a:p>
          <a:p>
            <a:pPr algn="ctr"/>
            <a:r>
              <a:rPr lang="en-US" sz="2800" spc="20" dirty="0">
                <a:cs typeface="Times New Roman" panose="02020603050405020304" pitchFamily="18" charset="0"/>
              </a:rPr>
              <a:t>+</a:t>
            </a:r>
          </a:p>
          <a:p>
            <a:pPr algn="ctr"/>
            <a:r>
              <a:rPr lang="en-US" sz="2800" spc="20" dirty="0">
                <a:cs typeface="Times New Roman" panose="02020603050405020304" pitchFamily="18" charset="0"/>
              </a:rPr>
              <a:t>he is in whole time practice at the time of enrollment</a:t>
            </a:r>
          </a:p>
          <a:p>
            <a:pPr algn="ctr"/>
            <a:r>
              <a:rPr lang="en-US" sz="2800" spc="20" dirty="0">
                <a:cs typeface="Times New Roman" panose="02020603050405020304" pitchFamily="18" charset="0"/>
              </a:rPr>
              <a:t>and</a:t>
            </a:r>
          </a:p>
          <a:p>
            <a:pPr algn="ctr"/>
            <a:r>
              <a:rPr lang="en-US" sz="2800" spc="20" dirty="0">
                <a:cs typeface="Times New Roman" panose="02020603050405020304" pitchFamily="18" charset="0"/>
              </a:rPr>
              <a:t>c) has undergone training for Peer Reviewers and cleared the online test conducted by the Board for empanelment as Peer Reviewer.</a:t>
            </a:r>
          </a:p>
        </p:txBody>
      </p:sp>
    </p:spTree>
    <p:extLst>
      <p:ext uri="{BB962C8B-B14F-4D97-AF65-F5344CB8AC3E}">
        <p14:creationId xmlns:p14="http://schemas.microsoft.com/office/powerpoint/2010/main" val="2540313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p:cNvSpPr/>
          <p:nvPr/>
        </p:nvSpPr>
        <p:spPr>
          <a:xfrm>
            <a:off x="2592" y="260736"/>
            <a:ext cx="1142814" cy="407964"/>
          </a:xfrm>
          <a:prstGeom prst="homePlate">
            <a:avLst/>
          </a:prstGeom>
          <a:solidFill>
            <a:schemeClr val="accent1">
              <a:lumMod val="60000"/>
              <a:lumOff val="40000"/>
            </a:schemeClr>
          </a:solidFill>
          <a:ln>
            <a:solidFill>
              <a:schemeClr val="accent1">
                <a:lumMod val="60000"/>
                <a:lumOff val="4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IN" baseline="-25000" dirty="0"/>
          </a:p>
        </p:txBody>
      </p:sp>
      <p:cxnSp>
        <p:nvCxnSpPr>
          <p:cNvPr id="8" name="Straight Connector 7"/>
          <p:cNvCxnSpPr/>
          <p:nvPr/>
        </p:nvCxnSpPr>
        <p:spPr>
          <a:xfrm flipV="1">
            <a:off x="-9625" y="847023"/>
            <a:ext cx="11087993" cy="18880"/>
          </a:xfrm>
          <a:prstGeom prst="line">
            <a:avLst/>
          </a:prstGeom>
          <a:ln w="47625">
            <a:solidFill>
              <a:schemeClr val="bg2">
                <a:lumMod val="50000"/>
              </a:schemeClr>
            </a:solidFill>
            <a:prstDash val="lgDash"/>
          </a:ln>
        </p:spPr>
        <p:style>
          <a:lnRef idx="3">
            <a:schemeClr val="accent6"/>
          </a:lnRef>
          <a:fillRef idx="0">
            <a:schemeClr val="accent6"/>
          </a:fillRef>
          <a:effectRef idx="2">
            <a:schemeClr val="accent6"/>
          </a:effectRef>
          <a:fontRef idx="minor">
            <a:schemeClr val="tx1"/>
          </a:fontRef>
        </p:style>
      </p:cxnSp>
      <p:sp>
        <p:nvSpPr>
          <p:cNvPr id="11" name="Pentagon 10"/>
          <p:cNvSpPr/>
          <p:nvPr/>
        </p:nvSpPr>
        <p:spPr>
          <a:xfrm>
            <a:off x="0" y="87409"/>
            <a:ext cx="956603" cy="365760"/>
          </a:xfrm>
          <a:prstGeom prst="homePlate">
            <a:avLst/>
          </a:prstGeom>
          <a:solidFill>
            <a:srgbClr val="002060">
              <a:alpha val="90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 name="TextBox 11"/>
          <p:cNvSpPr txBox="1"/>
          <p:nvPr/>
        </p:nvSpPr>
        <p:spPr>
          <a:xfrm>
            <a:off x="1145406" y="93550"/>
            <a:ext cx="9932962" cy="584775"/>
          </a:xfrm>
          <a:prstGeom prst="rect">
            <a:avLst/>
          </a:prstGeom>
          <a:noFill/>
        </p:spPr>
        <p:txBody>
          <a:bodyPr wrap="square" rtlCol="0">
            <a:spAutoFit/>
          </a:bodyPr>
          <a:lstStyle/>
          <a:p>
            <a:r>
              <a:rPr lang="en-US" sz="3200" b="1" dirty="0">
                <a:solidFill>
                  <a:srgbClr val="002060"/>
                </a:solidFill>
                <a:latin typeface="Cambria" panose="02040503050406030204" pitchFamily="18" charset="0"/>
                <a:ea typeface="Cambria" panose="02040503050406030204" pitchFamily="18" charset="0"/>
              </a:rPr>
              <a:t>Eligibility to become a Peer Reviewer</a:t>
            </a:r>
            <a:endParaRPr lang="en-IN" sz="3200" b="1" dirty="0">
              <a:solidFill>
                <a:srgbClr val="002060"/>
              </a:solidFill>
              <a:latin typeface="Cambria" panose="02040503050406030204" pitchFamily="18" charset="0"/>
              <a:ea typeface="Cambria" panose="02040503050406030204" pitchFamily="18" charset="0"/>
            </a:endParaRPr>
          </a:p>
        </p:txBody>
      </p:sp>
      <p:sp>
        <p:nvSpPr>
          <p:cNvPr id="5" name="Footer Placeholder 4"/>
          <p:cNvSpPr>
            <a:spLocks noGrp="1"/>
          </p:cNvSpPr>
          <p:nvPr>
            <p:ph type="ftr" sz="quarter" idx="11"/>
          </p:nvPr>
        </p:nvSpPr>
        <p:spPr/>
        <p:txBody>
          <a:bodyPr/>
          <a:lstStyle/>
          <a:p>
            <a:r>
              <a:rPr lang="en-IN" dirty="0"/>
              <a:t>Peer Review Board, ICAI</a:t>
            </a:r>
          </a:p>
        </p:txBody>
      </p:sp>
      <p:sp>
        <p:nvSpPr>
          <p:cNvPr id="7" name="Slide Number Placeholder 6"/>
          <p:cNvSpPr>
            <a:spLocks noGrp="1"/>
          </p:cNvSpPr>
          <p:nvPr>
            <p:ph type="sldNum" sz="quarter" idx="12"/>
          </p:nvPr>
        </p:nvSpPr>
        <p:spPr/>
        <p:txBody>
          <a:bodyPr/>
          <a:lstStyle/>
          <a:p>
            <a:fld id="{FFB73F3D-0041-4AA4-B0CC-83A87CB05033}" type="slidenum">
              <a:rPr lang="en-IN" smtClean="0"/>
              <a:t>9</a:t>
            </a:fld>
            <a:endParaRPr lang="en-IN" dirty="0"/>
          </a:p>
        </p:txBody>
      </p:sp>
      <p:pic>
        <p:nvPicPr>
          <p:cNvPr id="18" name="Picture 17"/>
          <p:cNvPicPr>
            <a:picLocks noChangeAspect="1"/>
          </p:cNvPicPr>
          <p:nvPr/>
        </p:nvPicPr>
        <p:blipFill>
          <a:blip r:embed="rId3"/>
          <a:stretch>
            <a:fillRect/>
          </a:stretch>
        </p:blipFill>
        <p:spPr>
          <a:xfrm>
            <a:off x="11046928" y="-18324"/>
            <a:ext cx="1154291" cy="1070992"/>
          </a:xfrm>
          <a:prstGeom prst="rect">
            <a:avLst/>
          </a:prstGeom>
        </p:spPr>
      </p:pic>
      <p:sp>
        <p:nvSpPr>
          <p:cNvPr id="14" name="Rectangle: Rounded Corners 7">
            <a:extLst>
              <a:ext uri="{FF2B5EF4-FFF2-40B4-BE49-F238E27FC236}">
                <a16:creationId xmlns:a16="http://schemas.microsoft.com/office/drawing/2014/main" id="{058074DA-FFEE-82EF-6329-9F162BC5A159}"/>
              </a:ext>
            </a:extLst>
          </p:cNvPr>
          <p:cNvSpPr/>
          <p:nvPr/>
        </p:nvSpPr>
        <p:spPr>
          <a:xfrm>
            <a:off x="590373" y="1259757"/>
            <a:ext cx="10456555" cy="3075937"/>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500" b="1" u="sng" spc="20" dirty="0">
                <a:effectLst/>
                <a:ea typeface="Calibri" panose="020F0502020204030204" pitchFamily="34" charset="0"/>
                <a:cs typeface="Times New Roman" panose="02020603050405020304" pitchFamily="18" charset="0"/>
              </a:rPr>
              <a:t>A member shall not be eligible if</a:t>
            </a:r>
            <a:endParaRPr lang="en-US" sz="2500" spc="20" dirty="0">
              <a:effectLst/>
              <a:ea typeface="Calibri" panose="020F0502020204030204" pitchFamily="34" charset="0"/>
              <a:cs typeface="Times New Roman" panose="02020603050405020304" pitchFamily="18" charset="0"/>
            </a:endParaRPr>
          </a:p>
          <a:p>
            <a:pPr marL="342900" indent="-342900">
              <a:buAutoNum type="alphaLcParenR"/>
            </a:pPr>
            <a:r>
              <a:rPr lang="en-US" sz="2500" spc="20" dirty="0">
                <a:effectLst/>
                <a:ea typeface="Calibri" panose="020F0502020204030204" pitchFamily="34" charset="0"/>
                <a:cs typeface="Times New Roman" panose="02020603050405020304" pitchFamily="18" charset="0"/>
              </a:rPr>
              <a:t>any disciplinary action / proceeding is pending with him.</a:t>
            </a:r>
          </a:p>
          <a:p>
            <a:pPr marL="342900" indent="-342900">
              <a:buAutoNum type="alphaLcParenR"/>
            </a:pPr>
            <a:r>
              <a:rPr lang="en-US" sz="2500" spc="20" dirty="0">
                <a:effectLst/>
                <a:ea typeface="Calibri" panose="020F0502020204030204" pitchFamily="34" charset="0"/>
                <a:cs typeface="Times New Roman" panose="02020603050405020304" pitchFamily="18" charset="0"/>
              </a:rPr>
              <a:t>he has been found guilty of professional or other misconduct</a:t>
            </a:r>
            <a:endParaRPr lang="en-US" sz="2500" spc="20" dirty="0">
              <a:ea typeface="Calibri" panose="020F0502020204030204" pitchFamily="34" charset="0"/>
              <a:cs typeface="Times New Roman" panose="02020603050405020304" pitchFamily="18" charset="0"/>
            </a:endParaRPr>
          </a:p>
          <a:p>
            <a:pPr marL="342900" indent="-342900">
              <a:buAutoNum type="alphaLcParenR"/>
            </a:pPr>
            <a:r>
              <a:rPr lang="en-US" sz="2500" spc="20" dirty="0">
                <a:effectLst/>
                <a:ea typeface="Calibri" panose="020F0502020204030204" pitchFamily="34" charset="0"/>
                <a:cs typeface="Times New Roman" panose="02020603050405020304" pitchFamily="18" charset="0"/>
              </a:rPr>
              <a:t>he has been convicted by a competent court whether within or outside India, of an offence involving moral turpitude and punishable with imprisonment</a:t>
            </a:r>
            <a:endParaRPr lang="en-US" sz="2500" spc="20" dirty="0">
              <a:cs typeface="Times New Roman" panose="02020603050405020304" pitchFamily="18" charset="0"/>
            </a:endParaRPr>
          </a:p>
        </p:txBody>
      </p:sp>
      <p:sp>
        <p:nvSpPr>
          <p:cNvPr id="15" name="Rectangle 14">
            <a:extLst>
              <a:ext uri="{FF2B5EF4-FFF2-40B4-BE49-F238E27FC236}">
                <a16:creationId xmlns:a16="http://schemas.microsoft.com/office/drawing/2014/main" id="{8FC795A7-C58E-A61B-D02A-778BA7116A94}"/>
              </a:ext>
            </a:extLst>
          </p:cNvPr>
          <p:cNvSpPr/>
          <p:nvPr/>
        </p:nvSpPr>
        <p:spPr>
          <a:xfrm>
            <a:off x="573999" y="4748428"/>
            <a:ext cx="10456555" cy="1521743"/>
          </a:xfrm>
          <a:prstGeom prst="rect">
            <a:avLst/>
          </a:prstGeom>
          <a:solidFill>
            <a:schemeClr val="accent1">
              <a:lumMod val="75000"/>
            </a:schemeClr>
          </a:solidFill>
          <a:ln w="25400">
            <a:noFill/>
          </a:ln>
          <a:effectLst/>
        </p:spPr>
        <p:txBody>
          <a:bodyPr/>
          <a:lstStyle/>
          <a:p>
            <a:pPr marL="285750" indent="-285750">
              <a:spcBef>
                <a:spcPts val="600"/>
              </a:spcBef>
              <a:buFont typeface="Arial" panose="020B0604020202020204" pitchFamily="34" charset="0"/>
              <a:buChar char="•"/>
            </a:pPr>
            <a:r>
              <a:rPr lang="en-US" sz="2000" spc="2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A Peer Reviewer shall not accept any professional assignment from the Practice Unit </a:t>
            </a:r>
            <a:r>
              <a:rPr lang="en-US" sz="2000" u="sng" spc="2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for a period of two years from the date of appointment</a:t>
            </a:r>
            <a:r>
              <a:rPr lang="en-US" sz="2000" spc="2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2000" spc="20" dirty="0">
                <a:solidFill>
                  <a:schemeClr val="bg1"/>
                </a:solidFill>
                <a:latin typeface="Arial Narrow" panose="020B0606020202030204" pitchFamily="34" charset="0"/>
                <a:ea typeface="Calibri" panose="020F0502020204030204" pitchFamily="34" charset="0"/>
                <a:cs typeface="Times New Roman" panose="02020603050405020304" pitchFamily="18" charset="0"/>
              </a:rPr>
              <a:t>Fur</a:t>
            </a:r>
            <a:r>
              <a:rPr lang="en-US" sz="2000" spc="2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ther, he should not have accepted any professional assignment from the Practice Unit for a </a:t>
            </a:r>
            <a:r>
              <a:rPr lang="en-US" sz="2000" u="sng" spc="2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period of two years prior to the date of appointment</a:t>
            </a:r>
            <a:r>
              <a:rPr lang="en-US" sz="2000" spc="2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 as a Peer reviewer of that Practice Unit or its partners in case of a firm.</a:t>
            </a:r>
            <a:endParaRPr lang="en-US" sz="2000" spc="20" dirty="0">
              <a:solidFill>
                <a:schemeClr val="bg1"/>
              </a:solidFill>
              <a:latin typeface="Arial Narrow" panose="020B0606020202030204" pitchFamily="34" charset="0"/>
              <a:ea typeface="Calibri" panose="020F0502020204030204" pitchFamily="34" charset="0"/>
              <a:cs typeface="Times New Roman" panose="02020603050405020304" pitchFamily="18" charset="0"/>
            </a:endParaRPr>
          </a:p>
        </p:txBody>
      </p:sp>
      <p:sp>
        <p:nvSpPr>
          <p:cNvPr id="17" name="Multiplication Sign 2">
            <a:extLst>
              <a:ext uri="{FF2B5EF4-FFF2-40B4-BE49-F238E27FC236}">
                <a16:creationId xmlns:a16="http://schemas.microsoft.com/office/drawing/2014/main" id="{18D390D1-AFED-4042-32FF-4B1D4C5F2040}"/>
              </a:ext>
            </a:extLst>
          </p:cNvPr>
          <p:cNvSpPr/>
          <p:nvPr/>
        </p:nvSpPr>
        <p:spPr>
          <a:xfrm>
            <a:off x="10034649" y="881813"/>
            <a:ext cx="1319151" cy="1640626"/>
          </a:xfrm>
          <a:prstGeom prst="mathMultiply">
            <a:avLst/>
          </a:prstGeom>
          <a:solidFill>
            <a:srgbClr val="FF0000"/>
          </a:solidFill>
          <a:ln w="25400">
            <a:noFill/>
          </a:ln>
        </p:spPr>
        <p:txBody>
          <a:bodyPr rtlCol="0" anchor="ctr"/>
          <a:lstStyle/>
          <a:p>
            <a:pPr marL="285750" indent="-285750" algn="l">
              <a:spcBef>
                <a:spcPts val="600"/>
              </a:spcBef>
              <a:buFont typeface="Arial" panose="020B0604020202020204" pitchFamily="34" charset="0"/>
              <a:buChar char="•"/>
            </a:pPr>
            <a:endParaRPr lang="en-IN" sz="1800" spc="2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08758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4488</TotalTime>
  <Words>1577</Words>
  <Application>Microsoft Office PowerPoint</Application>
  <PresentationFormat>Widescreen</PresentationFormat>
  <Paragraphs>178</Paragraphs>
  <Slides>17</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Arial Narrow</vt:lpstr>
      <vt:lpstr>Calibri</vt:lpstr>
      <vt:lpstr>Calibri Light</vt:lpstr>
      <vt:lpstr>Cambria</vt:lpstr>
      <vt:lpstr>Palatino Linotype</vt:lpstr>
      <vt:lpstr>Tahoma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 Nimisha Jain</dc:creator>
  <cp:lastModifiedBy>mohitbaijal@icai.in</cp:lastModifiedBy>
  <cp:revision>2386</cp:revision>
  <dcterms:created xsi:type="dcterms:W3CDTF">2020-06-29T05:40:05Z</dcterms:created>
  <dcterms:modified xsi:type="dcterms:W3CDTF">2024-03-28T12:27:53Z</dcterms:modified>
</cp:coreProperties>
</file>